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258" r:id="rId3"/>
    <p:sldId id="259" r:id="rId4"/>
    <p:sldId id="260" r:id="rId5"/>
    <p:sldId id="307" r:id="rId6"/>
    <p:sldId id="308" r:id="rId7"/>
    <p:sldId id="261" r:id="rId8"/>
    <p:sldId id="309" r:id="rId9"/>
    <p:sldId id="312" r:id="rId10"/>
    <p:sldId id="311" r:id="rId11"/>
    <p:sldId id="310"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6" r:id="rId25"/>
    <p:sldId id="327" r:id="rId26"/>
    <p:sldId id="264" r:id="rId27"/>
    <p:sldId id="284" r:id="rId28"/>
  </p:sldIdLst>
  <p:sldSz cx="9144000" cy="5143500" type="screen16x9"/>
  <p:notesSz cx="6858000" cy="9144000"/>
  <p:embeddedFontLst>
    <p:embeddedFont>
      <p:font typeface="Bangers" panose="020B0604020202020204" charset="0"/>
      <p:regular r:id="rId30"/>
    </p:embeddedFont>
    <p:embeddedFont>
      <p:font typeface="Montserrat" panose="02000505000000020004" pitchFamily="2" charset="0"/>
      <p:regular r:id="rId31"/>
      <p:bold r:id="rId32"/>
    </p:embeddedFont>
    <p:embeddedFont>
      <p:font typeface="Poppins" panose="020B0604020202020204" charset="0"/>
      <p:regular r:id="rId33"/>
      <p:bold r:id="rId34"/>
      <p:italic r:id="rId35"/>
      <p:boldItalic r:id="rId36"/>
    </p:embeddedFont>
    <p:embeddedFont>
      <p:font typeface="Montserrat SemiBold" panose="020B0604020202020204"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78">
          <p15:clr>
            <a:srgbClr val="A4A3A4"/>
          </p15:clr>
        </p15:guide>
        <p15:guide id="2" pos="1440">
          <p15:clr>
            <a:srgbClr val="9AA0A6"/>
          </p15:clr>
        </p15:guide>
        <p15:guide id="3" orient="horz" pos="4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800802-E05D-4D08-BD66-399CE88B3E1E}">
  <a:tblStyle styleId="{08800802-E05D-4D08-BD66-399CE88B3E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4" y="62"/>
      </p:cViewPr>
      <p:guideLst>
        <p:guide pos="2878"/>
        <p:guide pos="1440"/>
        <p:guide orient="horz" pos="4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017458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00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9ec626c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9ec626c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89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6abf6c1f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6abf6c1f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42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5414232b9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5414232b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73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9ec626c9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9ec626c9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46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9ec626c9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9ec626c9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16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a67287c079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a67287c079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607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a6626613d2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a6626613d2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61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617784" y="941385"/>
            <a:ext cx="11266599" cy="5223808"/>
            <a:chOff x="-906282" y="894274"/>
            <a:chExt cx="10343921" cy="4796004"/>
          </a:xfrm>
        </p:grpSpPr>
        <p:sp>
          <p:nvSpPr>
            <p:cNvPr id="10" name="Google Shape;10;p2"/>
            <p:cNvSpPr/>
            <p:nvPr/>
          </p:nvSpPr>
          <p:spPr>
            <a:xfrm>
              <a:off x="1433503" y="2429954"/>
              <a:ext cx="42938" cy="170926"/>
            </a:xfrm>
            <a:custGeom>
              <a:avLst/>
              <a:gdLst/>
              <a:ahLst/>
              <a:cxnLst/>
              <a:rect l="l" t="t" r="r" b="b"/>
              <a:pathLst>
                <a:path w="57251" h="227901" extrusionOk="0">
                  <a:moveTo>
                    <a:pt x="39681" y="212471"/>
                  </a:moveTo>
                  <a:cubicBezTo>
                    <a:pt x="55860" y="170541"/>
                    <a:pt x="57251" y="125583"/>
                    <a:pt x="47618" y="81934"/>
                  </a:cubicBezTo>
                  <a:cubicBezTo>
                    <a:pt x="47396" y="80930"/>
                    <a:pt x="46793" y="80175"/>
                    <a:pt x="46793" y="79286"/>
                  </a:cubicBezTo>
                  <a:lnTo>
                    <a:pt x="46793" y="77393"/>
                  </a:lnTo>
                  <a:cubicBezTo>
                    <a:pt x="46793" y="57245"/>
                    <a:pt x="49098" y="37071"/>
                    <a:pt x="48990" y="16751"/>
                  </a:cubicBezTo>
                  <a:cubicBezTo>
                    <a:pt x="48952" y="10458"/>
                    <a:pt x="45529" y="6292"/>
                    <a:pt x="41262" y="4095"/>
                  </a:cubicBezTo>
                  <a:cubicBezTo>
                    <a:pt x="37122" y="0"/>
                    <a:pt x="29698" y="95"/>
                    <a:pt x="26346" y="4692"/>
                  </a:cubicBezTo>
                  <a:cubicBezTo>
                    <a:pt x="23177" y="6794"/>
                    <a:pt x="20751" y="10204"/>
                    <a:pt x="20364" y="15278"/>
                  </a:cubicBezTo>
                  <a:cubicBezTo>
                    <a:pt x="19469" y="27101"/>
                    <a:pt x="19011" y="38925"/>
                    <a:pt x="18865" y="50742"/>
                  </a:cubicBezTo>
                  <a:cubicBezTo>
                    <a:pt x="18256" y="60185"/>
                    <a:pt x="17513" y="69615"/>
                    <a:pt x="16586" y="79032"/>
                  </a:cubicBezTo>
                  <a:cubicBezTo>
                    <a:pt x="16357" y="79482"/>
                    <a:pt x="16014" y="79819"/>
                    <a:pt x="15817" y="80308"/>
                  </a:cubicBezTo>
                  <a:cubicBezTo>
                    <a:pt x="7620" y="100926"/>
                    <a:pt x="6159" y="117074"/>
                    <a:pt x="8324" y="138861"/>
                  </a:cubicBezTo>
                  <a:cubicBezTo>
                    <a:pt x="8369" y="139344"/>
                    <a:pt x="8610" y="139649"/>
                    <a:pt x="8699" y="140100"/>
                  </a:cubicBezTo>
                  <a:cubicBezTo>
                    <a:pt x="8502" y="141370"/>
                    <a:pt x="8343" y="142652"/>
                    <a:pt x="8147" y="143929"/>
                  </a:cubicBezTo>
                  <a:cubicBezTo>
                    <a:pt x="4324" y="168173"/>
                    <a:pt x="0" y="191731"/>
                    <a:pt x="10496" y="214750"/>
                  </a:cubicBezTo>
                  <a:cubicBezTo>
                    <a:pt x="16490" y="227901"/>
                    <a:pt x="35032" y="224523"/>
                    <a:pt x="39681" y="21247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 name="Google Shape;11;p2"/>
            <p:cNvSpPr/>
            <p:nvPr/>
          </p:nvSpPr>
          <p:spPr>
            <a:xfrm>
              <a:off x="1488283" y="2409749"/>
              <a:ext cx="30465" cy="184190"/>
            </a:xfrm>
            <a:custGeom>
              <a:avLst/>
              <a:gdLst/>
              <a:ahLst/>
              <a:cxnLst/>
              <a:rect l="l" t="t" r="r" b="b"/>
              <a:pathLst>
                <a:path w="40620" h="245586" extrusionOk="0">
                  <a:moveTo>
                    <a:pt x="920" y="113880"/>
                  </a:moveTo>
                  <a:cubicBezTo>
                    <a:pt x="0" y="137991"/>
                    <a:pt x="1650" y="161988"/>
                    <a:pt x="7454" y="186150"/>
                  </a:cubicBezTo>
                  <a:cubicBezTo>
                    <a:pt x="7524" y="198399"/>
                    <a:pt x="7594" y="210648"/>
                    <a:pt x="7664" y="222897"/>
                  </a:cubicBezTo>
                  <a:cubicBezTo>
                    <a:pt x="7569" y="243808"/>
                    <a:pt x="40043" y="245586"/>
                    <a:pt x="40157" y="224580"/>
                  </a:cubicBezTo>
                  <a:cubicBezTo>
                    <a:pt x="40309" y="197510"/>
                    <a:pt x="40462" y="170440"/>
                    <a:pt x="40614" y="143376"/>
                  </a:cubicBezTo>
                  <a:cubicBezTo>
                    <a:pt x="40620" y="142030"/>
                    <a:pt x="40493" y="140760"/>
                    <a:pt x="40258" y="139573"/>
                  </a:cubicBezTo>
                  <a:cubicBezTo>
                    <a:pt x="40074" y="138652"/>
                    <a:pt x="39763" y="137826"/>
                    <a:pt x="39452" y="137007"/>
                  </a:cubicBezTo>
                  <a:cubicBezTo>
                    <a:pt x="39268" y="105702"/>
                    <a:pt x="39268" y="74402"/>
                    <a:pt x="39833" y="43097"/>
                  </a:cubicBezTo>
                  <a:cubicBezTo>
                    <a:pt x="40068" y="30308"/>
                    <a:pt x="29108" y="25558"/>
                    <a:pt x="20199" y="28568"/>
                  </a:cubicBezTo>
                  <a:cubicBezTo>
                    <a:pt x="20377" y="23279"/>
                    <a:pt x="20523" y="18027"/>
                    <a:pt x="20567" y="12846"/>
                  </a:cubicBezTo>
                  <a:cubicBezTo>
                    <a:pt x="20669" y="1015"/>
                    <a:pt x="2349" y="0"/>
                    <a:pt x="2178" y="11893"/>
                  </a:cubicBezTo>
                  <a:cubicBezTo>
                    <a:pt x="1714" y="44494"/>
                    <a:pt x="171" y="77057"/>
                    <a:pt x="666" y="109664"/>
                  </a:cubicBezTo>
                  <a:cubicBezTo>
                    <a:pt x="692" y="111086"/>
                    <a:pt x="850" y="112471"/>
                    <a:pt x="920" y="11388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 name="Google Shape;12;p2"/>
            <p:cNvSpPr/>
            <p:nvPr/>
          </p:nvSpPr>
          <p:spPr>
            <a:xfrm>
              <a:off x="1540729" y="2400806"/>
              <a:ext cx="36114" cy="207068"/>
            </a:xfrm>
            <a:custGeom>
              <a:avLst/>
              <a:gdLst/>
              <a:ahLst/>
              <a:cxnLst/>
              <a:rect l="l" t="t" r="r" b="b"/>
              <a:pathLst>
                <a:path w="48152" h="276091" extrusionOk="0">
                  <a:moveTo>
                    <a:pt x="3740" y="256590"/>
                  </a:moveTo>
                  <a:cubicBezTo>
                    <a:pt x="3752" y="256921"/>
                    <a:pt x="3898" y="257175"/>
                    <a:pt x="3924" y="257498"/>
                  </a:cubicBezTo>
                  <a:cubicBezTo>
                    <a:pt x="3962" y="258521"/>
                    <a:pt x="4006" y="259556"/>
                    <a:pt x="4038" y="260578"/>
                  </a:cubicBezTo>
                  <a:cubicBezTo>
                    <a:pt x="4387" y="272275"/>
                    <a:pt x="17602" y="276091"/>
                    <a:pt x="24771" y="271322"/>
                  </a:cubicBezTo>
                  <a:cubicBezTo>
                    <a:pt x="28492" y="269900"/>
                    <a:pt x="31857" y="267081"/>
                    <a:pt x="33858" y="262267"/>
                  </a:cubicBezTo>
                  <a:cubicBezTo>
                    <a:pt x="44646" y="236277"/>
                    <a:pt x="46850" y="211416"/>
                    <a:pt x="43611" y="184594"/>
                  </a:cubicBezTo>
                  <a:cubicBezTo>
                    <a:pt x="44303" y="180073"/>
                    <a:pt x="44938" y="175564"/>
                    <a:pt x="45377" y="171088"/>
                  </a:cubicBezTo>
                  <a:cubicBezTo>
                    <a:pt x="48152" y="142773"/>
                    <a:pt x="45675" y="114471"/>
                    <a:pt x="40639" y="86601"/>
                  </a:cubicBezTo>
                  <a:cubicBezTo>
                    <a:pt x="39452" y="80041"/>
                    <a:pt x="32607" y="75285"/>
                    <a:pt x="25977" y="75088"/>
                  </a:cubicBezTo>
                  <a:cubicBezTo>
                    <a:pt x="25831" y="54121"/>
                    <a:pt x="25660" y="33153"/>
                    <a:pt x="25387" y="12204"/>
                  </a:cubicBezTo>
                  <a:cubicBezTo>
                    <a:pt x="25241" y="1060"/>
                    <a:pt x="8121" y="0"/>
                    <a:pt x="7975" y="11309"/>
                  </a:cubicBezTo>
                  <a:cubicBezTo>
                    <a:pt x="7613" y="38671"/>
                    <a:pt x="7423" y="66059"/>
                    <a:pt x="7232" y="93452"/>
                  </a:cubicBezTo>
                  <a:cubicBezTo>
                    <a:pt x="1219" y="106527"/>
                    <a:pt x="304" y="120808"/>
                    <a:pt x="215" y="136645"/>
                  </a:cubicBezTo>
                  <a:cubicBezTo>
                    <a:pt x="0" y="175133"/>
                    <a:pt x="2432" y="214134"/>
                    <a:pt x="3746" y="252704"/>
                  </a:cubicBezTo>
                  <a:cubicBezTo>
                    <a:pt x="3784" y="254006"/>
                    <a:pt x="3682" y="255282"/>
                    <a:pt x="3740" y="2565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 name="Google Shape;13;p2"/>
            <p:cNvSpPr/>
            <p:nvPr/>
          </p:nvSpPr>
          <p:spPr>
            <a:xfrm>
              <a:off x="1586384" y="2418990"/>
              <a:ext cx="38986" cy="210388"/>
            </a:xfrm>
            <a:custGeom>
              <a:avLst/>
              <a:gdLst/>
              <a:ahLst/>
              <a:cxnLst/>
              <a:rect l="l" t="t" r="r" b="b"/>
              <a:pathLst>
                <a:path w="51981" h="280517" extrusionOk="0">
                  <a:moveTo>
                    <a:pt x="17697" y="266528"/>
                  </a:moveTo>
                  <a:cubicBezTo>
                    <a:pt x="27063" y="280517"/>
                    <a:pt x="51981" y="274548"/>
                    <a:pt x="47250" y="255828"/>
                  </a:cubicBezTo>
                  <a:cubicBezTo>
                    <a:pt x="46570" y="253123"/>
                    <a:pt x="45885" y="250412"/>
                    <a:pt x="45199" y="247707"/>
                  </a:cubicBezTo>
                  <a:cubicBezTo>
                    <a:pt x="44392" y="244519"/>
                    <a:pt x="42678" y="242233"/>
                    <a:pt x="40646" y="240442"/>
                  </a:cubicBezTo>
                  <a:cubicBezTo>
                    <a:pt x="32296" y="216471"/>
                    <a:pt x="39985" y="193592"/>
                    <a:pt x="44088" y="168357"/>
                  </a:cubicBezTo>
                  <a:cubicBezTo>
                    <a:pt x="50234" y="130562"/>
                    <a:pt x="47485" y="90938"/>
                    <a:pt x="47129" y="52825"/>
                  </a:cubicBezTo>
                  <a:cubicBezTo>
                    <a:pt x="47072" y="46729"/>
                    <a:pt x="43846" y="42138"/>
                    <a:pt x="39541" y="39439"/>
                  </a:cubicBezTo>
                  <a:cubicBezTo>
                    <a:pt x="40328" y="30733"/>
                    <a:pt x="40709" y="21964"/>
                    <a:pt x="40335" y="13068"/>
                  </a:cubicBezTo>
                  <a:cubicBezTo>
                    <a:pt x="39833" y="1263"/>
                    <a:pt x="21602" y="0"/>
                    <a:pt x="21748" y="12109"/>
                  </a:cubicBezTo>
                  <a:cubicBezTo>
                    <a:pt x="21863" y="22167"/>
                    <a:pt x="20967" y="32010"/>
                    <a:pt x="19754" y="41808"/>
                  </a:cubicBezTo>
                  <a:cubicBezTo>
                    <a:pt x="18586" y="43256"/>
                    <a:pt x="17602" y="45015"/>
                    <a:pt x="16922" y="47136"/>
                  </a:cubicBezTo>
                  <a:cubicBezTo>
                    <a:pt x="0" y="99929"/>
                    <a:pt x="1352" y="154057"/>
                    <a:pt x="4730" y="208781"/>
                  </a:cubicBezTo>
                  <a:cubicBezTo>
                    <a:pt x="2679" y="229222"/>
                    <a:pt x="5130" y="247745"/>
                    <a:pt x="17697" y="26652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 name="Google Shape;14;p2"/>
            <p:cNvSpPr/>
            <p:nvPr/>
          </p:nvSpPr>
          <p:spPr>
            <a:xfrm>
              <a:off x="1636960" y="2445326"/>
              <a:ext cx="39791" cy="175984"/>
            </a:xfrm>
            <a:custGeom>
              <a:avLst/>
              <a:gdLst/>
              <a:ahLst/>
              <a:cxnLst/>
              <a:rect l="l" t="t" r="r" b="b"/>
              <a:pathLst>
                <a:path w="53054" h="234645" extrusionOk="0">
                  <a:moveTo>
                    <a:pt x="42341" y="127577"/>
                  </a:moveTo>
                  <a:cubicBezTo>
                    <a:pt x="44450" y="99021"/>
                    <a:pt x="40944" y="69145"/>
                    <a:pt x="40646" y="40836"/>
                  </a:cubicBezTo>
                  <a:cubicBezTo>
                    <a:pt x="40576" y="33782"/>
                    <a:pt x="36322" y="29241"/>
                    <a:pt x="31121" y="27304"/>
                  </a:cubicBezTo>
                  <a:cubicBezTo>
                    <a:pt x="31781" y="24809"/>
                    <a:pt x="32600" y="22364"/>
                    <a:pt x="33839" y="20034"/>
                  </a:cubicBezTo>
                  <a:cubicBezTo>
                    <a:pt x="39223" y="9912"/>
                    <a:pt x="24650" y="0"/>
                    <a:pt x="18764" y="10147"/>
                  </a:cubicBezTo>
                  <a:cubicBezTo>
                    <a:pt x="10388" y="24580"/>
                    <a:pt x="9594" y="36893"/>
                    <a:pt x="12014" y="52438"/>
                  </a:cubicBezTo>
                  <a:cubicBezTo>
                    <a:pt x="12033" y="53555"/>
                    <a:pt x="12052" y="54679"/>
                    <a:pt x="12071" y="55797"/>
                  </a:cubicBezTo>
                  <a:cubicBezTo>
                    <a:pt x="12192" y="74002"/>
                    <a:pt x="12312" y="92214"/>
                    <a:pt x="12490" y="110426"/>
                  </a:cubicBezTo>
                  <a:cubicBezTo>
                    <a:pt x="12166" y="122574"/>
                    <a:pt x="11372" y="134683"/>
                    <a:pt x="9550" y="146646"/>
                  </a:cubicBezTo>
                  <a:cubicBezTo>
                    <a:pt x="5943" y="170395"/>
                    <a:pt x="0" y="194221"/>
                    <a:pt x="6877" y="217887"/>
                  </a:cubicBezTo>
                  <a:cubicBezTo>
                    <a:pt x="10668" y="230930"/>
                    <a:pt x="27222" y="234645"/>
                    <a:pt x="35350" y="223113"/>
                  </a:cubicBezTo>
                  <a:cubicBezTo>
                    <a:pt x="53054" y="197986"/>
                    <a:pt x="52774" y="170948"/>
                    <a:pt x="52831" y="141204"/>
                  </a:cubicBezTo>
                  <a:cubicBezTo>
                    <a:pt x="52844" y="133419"/>
                    <a:pt x="47986" y="128949"/>
                    <a:pt x="42341" y="12757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 name="Google Shape;15;p2"/>
            <p:cNvSpPr/>
            <p:nvPr/>
          </p:nvSpPr>
          <p:spPr>
            <a:xfrm>
              <a:off x="1695955" y="2465844"/>
              <a:ext cx="36956" cy="171163"/>
            </a:xfrm>
            <a:custGeom>
              <a:avLst/>
              <a:gdLst/>
              <a:ahLst/>
              <a:cxnLst/>
              <a:rect l="l" t="t" r="r" b="b"/>
              <a:pathLst>
                <a:path w="49275" h="228218" extrusionOk="0">
                  <a:moveTo>
                    <a:pt x="36607" y="162731"/>
                  </a:moveTo>
                  <a:cubicBezTo>
                    <a:pt x="36575" y="160654"/>
                    <a:pt x="35420" y="158572"/>
                    <a:pt x="35420" y="156502"/>
                  </a:cubicBezTo>
                  <a:lnTo>
                    <a:pt x="35420" y="155486"/>
                  </a:lnTo>
                  <a:cubicBezTo>
                    <a:pt x="35420" y="109950"/>
                    <a:pt x="48240" y="65131"/>
                    <a:pt x="48094" y="18802"/>
                  </a:cubicBezTo>
                  <a:cubicBezTo>
                    <a:pt x="48063" y="6857"/>
                    <a:pt x="35566" y="0"/>
                    <a:pt x="26238" y="3092"/>
                  </a:cubicBezTo>
                  <a:cubicBezTo>
                    <a:pt x="19888" y="565"/>
                    <a:pt x="11785" y="3371"/>
                    <a:pt x="11639" y="12249"/>
                  </a:cubicBezTo>
                  <a:cubicBezTo>
                    <a:pt x="11417" y="26015"/>
                    <a:pt x="11372" y="39789"/>
                    <a:pt x="11195" y="53562"/>
                  </a:cubicBezTo>
                  <a:cubicBezTo>
                    <a:pt x="9309" y="70002"/>
                    <a:pt x="8502" y="86461"/>
                    <a:pt x="8102" y="102977"/>
                  </a:cubicBezTo>
                  <a:cubicBezTo>
                    <a:pt x="3213" y="138455"/>
                    <a:pt x="0" y="173850"/>
                    <a:pt x="9582" y="209321"/>
                  </a:cubicBezTo>
                  <a:cubicBezTo>
                    <a:pt x="12992" y="221932"/>
                    <a:pt x="32257" y="228218"/>
                    <a:pt x="39471" y="214807"/>
                  </a:cubicBezTo>
                  <a:cubicBezTo>
                    <a:pt x="46558" y="201625"/>
                    <a:pt x="49275" y="191598"/>
                    <a:pt x="48748" y="176542"/>
                  </a:cubicBezTo>
                  <a:cubicBezTo>
                    <a:pt x="48444" y="168065"/>
                    <a:pt x="42544" y="163563"/>
                    <a:pt x="36607" y="1627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 name="Google Shape;16;p2"/>
            <p:cNvSpPr/>
            <p:nvPr/>
          </p:nvSpPr>
          <p:spPr>
            <a:xfrm>
              <a:off x="1739983" y="2490852"/>
              <a:ext cx="50996" cy="106146"/>
            </a:xfrm>
            <a:custGeom>
              <a:avLst/>
              <a:gdLst/>
              <a:ahLst/>
              <a:cxnLst/>
              <a:rect l="l" t="t" r="r" b="b"/>
              <a:pathLst>
                <a:path w="67995" h="141528" extrusionOk="0">
                  <a:moveTo>
                    <a:pt x="23691" y="9937"/>
                  </a:moveTo>
                  <a:cubicBezTo>
                    <a:pt x="0" y="43529"/>
                    <a:pt x="15417" y="86137"/>
                    <a:pt x="14484" y="123888"/>
                  </a:cubicBezTo>
                  <a:cubicBezTo>
                    <a:pt x="14668" y="123894"/>
                    <a:pt x="14846" y="123907"/>
                    <a:pt x="15030" y="123913"/>
                  </a:cubicBezTo>
                  <a:cubicBezTo>
                    <a:pt x="15544" y="135934"/>
                    <a:pt x="33204" y="141528"/>
                    <a:pt x="36810" y="128092"/>
                  </a:cubicBezTo>
                  <a:cubicBezTo>
                    <a:pt x="38588" y="121450"/>
                    <a:pt x="39135" y="114357"/>
                    <a:pt x="39135" y="107054"/>
                  </a:cubicBezTo>
                  <a:cubicBezTo>
                    <a:pt x="45173" y="107791"/>
                    <a:pt x="51339" y="104978"/>
                    <a:pt x="53632" y="97047"/>
                  </a:cubicBezTo>
                  <a:cubicBezTo>
                    <a:pt x="62242" y="67310"/>
                    <a:pt x="67995" y="38531"/>
                    <a:pt x="49517" y="11271"/>
                  </a:cubicBezTo>
                  <a:cubicBezTo>
                    <a:pt x="43249" y="2025"/>
                    <a:pt x="30702" y="0"/>
                    <a:pt x="23691" y="993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 name="Google Shape;17;p2"/>
            <p:cNvSpPr/>
            <p:nvPr/>
          </p:nvSpPr>
          <p:spPr>
            <a:xfrm>
              <a:off x="1798916" y="2730620"/>
              <a:ext cx="29632" cy="124006"/>
            </a:xfrm>
            <a:custGeom>
              <a:avLst/>
              <a:gdLst/>
              <a:ahLst/>
              <a:cxnLst/>
              <a:rect l="l" t="t" r="r" b="b"/>
              <a:pathLst>
                <a:path w="39509" h="165341" extrusionOk="0">
                  <a:moveTo>
                    <a:pt x="35560" y="149428"/>
                  </a:moveTo>
                  <a:cubicBezTo>
                    <a:pt x="38449" y="108953"/>
                    <a:pt x="39509" y="68237"/>
                    <a:pt x="37896" y="27679"/>
                  </a:cubicBezTo>
                  <a:cubicBezTo>
                    <a:pt x="38271" y="16287"/>
                    <a:pt x="27622" y="11391"/>
                    <a:pt x="19170" y="13563"/>
                  </a:cubicBezTo>
                  <a:cubicBezTo>
                    <a:pt x="19215" y="12807"/>
                    <a:pt x="19151" y="12058"/>
                    <a:pt x="19202" y="11296"/>
                  </a:cubicBezTo>
                  <a:cubicBezTo>
                    <a:pt x="19977" y="641"/>
                    <a:pt x="3962" y="0"/>
                    <a:pt x="2768" y="10445"/>
                  </a:cubicBezTo>
                  <a:cubicBezTo>
                    <a:pt x="0" y="34728"/>
                    <a:pt x="5137" y="58223"/>
                    <a:pt x="8604" y="81940"/>
                  </a:cubicBezTo>
                  <a:cubicBezTo>
                    <a:pt x="8959" y="104051"/>
                    <a:pt x="9931" y="126149"/>
                    <a:pt x="11493" y="148183"/>
                  </a:cubicBezTo>
                  <a:cubicBezTo>
                    <a:pt x="12560" y="163264"/>
                    <a:pt x="34423" y="165341"/>
                    <a:pt x="35560" y="14942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 name="Google Shape;18;p2"/>
            <p:cNvSpPr/>
            <p:nvPr/>
          </p:nvSpPr>
          <p:spPr>
            <a:xfrm>
              <a:off x="1848436" y="2690938"/>
              <a:ext cx="30308" cy="144951"/>
            </a:xfrm>
            <a:custGeom>
              <a:avLst/>
              <a:gdLst/>
              <a:ahLst/>
              <a:cxnLst/>
              <a:rect l="l" t="t" r="r" b="b"/>
              <a:pathLst>
                <a:path w="40411" h="193268" extrusionOk="0">
                  <a:moveTo>
                    <a:pt x="30270" y="14147"/>
                  </a:moveTo>
                  <a:cubicBezTo>
                    <a:pt x="30060" y="1263"/>
                    <a:pt x="10331" y="0"/>
                    <a:pt x="10121" y="13106"/>
                  </a:cubicBezTo>
                  <a:cubicBezTo>
                    <a:pt x="9239" y="66840"/>
                    <a:pt x="0" y="126142"/>
                    <a:pt x="8712" y="179171"/>
                  </a:cubicBezTo>
                  <a:cubicBezTo>
                    <a:pt x="11029" y="193268"/>
                    <a:pt x="29946" y="189414"/>
                    <a:pt x="31934" y="177241"/>
                  </a:cubicBezTo>
                  <a:cubicBezTo>
                    <a:pt x="40411" y="125418"/>
                    <a:pt x="31134" y="66725"/>
                    <a:pt x="30270" y="141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 name="Google Shape;19;p2"/>
            <p:cNvSpPr/>
            <p:nvPr/>
          </p:nvSpPr>
          <p:spPr>
            <a:xfrm>
              <a:off x="1881018" y="2718693"/>
              <a:ext cx="21560" cy="126829"/>
            </a:xfrm>
            <a:custGeom>
              <a:avLst/>
              <a:gdLst/>
              <a:ahLst/>
              <a:cxnLst/>
              <a:rect l="l" t="t" r="r" b="b"/>
              <a:pathLst>
                <a:path w="28746" h="169106" extrusionOk="0">
                  <a:moveTo>
                    <a:pt x="3803" y="13690"/>
                  </a:moveTo>
                  <a:cubicBezTo>
                    <a:pt x="3517" y="59499"/>
                    <a:pt x="0" y="105778"/>
                    <a:pt x="1949" y="151530"/>
                  </a:cubicBezTo>
                  <a:cubicBezTo>
                    <a:pt x="2616" y="167259"/>
                    <a:pt x="26098" y="169106"/>
                    <a:pt x="26796" y="152812"/>
                  </a:cubicBezTo>
                  <a:cubicBezTo>
                    <a:pt x="28746" y="107003"/>
                    <a:pt x="25222" y="60655"/>
                    <a:pt x="24936" y="14782"/>
                  </a:cubicBezTo>
                  <a:cubicBezTo>
                    <a:pt x="24847" y="1225"/>
                    <a:pt x="3892" y="0"/>
                    <a:pt x="3803" y="136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 name="Google Shape;20;p2"/>
            <p:cNvSpPr/>
            <p:nvPr/>
          </p:nvSpPr>
          <p:spPr>
            <a:xfrm>
              <a:off x="1803633" y="2897638"/>
              <a:ext cx="33113" cy="80405"/>
            </a:xfrm>
            <a:custGeom>
              <a:avLst/>
              <a:gdLst/>
              <a:ahLst/>
              <a:cxnLst/>
              <a:rect l="l" t="t" r="r" b="b"/>
              <a:pathLst>
                <a:path w="44151" h="107207" extrusionOk="0">
                  <a:moveTo>
                    <a:pt x="23609" y="7048"/>
                  </a:moveTo>
                  <a:cubicBezTo>
                    <a:pt x="0" y="29324"/>
                    <a:pt x="5759" y="59162"/>
                    <a:pt x="4032" y="88436"/>
                  </a:cubicBezTo>
                  <a:cubicBezTo>
                    <a:pt x="2921" y="107207"/>
                    <a:pt x="32251" y="105886"/>
                    <a:pt x="30156" y="86271"/>
                  </a:cubicBezTo>
                  <a:cubicBezTo>
                    <a:pt x="27749" y="63798"/>
                    <a:pt x="22034" y="37998"/>
                    <a:pt x="37477" y="18942"/>
                  </a:cubicBezTo>
                  <a:cubicBezTo>
                    <a:pt x="44151" y="10699"/>
                    <a:pt x="31083" y="0"/>
                    <a:pt x="23609" y="704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 name="Google Shape;21;p2"/>
            <p:cNvSpPr/>
            <p:nvPr/>
          </p:nvSpPr>
          <p:spPr>
            <a:xfrm>
              <a:off x="1835875" y="2871608"/>
              <a:ext cx="38605" cy="102494"/>
            </a:xfrm>
            <a:custGeom>
              <a:avLst/>
              <a:gdLst/>
              <a:ahLst/>
              <a:cxnLst/>
              <a:rect l="l" t="t" r="r" b="b"/>
              <a:pathLst>
                <a:path w="51473" h="136658" extrusionOk="0">
                  <a:moveTo>
                    <a:pt x="33521" y="103162"/>
                  </a:moveTo>
                  <a:cubicBezTo>
                    <a:pt x="26174" y="74187"/>
                    <a:pt x="32810" y="40233"/>
                    <a:pt x="32524" y="11398"/>
                  </a:cubicBezTo>
                  <a:cubicBezTo>
                    <a:pt x="32423" y="1003"/>
                    <a:pt x="16751" y="0"/>
                    <a:pt x="16281" y="10560"/>
                  </a:cubicBezTo>
                  <a:cubicBezTo>
                    <a:pt x="14541" y="49618"/>
                    <a:pt x="0" y="91135"/>
                    <a:pt x="16059" y="128898"/>
                  </a:cubicBezTo>
                  <a:cubicBezTo>
                    <a:pt x="17767" y="132892"/>
                    <a:pt x="22415" y="135451"/>
                    <a:pt x="26587" y="135680"/>
                  </a:cubicBezTo>
                  <a:cubicBezTo>
                    <a:pt x="44589" y="136658"/>
                    <a:pt x="51473" y="122637"/>
                    <a:pt x="44951" y="107149"/>
                  </a:cubicBezTo>
                  <a:cubicBezTo>
                    <a:pt x="42957" y="102419"/>
                    <a:pt x="37674" y="101434"/>
                    <a:pt x="33521" y="1031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 name="Google Shape;22;p2"/>
            <p:cNvSpPr/>
            <p:nvPr/>
          </p:nvSpPr>
          <p:spPr>
            <a:xfrm>
              <a:off x="1870848" y="2889995"/>
              <a:ext cx="40995" cy="105446"/>
            </a:xfrm>
            <a:custGeom>
              <a:avLst/>
              <a:gdLst/>
              <a:ahLst/>
              <a:cxnLst/>
              <a:rect l="l" t="t" r="r" b="b"/>
              <a:pathLst>
                <a:path w="54660" h="140595" extrusionOk="0">
                  <a:moveTo>
                    <a:pt x="19475" y="5314"/>
                  </a:moveTo>
                  <a:cubicBezTo>
                    <a:pt x="12922" y="0"/>
                    <a:pt x="3600" y="10877"/>
                    <a:pt x="9861" y="16529"/>
                  </a:cubicBezTo>
                  <a:cubicBezTo>
                    <a:pt x="37452" y="41408"/>
                    <a:pt x="17608" y="92551"/>
                    <a:pt x="5346" y="121056"/>
                  </a:cubicBezTo>
                  <a:cubicBezTo>
                    <a:pt x="0" y="133496"/>
                    <a:pt x="20675" y="140595"/>
                    <a:pt x="25431" y="127723"/>
                  </a:cubicBezTo>
                  <a:cubicBezTo>
                    <a:pt x="38760" y="91668"/>
                    <a:pt x="54660" y="33870"/>
                    <a:pt x="19475" y="53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 name="Google Shape;23;p2"/>
            <p:cNvSpPr/>
            <p:nvPr/>
          </p:nvSpPr>
          <p:spPr>
            <a:xfrm>
              <a:off x="1796800" y="3140672"/>
              <a:ext cx="42743" cy="106922"/>
            </a:xfrm>
            <a:custGeom>
              <a:avLst/>
              <a:gdLst/>
              <a:ahLst/>
              <a:cxnLst/>
              <a:rect l="l" t="t" r="r" b="b"/>
              <a:pathLst>
                <a:path w="56991" h="142563" extrusionOk="0">
                  <a:moveTo>
                    <a:pt x="14605" y="15252"/>
                  </a:moveTo>
                  <a:cubicBezTo>
                    <a:pt x="12928" y="53943"/>
                    <a:pt x="0" y="96100"/>
                    <a:pt x="15919" y="133318"/>
                  </a:cubicBezTo>
                  <a:cubicBezTo>
                    <a:pt x="17856" y="137845"/>
                    <a:pt x="23050" y="140646"/>
                    <a:pt x="27755" y="140944"/>
                  </a:cubicBezTo>
                  <a:lnTo>
                    <a:pt x="38220" y="141624"/>
                  </a:lnTo>
                  <a:cubicBezTo>
                    <a:pt x="52755" y="142563"/>
                    <a:pt x="56991" y="120713"/>
                    <a:pt x="42964" y="116439"/>
                  </a:cubicBezTo>
                  <a:cubicBezTo>
                    <a:pt x="24993" y="110959"/>
                    <a:pt x="38207" y="34436"/>
                    <a:pt x="38087" y="16465"/>
                  </a:cubicBezTo>
                  <a:cubicBezTo>
                    <a:pt x="37985" y="1428"/>
                    <a:pt x="15265" y="0"/>
                    <a:pt x="14605" y="1525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 name="Google Shape;24;p2"/>
            <p:cNvSpPr/>
            <p:nvPr/>
          </p:nvSpPr>
          <p:spPr>
            <a:xfrm>
              <a:off x="1835410" y="3135838"/>
              <a:ext cx="38695" cy="111151"/>
            </a:xfrm>
            <a:custGeom>
              <a:avLst/>
              <a:gdLst/>
              <a:ahLst/>
              <a:cxnLst/>
              <a:rect l="l" t="t" r="r" b="b"/>
              <a:pathLst>
                <a:path w="51593" h="148202" extrusionOk="0">
                  <a:moveTo>
                    <a:pt x="13442" y="136918"/>
                  </a:moveTo>
                  <a:cubicBezTo>
                    <a:pt x="16008" y="144697"/>
                    <a:pt x="21767" y="148202"/>
                    <a:pt x="29845" y="147383"/>
                  </a:cubicBezTo>
                  <a:cubicBezTo>
                    <a:pt x="34734" y="146888"/>
                    <a:pt x="37661" y="145891"/>
                    <a:pt x="42202" y="144119"/>
                  </a:cubicBezTo>
                  <a:cubicBezTo>
                    <a:pt x="49561" y="141243"/>
                    <a:pt x="48818" y="130625"/>
                    <a:pt x="43097" y="126720"/>
                  </a:cubicBezTo>
                  <a:cubicBezTo>
                    <a:pt x="26835" y="115608"/>
                    <a:pt x="40449" y="84429"/>
                    <a:pt x="44691" y="67595"/>
                  </a:cubicBezTo>
                  <a:cubicBezTo>
                    <a:pt x="49961" y="46691"/>
                    <a:pt x="51593" y="26943"/>
                    <a:pt x="44024" y="6496"/>
                  </a:cubicBezTo>
                  <a:cubicBezTo>
                    <a:pt x="42875" y="3384"/>
                    <a:pt x="38976" y="1422"/>
                    <a:pt x="35883" y="1250"/>
                  </a:cubicBezTo>
                  <a:cubicBezTo>
                    <a:pt x="32416" y="1054"/>
                    <a:pt x="28956" y="857"/>
                    <a:pt x="25495" y="666"/>
                  </a:cubicBezTo>
                  <a:cubicBezTo>
                    <a:pt x="13436" y="0"/>
                    <a:pt x="13328" y="16878"/>
                    <a:pt x="24555" y="18865"/>
                  </a:cubicBezTo>
                  <a:cubicBezTo>
                    <a:pt x="25400" y="19018"/>
                    <a:pt x="26244" y="19164"/>
                    <a:pt x="27082" y="19310"/>
                  </a:cubicBezTo>
                  <a:cubicBezTo>
                    <a:pt x="33375" y="59461"/>
                    <a:pt x="0" y="96138"/>
                    <a:pt x="13442" y="1369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 name="Google Shape;25;p2"/>
            <p:cNvSpPr/>
            <p:nvPr/>
          </p:nvSpPr>
          <p:spPr>
            <a:xfrm>
              <a:off x="1881064" y="3133958"/>
              <a:ext cx="34490" cy="141542"/>
            </a:xfrm>
            <a:custGeom>
              <a:avLst/>
              <a:gdLst/>
              <a:ahLst/>
              <a:cxnLst/>
              <a:rect l="l" t="t" r="r" b="b"/>
              <a:pathLst>
                <a:path w="45986" h="188722" extrusionOk="0">
                  <a:moveTo>
                    <a:pt x="4451" y="177457"/>
                  </a:moveTo>
                  <a:cubicBezTo>
                    <a:pt x="6432" y="188722"/>
                    <a:pt x="24091" y="187134"/>
                    <a:pt x="24384" y="175799"/>
                  </a:cubicBezTo>
                  <a:cubicBezTo>
                    <a:pt x="25800" y="121132"/>
                    <a:pt x="45986" y="68364"/>
                    <a:pt x="35140" y="13595"/>
                  </a:cubicBezTo>
                  <a:cubicBezTo>
                    <a:pt x="34461" y="10160"/>
                    <a:pt x="31534" y="6591"/>
                    <a:pt x="28041" y="5721"/>
                  </a:cubicBezTo>
                  <a:lnTo>
                    <a:pt x="17367" y="3067"/>
                  </a:lnTo>
                  <a:cubicBezTo>
                    <a:pt x="5041" y="0"/>
                    <a:pt x="0" y="16300"/>
                    <a:pt x="11252" y="21482"/>
                  </a:cubicBezTo>
                  <a:cubicBezTo>
                    <a:pt x="28479" y="29406"/>
                    <a:pt x="9124" y="96043"/>
                    <a:pt x="6711" y="107918"/>
                  </a:cubicBezTo>
                  <a:cubicBezTo>
                    <a:pt x="1911" y="131514"/>
                    <a:pt x="260" y="153638"/>
                    <a:pt x="4451" y="1774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 name="Google Shape;26;p2"/>
            <p:cNvSpPr/>
            <p:nvPr/>
          </p:nvSpPr>
          <p:spPr>
            <a:xfrm>
              <a:off x="1785851" y="3265832"/>
              <a:ext cx="41309" cy="120101"/>
            </a:xfrm>
            <a:custGeom>
              <a:avLst/>
              <a:gdLst/>
              <a:ahLst/>
              <a:cxnLst/>
              <a:rect l="l" t="t" r="r" b="b"/>
              <a:pathLst>
                <a:path w="55079" h="160134" extrusionOk="0">
                  <a:moveTo>
                    <a:pt x="19843" y="153562"/>
                  </a:moveTo>
                  <a:cubicBezTo>
                    <a:pt x="21405" y="157245"/>
                    <a:pt x="25984" y="160045"/>
                    <a:pt x="29927" y="160058"/>
                  </a:cubicBezTo>
                  <a:cubicBezTo>
                    <a:pt x="33426" y="160070"/>
                    <a:pt x="36918" y="160083"/>
                    <a:pt x="40417" y="160096"/>
                  </a:cubicBezTo>
                  <a:cubicBezTo>
                    <a:pt x="51955" y="160134"/>
                    <a:pt x="55079" y="144329"/>
                    <a:pt x="44157" y="140246"/>
                  </a:cubicBezTo>
                  <a:cubicBezTo>
                    <a:pt x="15055" y="129387"/>
                    <a:pt x="45580" y="33508"/>
                    <a:pt x="49460" y="12426"/>
                  </a:cubicBezTo>
                  <a:cubicBezTo>
                    <a:pt x="51193" y="2990"/>
                    <a:pt x="35032" y="0"/>
                    <a:pt x="32854" y="9302"/>
                  </a:cubicBezTo>
                  <a:cubicBezTo>
                    <a:pt x="22002" y="55625"/>
                    <a:pt x="0" y="106813"/>
                    <a:pt x="19843" y="1535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7" name="Google Shape;27;p2"/>
            <p:cNvSpPr/>
            <p:nvPr/>
          </p:nvSpPr>
          <p:spPr>
            <a:xfrm>
              <a:off x="1825539" y="3294628"/>
              <a:ext cx="30679" cy="103108"/>
            </a:xfrm>
            <a:custGeom>
              <a:avLst/>
              <a:gdLst/>
              <a:ahLst/>
              <a:cxnLst/>
              <a:rect l="l" t="t" r="r" b="b"/>
              <a:pathLst>
                <a:path w="40906" h="137477" extrusionOk="0">
                  <a:moveTo>
                    <a:pt x="12592" y="21189"/>
                  </a:moveTo>
                  <a:cubicBezTo>
                    <a:pt x="13392" y="21297"/>
                    <a:pt x="14192" y="21412"/>
                    <a:pt x="14992" y="21513"/>
                  </a:cubicBezTo>
                  <a:cubicBezTo>
                    <a:pt x="18707" y="38887"/>
                    <a:pt x="18268" y="56381"/>
                    <a:pt x="16967" y="74199"/>
                  </a:cubicBezTo>
                  <a:cubicBezTo>
                    <a:pt x="15728" y="91179"/>
                    <a:pt x="11188" y="109588"/>
                    <a:pt x="15601" y="126282"/>
                  </a:cubicBezTo>
                  <a:cubicBezTo>
                    <a:pt x="18097" y="135743"/>
                    <a:pt x="32385" y="137477"/>
                    <a:pt x="35407" y="127304"/>
                  </a:cubicBezTo>
                  <a:cubicBezTo>
                    <a:pt x="40906" y="108813"/>
                    <a:pt x="39503" y="87204"/>
                    <a:pt x="40125" y="67995"/>
                  </a:cubicBezTo>
                  <a:cubicBezTo>
                    <a:pt x="40754" y="48475"/>
                    <a:pt x="39611" y="28841"/>
                    <a:pt x="33470" y="10210"/>
                  </a:cubicBezTo>
                  <a:cubicBezTo>
                    <a:pt x="31978" y="5683"/>
                    <a:pt x="28943" y="2692"/>
                    <a:pt x="24028" y="2222"/>
                  </a:cubicBezTo>
                  <a:cubicBezTo>
                    <a:pt x="20561" y="1892"/>
                    <a:pt x="17087" y="1562"/>
                    <a:pt x="13620" y="1231"/>
                  </a:cubicBezTo>
                  <a:cubicBezTo>
                    <a:pt x="666" y="0"/>
                    <a:pt x="0" y="19475"/>
                    <a:pt x="12592" y="2118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8" name="Google Shape;28;p2"/>
            <p:cNvSpPr/>
            <p:nvPr/>
          </p:nvSpPr>
          <p:spPr>
            <a:xfrm>
              <a:off x="1874141" y="3275602"/>
              <a:ext cx="16497" cy="132392"/>
            </a:xfrm>
            <a:custGeom>
              <a:avLst/>
              <a:gdLst/>
              <a:ahLst/>
              <a:cxnLst/>
              <a:rect l="l" t="t" r="r" b="b"/>
              <a:pathLst>
                <a:path w="21996" h="176523" extrusionOk="0">
                  <a:moveTo>
                    <a:pt x="2489" y="11061"/>
                  </a:moveTo>
                  <a:cubicBezTo>
                    <a:pt x="1758" y="61175"/>
                    <a:pt x="628" y="111290"/>
                    <a:pt x="139" y="161410"/>
                  </a:cubicBezTo>
                  <a:cubicBezTo>
                    <a:pt x="0" y="175425"/>
                    <a:pt x="21996" y="176523"/>
                    <a:pt x="21856" y="162534"/>
                  </a:cubicBezTo>
                  <a:cubicBezTo>
                    <a:pt x="21367" y="112331"/>
                    <a:pt x="20237" y="62134"/>
                    <a:pt x="19513" y="11937"/>
                  </a:cubicBezTo>
                  <a:cubicBezTo>
                    <a:pt x="19354" y="1047"/>
                    <a:pt x="2647" y="0"/>
                    <a:pt x="2489" y="1106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9" name="Google Shape;29;p2"/>
            <p:cNvSpPr/>
            <p:nvPr/>
          </p:nvSpPr>
          <p:spPr>
            <a:xfrm>
              <a:off x="1788935" y="3407462"/>
              <a:ext cx="29417" cy="141960"/>
            </a:xfrm>
            <a:custGeom>
              <a:avLst/>
              <a:gdLst/>
              <a:ahLst/>
              <a:cxnLst/>
              <a:rect l="l" t="t" r="r" b="b"/>
              <a:pathLst>
                <a:path w="39223" h="189280" extrusionOk="0">
                  <a:moveTo>
                    <a:pt x="3441" y="10807"/>
                  </a:moveTo>
                  <a:cubicBezTo>
                    <a:pt x="2876" y="38906"/>
                    <a:pt x="0" y="67214"/>
                    <a:pt x="2292" y="95275"/>
                  </a:cubicBezTo>
                  <a:cubicBezTo>
                    <a:pt x="4470" y="121875"/>
                    <a:pt x="13023" y="146716"/>
                    <a:pt x="14217" y="173723"/>
                  </a:cubicBezTo>
                  <a:cubicBezTo>
                    <a:pt x="14687" y="184296"/>
                    <a:pt x="31007" y="189280"/>
                    <a:pt x="33870" y="177425"/>
                  </a:cubicBezTo>
                  <a:cubicBezTo>
                    <a:pt x="39223" y="155295"/>
                    <a:pt x="31851" y="134721"/>
                    <a:pt x="25984" y="113214"/>
                  </a:cubicBezTo>
                  <a:cubicBezTo>
                    <a:pt x="16979" y="80219"/>
                    <a:pt x="20523" y="45510"/>
                    <a:pt x="20072" y="11664"/>
                  </a:cubicBezTo>
                  <a:cubicBezTo>
                    <a:pt x="19932" y="1022"/>
                    <a:pt x="3657" y="0"/>
                    <a:pt x="3441" y="108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0" name="Google Shape;30;p2"/>
            <p:cNvSpPr/>
            <p:nvPr/>
          </p:nvSpPr>
          <p:spPr>
            <a:xfrm>
              <a:off x="1817025" y="3394363"/>
              <a:ext cx="32594" cy="164120"/>
            </a:xfrm>
            <a:custGeom>
              <a:avLst/>
              <a:gdLst/>
              <a:ahLst/>
              <a:cxnLst/>
              <a:rect l="l" t="t" r="r" b="b"/>
              <a:pathLst>
                <a:path w="43459" h="218827" extrusionOk="0">
                  <a:moveTo>
                    <a:pt x="34829" y="204787"/>
                  </a:moveTo>
                  <a:cubicBezTo>
                    <a:pt x="43459" y="143992"/>
                    <a:pt x="29438" y="74491"/>
                    <a:pt x="22440" y="13836"/>
                  </a:cubicBezTo>
                  <a:cubicBezTo>
                    <a:pt x="20847" y="0"/>
                    <a:pt x="0" y="4857"/>
                    <a:pt x="1390" y="18491"/>
                  </a:cubicBezTo>
                  <a:cubicBezTo>
                    <a:pt x="7759" y="80562"/>
                    <a:pt x="4870" y="145141"/>
                    <a:pt x="14319" y="206489"/>
                  </a:cubicBezTo>
                  <a:cubicBezTo>
                    <a:pt x="16217" y="218827"/>
                    <a:pt x="33280" y="215677"/>
                    <a:pt x="34829" y="20478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1" name="Google Shape;31;p2"/>
            <p:cNvSpPr/>
            <p:nvPr/>
          </p:nvSpPr>
          <p:spPr>
            <a:xfrm>
              <a:off x="1853914" y="3404810"/>
              <a:ext cx="40186" cy="126158"/>
            </a:xfrm>
            <a:custGeom>
              <a:avLst/>
              <a:gdLst/>
              <a:ahLst/>
              <a:cxnLst/>
              <a:rect l="l" t="t" r="r" b="b"/>
              <a:pathLst>
                <a:path w="53581" h="168211" extrusionOk="0">
                  <a:moveTo>
                    <a:pt x="6343" y="20675"/>
                  </a:moveTo>
                  <a:cubicBezTo>
                    <a:pt x="32683" y="58172"/>
                    <a:pt x="25552" y="108813"/>
                    <a:pt x="26523" y="152114"/>
                  </a:cubicBezTo>
                  <a:cubicBezTo>
                    <a:pt x="26847" y="166719"/>
                    <a:pt x="48615" y="168211"/>
                    <a:pt x="49415" y="153295"/>
                  </a:cubicBezTo>
                  <a:cubicBezTo>
                    <a:pt x="52063" y="103828"/>
                    <a:pt x="53581" y="48729"/>
                    <a:pt x="19437" y="8870"/>
                  </a:cubicBezTo>
                  <a:cubicBezTo>
                    <a:pt x="11842" y="0"/>
                    <a:pt x="0" y="11645"/>
                    <a:pt x="6343" y="2067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2" name="Google Shape;32;p2"/>
            <p:cNvSpPr/>
            <p:nvPr/>
          </p:nvSpPr>
          <p:spPr>
            <a:xfrm>
              <a:off x="1796489" y="3572128"/>
              <a:ext cx="32551" cy="156719"/>
            </a:xfrm>
            <a:custGeom>
              <a:avLst/>
              <a:gdLst/>
              <a:ahLst/>
              <a:cxnLst/>
              <a:rect l="l" t="t" r="r" b="b"/>
              <a:pathLst>
                <a:path w="43402" h="208959" extrusionOk="0">
                  <a:moveTo>
                    <a:pt x="25704" y="14852"/>
                  </a:moveTo>
                  <a:cubicBezTo>
                    <a:pt x="22536" y="0"/>
                    <a:pt x="0" y="5035"/>
                    <a:pt x="2743" y="19919"/>
                  </a:cubicBezTo>
                  <a:cubicBezTo>
                    <a:pt x="13773" y="79813"/>
                    <a:pt x="4616" y="132772"/>
                    <a:pt x="2876" y="192347"/>
                  </a:cubicBezTo>
                  <a:cubicBezTo>
                    <a:pt x="2501" y="205041"/>
                    <a:pt x="21062" y="208959"/>
                    <a:pt x="25012" y="196519"/>
                  </a:cubicBezTo>
                  <a:cubicBezTo>
                    <a:pt x="43402" y="138537"/>
                    <a:pt x="38207" y="73469"/>
                    <a:pt x="25704" y="1485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3" name="Google Shape;33;p2"/>
            <p:cNvSpPr/>
            <p:nvPr/>
          </p:nvSpPr>
          <p:spPr>
            <a:xfrm>
              <a:off x="1824979" y="3554524"/>
              <a:ext cx="32056" cy="173617"/>
            </a:xfrm>
            <a:custGeom>
              <a:avLst/>
              <a:gdLst/>
              <a:ahLst/>
              <a:cxnLst/>
              <a:rect l="l" t="t" r="r" b="b"/>
              <a:pathLst>
                <a:path w="42741" h="231489" extrusionOk="0">
                  <a:moveTo>
                    <a:pt x="4387" y="125876"/>
                  </a:moveTo>
                  <a:cubicBezTo>
                    <a:pt x="5060" y="156209"/>
                    <a:pt x="10687" y="188880"/>
                    <a:pt x="15868" y="218732"/>
                  </a:cubicBezTo>
                  <a:cubicBezTo>
                    <a:pt x="18084" y="231489"/>
                    <a:pt x="35490" y="228307"/>
                    <a:pt x="37153" y="216966"/>
                  </a:cubicBezTo>
                  <a:cubicBezTo>
                    <a:pt x="42741" y="178822"/>
                    <a:pt x="26708" y="141027"/>
                    <a:pt x="27997" y="102577"/>
                  </a:cubicBezTo>
                  <a:cubicBezTo>
                    <a:pt x="29089" y="70129"/>
                    <a:pt x="34416" y="42151"/>
                    <a:pt x="23075" y="11010"/>
                  </a:cubicBezTo>
                  <a:cubicBezTo>
                    <a:pt x="19075" y="0"/>
                    <a:pt x="0" y="6883"/>
                    <a:pt x="3714" y="18021"/>
                  </a:cubicBezTo>
                  <a:cubicBezTo>
                    <a:pt x="15595" y="53644"/>
                    <a:pt x="3575" y="89427"/>
                    <a:pt x="4387" y="12587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4" name="Google Shape;34;p2"/>
            <p:cNvSpPr/>
            <p:nvPr/>
          </p:nvSpPr>
          <p:spPr>
            <a:xfrm>
              <a:off x="1862429" y="3573576"/>
              <a:ext cx="45315" cy="154286"/>
            </a:xfrm>
            <a:custGeom>
              <a:avLst/>
              <a:gdLst/>
              <a:ahLst/>
              <a:cxnLst/>
              <a:rect l="l" t="t" r="r" b="b"/>
              <a:pathLst>
                <a:path w="60420" h="205714" extrusionOk="0">
                  <a:moveTo>
                    <a:pt x="7238" y="21621"/>
                  </a:moveTo>
                  <a:cubicBezTo>
                    <a:pt x="40938" y="64903"/>
                    <a:pt x="14643" y="140106"/>
                    <a:pt x="15754" y="190442"/>
                  </a:cubicBezTo>
                  <a:cubicBezTo>
                    <a:pt x="16065" y="204304"/>
                    <a:pt x="36677" y="205714"/>
                    <a:pt x="37477" y="191566"/>
                  </a:cubicBezTo>
                  <a:cubicBezTo>
                    <a:pt x="40697" y="134632"/>
                    <a:pt x="60420" y="58172"/>
                    <a:pt x="20916" y="9290"/>
                  </a:cubicBezTo>
                  <a:cubicBezTo>
                    <a:pt x="13404" y="0"/>
                    <a:pt x="0" y="12331"/>
                    <a:pt x="7238" y="216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 name="Google Shape;35;p2"/>
            <p:cNvSpPr/>
            <p:nvPr/>
          </p:nvSpPr>
          <p:spPr>
            <a:xfrm>
              <a:off x="1796330" y="3754583"/>
              <a:ext cx="21674" cy="142989"/>
            </a:xfrm>
            <a:custGeom>
              <a:avLst/>
              <a:gdLst/>
              <a:ahLst/>
              <a:cxnLst/>
              <a:rect l="l" t="t" r="r" b="b"/>
              <a:pathLst>
                <a:path w="28898" h="190652" extrusionOk="0">
                  <a:moveTo>
                    <a:pt x="23533" y="12826"/>
                  </a:moveTo>
                  <a:cubicBezTo>
                    <a:pt x="23183" y="1250"/>
                    <a:pt x="5695" y="0"/>
                    <a:pt x="5334" y="11887"/>
                  </a:cubicBezTo>
                  <a:cubicBezTo>
                    <a:pt x="3714" y="65785"/>
                    <a:pt x="0" y="120954"/>
                    <a:pt x="3282" y="174790"/>
                  </a:cubicBezTo>
                  <a:cubicBezTo>
                    <a:pt x="4140" y="188817"/>
                    <a:pt x="24682" y="190652"/>
                    <a:pt x="25590" y="175939"/>
                  </a:cubicBezTo>
                  <a:cubicBezTo>
                    <a:pt x="28898" y="122046"/>
                    <a:pt x="25152" y="66795"/>
                    <a:pt x="23533" y="128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 name="Google Shape;36;p2"/>
            <p:cNvSpPr/>
            <p:nvPr/>
          </p:nvSpPr>
          <p:spPr>
            <a:xfrm>
              <a:off x="1835260" y="3752108"/>
              <a:ext cx="29089" cy="138079"/>
            </a:xfrm>
            <a:custGeom>
              <a:avLst/>
              <a:gdLst/>
              <a:ahLst/>
              <a:cxnLst/>
              <a:rect l="l" t="t" r="r" b="b"/>
              <a:pathLst>
                <a:path w="38785" h="184105" extrusionOk="0">
                  <a:moveTo>
                    <a:pt x="38627" y="166820"/>
                  </a:moveTo>
                  <a:cubicBezTo>
                    <a:pt x="38144" y="115176"/>
                    <a:pt x="33991" y="63900"/>
                    <a:pt x="23018" y="13373"/>
                  </a:cubicBezTo>
                  <a:cubicBezTo>
                    <a:pt x="20110" y="0"/>
                    <a:pt x="0" y="4540"/>
                    <a:pt x="2349" y="17938"/>
                  </a:cubicBezTo>
                  <a:cubicBezTo>
                    <a:pt x="10979" y="66992"/>
                    <a:pt x="12065" y="115779"/>
                    <a:pt x="11817" y="165430"/>
                  </a:cubicBezTo>
                  <a:cubicBezTo>
                    <a:pt x="11734" y="182721"/>
                    <a:pt x="38785" y="184105"/>
                    <a:pt x="38627" y="1668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 name="Google Shape;37;p2"/>
            <p:cNvSpPr/>
            <p:nvPr/>
          </p:nvSpPr>
          <p:spPr>
            <a:xfrm>
              <a:off x="1879236" y="3733817"/>
              <a:ext cx="25274" cy="173455"/>
            </a:xfrm>
            <a:custGeom>
              <a:avLst/>
              <a:gdLst/>
              <a:ahLst/>
              <a:cxnLst/>
              <a:rect l="l" t="t" r="r" b="b"/>
              <a:pathLst>
                <a:path w="33699" h="231273" extrusionOk="0">
                  <a:moveTo>
                    <a:pt x="27800" y="15538"/>
                  </a:moveTo>
                  <a:cubicBezTo>
                    <a:pt x="27508" y="1422"/>
                    <a:pt x="5994" y="0"/>
                    <a:pt x="5689" y="14395"/>
                  </a:cubicBezTo>
                  <a:cubicBezTo>
                    <a:pt x="4279" y="81914"/>
                    <a:pt x="0" y="150691"/>
                    <a:pt x="5645" y="218046"/>
                  </a:cubicBezTo>
                  <a:cubicBezTo>
                    <a:pt x="6756" y="231273"/>
                    <a:pt x="27063" y="228396"/>
                    <a:pt x="28092" y="216179"/>
                  </a:cubicBezTo>
                  <a:cubicBezTo>
                    <a:pt x="33699" y="149923"/>
                    <a:pt x="29184" y="81965"/>
                    <a:pt x="27800" y="1553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 name="Google Shape;38;p2"/>
            <p:cNvSpPr/>
            <p:nvPr/>
          </p:nvSpPr>
          <p:spPr>
            <a:xfrm>
              <a:off x="1786263" y="3959795"/>
              <a:ext cx="22755" cy="77833"/>
            </a:xfrm>
            <a:custGeom>
              <a:avLst/>
              <a:gdLst/>
              <a:ahLst/>
              <a:cxnLst/>
              <a:rect l="l" t="t" r="r" b="b"/>
              <a:pathLst>
                <a:path w="30340" h="103778" extrusionOk="0">
                  <a:moveTo>
                    <a:pt x="4984" y="92119"/>
                  </a:moveTo>
                  <a:cubicBezTo>
                    <a:pt x="6902" y="101758"/>
                    <a:pt x="23266" y="103778"/>
                    <a:pt x="25361" y="93173"/>
                  </a:cubicBezTo>
                  <a:cubicBezTo>
                    <a:pt x="30340" y="67976"/>
                    <a:pt x="26777" y="40709"/>
                    <a:pt x="26079" y="15157"/>
                  </a:cubicBezTo>
                  <a:cubicBezTo>
                    <a:pt x="25704" y="1454"/>
                    <a:pt x="4940" y="0"/>
                    <a:pt x="4559" y="14046"/>
                  </a:cubicBezTo>
                  <a:cubicBezTo>
                    <a:pt x="3854" y="39433"/>
                    <a:pt x="0" y="67081"/>
                    <a:pt x="4984" y="9211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 name="Google Shape;39;p2"/>
            <p:cNvSpPr/>
            <p:nvPr/>
          </p:nvSpPr>
          <p:spPr>
            <a:xfrm>
              <a:off x="1819967" y="3930908"/>
              <a:ext cx="34376" cy="324112"/>
            </a:xfrm>
            <a:custGeom>
              <a:avLst/>
              <a:gdLst/>
              <a:ahLst/>
              <a:cxnLst/>
              <a:rect l="l" t="t" r="r" b="b"/>
              <a:pathLst>
                <a:path w="45834" h="432149" extrusionOk="0">
                  <a:moveTo>
                    <a:pt x="45599" y="179158"/>
                  </a:moveTo>
                  <a:cubicBezTo>
                    <a:pt x="45834" y="123913"/>
                    <a:pt x="43618" y="67170"/>
                    <a:pt x="30778" y="13239"/>
                  </a:cubicBezTo>
                  <a:cubicBezTo>
                    <a:pt x="27622" y="0"/>
                    <a:pt x="8248" y="4483"/>
                    <a:pt x="10299" y="17760"/>
                  </a:cubicBezTo>
                  <a:cubicBezTo>
                    <a:pt x="18573" y="71291"/>
                    <a:pt x="19494" y="123863"/>
                    <a:pt x="20554" y="177863"/>
                  </a:cubicBezTo>
                  <a:cubicBezTo>
                    <a:pt x="20586" y="179489"/>
                    <a:pt x="21018" y="180860"/>
                    <a:pt x="21501" y="182181"/>
                  </a:cubicBezTo>
                  <a:cubicBezTo>
                    <a:pt x="16554" y="181438"/>
                    <a:pt x="11258" y="184023"/>
                    <a:pt x="11144" y="190563"/>
                  </a:cubicBezTo>
                  <a:cubicBezTo>
                    <a:pt x="9842" y="265144"/>
                    <a:pt x="0" y="345185"/>
                    <a:pt x="9823" y="419119"/>
                  </a:cubicBezTo>
                  <a:cubicBezTo>
                    <a:pt x="11550" y="432149"/>
                    <a:pt x="29965" y="428828"/>
                    <a:pt x="31495" y="417322"/>
                  </a:cubicBezTo>
                  <a:cubicBezTo>
                    <a:pt x="41167" y="344525"/>
                    <a:pt x="31210" y="265023"/>
                    <a:pt x="29927" y="191535"/>
                  </a:cubicBezTo>
                  <a:cubicBezTo>
                    <a:pt x="29914" y="190887"/>
                    <a:pt x="29667" y="190398"/>
                    <a:pt x="29559" y="189814"/>
                  </a:cubicBezTo>
                  <a:cubicBezTo>
                    <a:pt x="36728" y="192125"/>
                    <a:pt x="45561" y="188899"/>
                    <a:pt x="45599" y="1791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 name="Google Shape;40;p2"/>
            <p:cNvSpPr/>
            <p:nvPr/>
          </p:nvSpPr>
          <p:spPr>
            <a:xfrm>
              <a:off x="1871627" y="3910573"/>
              <a:ext cx="30223" cy="148970"/>
            </a:xfrm>
            <a:custGeom>
              <a:avLst/>
              <a:gdLst/>
              <a:ahLst/>
              <a:cxnLst/>
              <a:rect l="l" t="t" r="r" b="b"/>
              <a:pathLst>
                <a:path w="40297" h="198627" extrusionOk="0">
                  <a:moveTo>
                    <a:pt x="2774" y="20091"/>
                  </a:moveTo>
                  <a:cubicBezTo>
                    <a:pt x="12592" y="73139"/>
                    <a:pt x="12573" y="126142"/>
                    <a:pt x="13487" y="179851"/>
                  </a:cubicBezTo>
                  <a:cubicBezTo>
                    <a:pt x="13779" y="197015"/>
                    <a:pt x="40290" y="198627"/>
                    <a:pt x="40290" y="181235"/>
                  </a:cubicBezTo>
                  <a:cubicBezTo>
                    <a:pt x="40297" y="125393"/>
                    <a:pt x="37490" y="69735"/>
                    <a:pt x="25927" y="14979"/>
                  </a:cubicBezTo>
                  <a:cubicBezTo>
                    <a:pt x="22764" y="0"/>
                    <a:pt x="0" y="5079"/>
                    <a:pt x="2774" y="2009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 name="Google Shape;41;p2"/>
            <p:cNvSpPr/>
            <p:nvPr/>
          </p:nvSpPr>
          <p:spPr>
            <a:xfrm>
              <a:off x="1782129" y="4082778"/>
              <a:ext cx="31227" cy="162639"/>
            </a:xfrm>
            <a:custGeom>
              <a:avLst/>
              <a:gdLst/>
              <a:ahLst/>
              <a:cxnLst/>
              <a:rect l="l" t="t" r="r" b="b"/>
              <a:pathLst>
                <a:path w="41636" h="216852" extrusionOk="0">
                  <a:moveTo>
                    <a:pt x="10401" y="204025"/>
                  </a:moveTo>
                  <a:cubicBezTo>
                    <a:pt x="12592" y="216852"/>
                    <a:pt x="29622" y="213302"/>
                    <a:pt x="31495" y="202272"/>
                  </a:cubicBezTo>
                  <a:cubicBezTo>
                    <a:pt x="41636" y="142481"/>
                    <a:pt x="32061" y="74802"/>
                    <a:pt x="30905" y="14154"/>
                  </a:cubicBezTo>
                  <a:cubicBezTo>
                    <a:pt x="30664" y="1282"/>
                    <a:pt x="11004" y="0"/>
                    <a:pt x="10756" y="13112"/>
                  </a:cubicBezTo>
                  <a:cubicBezTo>
                    <a:pt x="9575" y="74841"/>
                    <a:pt x="0" y="143116"/>
                    <a:pt x="10401" y="2040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 name="Google Shape;42;p2"/>
            <p:cNvSpPr/>
            <p:nvPr/>
          </p:nvSpPr>
          <p:spPr>
            <a:xfrm>
              <a:off x="1862624" y="4092133"/>
              <a:ext cx="30842" cy="162420"/>
            </a:xfrm>
            <a:custGeom>
              <a:avLst/>
              <a:gdLst/>
              <a:ahLst/>
              <a:cxnLst/>
              <a:rect l="l" t="t" r="r" b="b"/>
              <a:pathLst>
                <a:path w="41122" h="216560" extrusionOk="0">
                  <a:moveTo>
                    <a:pt x="37020" y="202336"/>
                  </a:moveTo>
                  <a:cubicBezTo>
                    <a:pt x="41122" y="157740"/>
                    <a:pt x="36360" y="112909"/>
                    <a:pt x="37490" y="68199"/>
                  </a:cubicBezTo>
                  <a:cubicBezTo>
                    <a:pt x="38112" y="43656"/>
                    <a:pt x="38855" y="22802"/>
                    <a:pt x="18656" y="6324"/>
                  </a:cubicBezTo>
                  <a:cubicBezTo>
                    <a:pt x="10896" y="0"/>
                    <a:pt x="0" y="12782"/>
                    <a:pt x="7270" y="19602"/>
                  </a:cubicBezTo>
                  <a:cubicBezTo>
                    <a:pt x="26130" y="37299"/>
                    <a:pt x="15697" y="79590"/>
                    <a:pt x="15024" y="102749"/>
                  </a:cubicBezTo>
                  <a:cubicBezTo>
                    <a:pt x="14039" y="136582"/>
                    <a:pt x="12788" y="170357"/>
                    <a:pt x="15925" y="204088"/>
                  </a:cubicBezTo>
                  <a:cubicBezTo>
                    <a:pt x="17087" y="216560"/>
                    <a:pt x="35966" y="213779"/>
                    <a:pt x="37020" y="20233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 name="Google Shape;43;p2"/>
            <p:cNvSpPr/>
            <p:nvPr/>
          </p:nvSpPr>
          <p:spPr>
            <a:xfrm>
              <a:off x="1810128" y="4280651"/>
              <a:ext cx="31447" cy="150909"/>
            </a:xfrm>
            <a:custGeom>
              <a:avLst/>
              <a:gdLst/>
              <a:ahLst/>
              <a:cxnLst/>
              <a:rect l="l" t="t" r="r" b="b"/>
              <a:pathLst>
                <a:path w="41929" h="201212" extrusionOk="0">
                  <a:moveTo>
                    <a:pt x="11430" y="12623"/>
                  </a:moveTo>
                  <a:cubicBezTo>
                    <a:pt x="10102" y="69202"/>
                    <a:pt x="0" y="135337"/>
                    <a:pt x="11836" y="190722"/>
                  </a:cubicBezTo>
                  <a:cubicBezTo>
                    <a:pt x="13677" y="199351"/>
                    <a:pt x="28111" y="201212"/>
                    <a:pt x="30137" y="191668"/>
                  </a:cubicBezTo>
                  <a:cubicBezTo>
                    <a:pt x="41929" y="136105"/>
                    <a:pt x="32131" y="70383"/>
                    <a:pt x="30803" y="13627"/>
                  </a:cubicBezTo>
                  <a:cubicBezTo>
                    <a:pt x="30511" y="1270"/>
                    <a:pt x="11728" y="0"/>
                    <a:pt x="11430" y="126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 name="Google Shape;44;p2"/>
            <p:cNvSpPr/>
            <p:nvPr/>
          </p:nvSpPr>
          <p:spPr>
            <a:xfrm>
              <a:off x="1853861" y="4261116"/>
              <a:ext cx="19440" cy="126782"/>
            </a:xfrm>
            <a:custGeom>
              <a:avLst/>
              <a:gdLst/>
              <a:ahLst/>
              <a:cxnLst/>
              <a:rect l="l" t="t" r="r" b="b"/>
              <a:pathLst>
                <a:path w="25920" h="169043" extrusionOk="0">
                  <a:moveTo>
                    <a:pt x="25679" y="152679"/>
                  </a:moveTo>
                  <a:cubicBezTo>
                    <a:pt x="24999" y="106673"/>
                    <a:pt x="24834" y="60617"/>
                    <a:pt x="23329" y="14630"/>
                  </a:cubicBezTo>
                  <a:cubicBezTo>
                    <a:pt x="22904" y="1447"/>
                    <a:pt x="3035" y="0"/>
                    <a:pt x="2590" y="13557"/>
                  </a:cubicBezTo>
                  <a:cubicBezTo>
                    <a:pt x="1085" y="59467"/>
                    <a:pt x="927" y="105441"/>
                    <a:pt x="247" y="151364"/>
                  </a:cubicBezTo>
                  <a:cubicBezTo>
                    <a:pt x="0" y="167817"/>
                    <a:pt x="25920" y="169043"/>
                    <a:pt x="25679" y="15267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 name="Google Shape;45;p2"/>
            <p:cNvSpPr/>
            <p:nvPr/>
          </p:nvSpPr>
          <p:spPr>
            <a:xfrm>
              <a:off x="1887624" y="4251730"/>
              <a:ext cx="33571" cy="166768"/>
            </a:xfrm>
            <a:custGeom>
              <a:avLst/>
              <a:gdLst/>
              <a:ahLst/>
              <a:cxnLst/>
              <a:rect l="l" t="t" r="r" b="b"/>
              <a:pathLst>
                <a:path w="44761" h="222357" extrusionOk="0">
                  <a:moveTo>
                    <a:pt x="28568" y="14611"/>
                  </a:moveTo>
                  <a:cubicBezTo>
                    <a:pt x="28930" y="1123"/>
                    <a:pt x="8267" y="0"/>
                    <a:pt x="7632" y="13525"/>
                  </a:cubicBezTo>
                  <a:cubicBezTo>
                    <a:pt x="6324" y="41300"/>
                    <a:pt x="14922" y="66941"/>
                    <a:pt x="18662" y="94246"/>
                  </a:cubicBezTo>
                  <a:cubicBezTo>
                    <a:pt x="23488" y="129438"/>
                    <a:pt x="17322" y="164871"/>
                    <a:pt x="5638" y="198018"/>
                  </a:cubicBezTo>
                  <a:cubicBezTo>
                    <a:pt x="0" y="214007"/>
                    <a:pt x="25266" y="222357"/>
                    <a:pt x="30562" y="206298"/>
                  </a:cubicBezTo>
                  <a:cubicBezTo>
                    <a:pt x="40246" y="176904"/>
                    <a:pt x="44761" y="148450"/>
                    <a:pt x="43872" y="117468"/>
                  </a:cubicBezTo>
                  <a:cubicBezTo>
                    <a:pt x="42862" y="82448"/>
                    <a:pt x="27641" y="49568"/>
                    <a:pt x="28568" y="146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 name="Google Shape;46;p2"/>
            <p:cNvSpPr/>
            <p:nvPr/>
          </p:nvSpPr>
          <p:spPr>
            <a:xfrm>
              <a:off x="1805570" y="4430069"/>
              <a:ext cx="21993" cy="173846"/>
            </a:xfrm>
            <a:custGeom>
              <a:avLst/>
              <a:gdLst/>
              <a:ahLst/>
              <a:cxnLst/>
              <a:rect l="l" t="t" r="r" b="b"/>
              <a:pathLst>
                <a:path w="29324" h="231794" extrusionOk="0">
                  <a:moveTo>
                    <a:pt x="2425" y="214522"/>
                  </a:moveTo>
                  <a:cubicBezTo>
                    <a:pt x="2990" y="230041"/>
                    <a:pt x="26295" y="231794"/>
                    <a:pt x="26885" y="215785"/>
                  </a:cubicBezTo>
                  <a:cubicBezTo>
                    <a:pt x="29324" y="149072"/>
                    <a:pt x="26187" y="81832"/>
                    <a:pt x="25419" y="15081"/>
                  </a:cubicBezTo>
                  <a:cubicBezTo>
                    <a:pt x="25253" y="1295"/>
                    <a:pt x="4051" y="0"/>
                    <a:pt x="3892" y="13970"/>
                  </a:cubicBezTo>
                  <a:cubicBezTo>
                    <a:pt x="3117" y="80670"/>
                    <a:pt x="0" y="147853"/>
                    <a:pt x="2425" y="214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 name="Google Shape;47;p2"/>
            <p:cNvSpPr/>
            <p:nvPr/>
          </p:nvSpPr>
          <p:spPr>
            <a:xfrm>
              <a:off x="1851400" y="4411058"/>
              <a:ext cx="24384" cy="146065"/>
            </a:xfrm>
            <a:custGeom>
              <a:avLst/>
              <a:gdLst/>
              <a:ahLst/>
              <a:cxnLst/>
              <a:rect l="l" t="t" r="r" b="b"/>
              <a:pathLst>
                <a:path w="32512" h="194754" extrusionOk="0">
                  <a:moveTo>
                    <a:pt x="28568" y="178441"/>
                  </a:moveTo>
                  <a:cubicBezTo>
                    <a:pt x="32512" y="124866"/>
                    <a:pt x="29260" y="69030"/>
                    <a:pt x="27101" y="15354"/>
                  </a:cubicBezTo>
                  <a:cubicBezTo>
                    <a:pt x="26549" y="1593"/>
                    <a:pt x="5956" y="0"/>
                    <a:pt x="5384" y="14236"/>
                  </a:cubicBezTo>
                  <a:cubicBezTo>
                    <a:pt x="3213" y="67862"/>
                    <a:pt x="0" y="123634"/>
                    <a:pt x="3917" y="177164"/>
                  </a:cubicBezTo>
                  <a:cubicBezTo>
                    <a:pt x="5041" y="192608"/>
                    <a:pt x="27368" y="194754"/>
                    <a:pt x="28568" y="1784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 name="Google Shape;48;p2"/>
            <p:cNvSpPr/>
            <p:nvPr/>
          </p:nvSpPr>
          <p:spPr>
            <a:xfrm>
              <a:off x="1880494" y="4457685"/>
              <a:ext cx="45976" cy="117162"/>
            </a:xfrm>
            <a:custGeom>
              <a:avLst/>
              <a:gdLst/>
              <a:ahLst/>
              <a:cxnLst/>
              <a:rect l="l" t="t" r="r" b="b"/>
              <a:pathLst>
                <a:path w="61302" h="156216" extrusionOk="0">
                  <a:moveTo>
                    <a:pt x="26612" y="141312"/>
                  </a:moveTo>
                  <a:cubicBezTo>
                    <a:pt x="24637" y="99771"/>
                    <a:pt x="61302" y="39401"/>
                    <a:pt x="20497" y="7048"/>
                  </a:cubicBezTo>
                  <a:cubicBezTo>
                    <a:pt x="11607" y="0"/>
                    <a:pt x="0" y="13976"/>
                    <a:pt x="7721" y="21945"/>
                  </a:cubicBezTo>
                  <a:cubicBezTo>
                    <a:pt x="34531" y="49631"/>
                    <a:pt x="1790" y="106051"/>
                    <a:pt x="3524" y="140119"/>
                  </a:cubicBezTo>
                  <a:cubicBezTo>
                    <a:pt x="4273" y="154838"/>
                    <a:pt x="27324" y="156216"/>
                    <a:pt x="26612" y="1413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 name="Google Shape;49;p2"/>
            <p:cNvSpPr/>
            <p:nvPr/>
          </p:nvSpPr>
          <p:spPr>
            <a:xfrm>
              <a:off x="1453558" y="4448608"/>
              <a:ext cx="53554" cy="155500"/>
            </a:xfrm>
            <a:custGeom>
              <a:avLst/>
              <a:gdLst/>
              <a:ahLst/>
              <a:cxnLst/>
              <a:rect l="l" t="t" r="r" b="b"/>
              <a:pathLst>
                <a:path w="71405" h="207333" extrusionOk="0">
                  <a:moveTo>
                    <a:pt x="45770" y="123786"/>
                  </a:moveTo>
                  <a:cubicBezTo>
                    <a:pt x="45466" y="125069"/>
                    <a:pt x="45142" y="126358"/>
                    <a:pt x="44837" y="127641"/>
                  </a:cubicBezTo>
                  <a:cubicBezTo>
                    <a:pt x="45053" y="101034"/>
                    <a:pt x="45415" y="74434"/>
                    <a:pt x="45751" y="47802"/>
                  </a:cubicBezTo>
                  <a:cubicBezTo>
                    <a:pt x="45904" y="36055"/>
                    <a:pt x="33578" y="31953"/>
                    <a:pt x="25749" y="36118"/>
                  </a:cubicBezTo>
                  <a:cubicBezTo>
                    <a:pt x="26568" y="30022"/>
                    <a:pt x="27578" y="23939"/>
                    <a:pt x="29076" y="17881"/>
                  </a:cubicBezTo>
                  <a:cubicBezTo>
                    <a:pt x="31997" y="6083"/>
                    <a:pt x="14185" y="0"/>
                    <a:pt x="11036" y="11893"/>
                  </a:cubicBezTo>
                  <a:cubicBezTo>
                    <a:pt x="0" y="53555"/>
                    <a:pt x="4743" y="94932"/>
                    <a:pt x="12185" y="136226"/>
                  </a:cubicBezTo>
                  <a:cubicBezTo>
                    <a:pt x="12471" y="151568"/>
                    <a:pt x="14681" y="166401"/>
                    <a:pt x="20491" y="179908"/>
                  </a:cubicBezTo>
                  <a:cubicBezTo>
                    <a:pt x="20993" y="182587"/>
                    <a:pt x="21494" y="185261"/>
                    <a:pt x="21977" y="187934"/>
                  </a:cubicBezTo>
                  <a:cubicBezTo>
                    <a:pt x="22815" y="192582"/>
                    <a:pt x="26123" y="195287"/>
                    <a:pt x="29959" y="196259"/>
                  </a:cubicBezTo>
                  <a:cubicBezTo>
                    <a:pt x="30365" y="196799"/>
                    <a:pt x="30683" y="197370"/>
                    <a:pt x="31102" y="197904"/>
                  </a:cubicBezTo>
                  <a:cubicBezTo>
                    <a:pt x="38582" y="207333"/>
                    <a:pt x="51968" y="202069"/>
                    <a:pt x="56051" y="192678"/>
                  </a:cubicBezTo>
                  <a:cubicBezTo>
                    <a:pt x="65189" y="171678"/>
                    <a:pt x="68230" y="151047"/>
                    <a:pt x="70192" y="128390"/>
                  </a:cubicBezTo>
                  <a:cubicBezTo>
                    <a:pt x="71405" y="114465"/>
                    <a:pt x="49041" y="109893"/>
                    <a:pt x="45770" y="12378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 name="Google Shape;50;p2"/>
            <p:cNvSpPr/>
            <p:nvPr/>
          </p:nvSpPr>
          <p:spPr>
            <a:xfrm>
              <a:off x="1526384" y="4485439"/>
              <a:ext cx="39147" cy="128630"/>
            </a:xfrm>
            <a:custGeom>
              <a:avLst/>
              <a:gdLst/>
              <a:ahLst/>
              <a:cxnLst/>
              <a:rect l="l" t="t" r="r" b="b"/>
              <a:pathLst>
                <a:path w="52196" h="171507" extrusionOk="0">
                  <a:moveTo>
                    <a:pt x="47447" y="159721"/>
                  </a:moveTo>
                  <a:cubicBezTo>
                    <a:pt x="51746" y="143217"/>
                    <a:pt x="52114" y="130251"/>
                    <a:pt x="48145" y="113525"/>
                  </a:cubicBezTo>
                  <a:cubicBezTo>
                    <a:pt x="46818" y="107899"/>
                    <a:pt x="42221" y="104927"/>
                    <a:pt x="37337" y="104260"/>
                  </a:cubicBezTo>
                  <a:cubicBezTo>
                    <a:pt x="39839" y="90843"/>
                    <a:pt x="43059" y="77978"/>
                    <a:pt x="43745" y="74193"/>
                  </a:cubicBezTo>
                  <a:cubicBezTo>
                    <a:pt x="47631" y="52806"/>
                    <a:pt x="52196" y="26098"/>
                    <a:pt x="36550" y="8242"/>
                  </a:cubicBezTo>
                  <a:cubicBezTo>
                    <a:pt x="29324" y="0"/>
                    <a:pt x="17144" y="3879"/>
                    <a:pt x="13303" y="13112"/>
                  </a:cubicBezTo>
                  <a:cubicBezTo>
                    <a:pt x="9048" y="23342"/>
                    <a:pt x="6692" y="34226"/>
                    <a:pt x="5511" y="45427"/>
                  </a:cubicBezTo>
                  <a:cubicBezTo>
                    <a:pt x="3022" y="46767"/>
                    <a:pt x="1123" y="49180"/>
                    <a:pt x="1041" y="53054"/>
                  </a:cubicBezTo>
                  <a:cubicBezTo>
                    <a:pt x="520" y="78022"/>
                    <a:pt x="0" y="100564"/>
                    <a:pt x="5714" y="123374"/>
                  </a:cubicBezTo>
                  <a:cubicBezTo>
                    <a:pt x="4127" y="142500"/>
                    <a:pt x="7308" y="163264"/>
                    <a:pt x="28282" y="169329"/>
                  </a:cubicBezTo>
                  <a:cubicBezTo>
                    <a:pt x="35807" y="171507"/>
                    <a:pt x="45307" y="167938"/>
                    <a:pt x="47447" y="1597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 name="Google Shape;51;p2"/>
            <p:cNvSpPr/>
            <p:nvPr/>
          </p:nvSpPr>
          <p:spPr>
            <a:xfrm>
              <a:off x="1594014" y="4487988"/>
              <a:ext cx="38319" cy="103827"/>
            </a:xfrm>
            <a:custGeom>
              <a:avLst/>
              <a:gdLst/>
              <a:ahLst/>
              <a:cxnLst/>
              <a:rect l="l" t="t" r="r" b="b"/>
              <a:pathLst>
                <a:path w="51092" h="138436" extrusionOk="0">
                  <a:moveTo>
                    <a:pt x="28555" y="41992"/>
                  </a:moveTo>
                  <a:cubicBezTo>
                    <a:pt x="29375" y="32092"/>
                    <a:pt x="30156" y="22332"/>
                    <a:pt x="30162" y="13017"/>
                  </a:cubicBezTo>
                  <a:cubicBezTo>
                    <a:pt x="30168" y="1092"/>
                    <a:pt x="11976" y="0"/>
                    <a:pt x="11576" y="12058"/>
                  </a:cubicBezTo>
                  <a:cubicBezTo>
                    <a:pt x="10337" y="49428"/>
                    <a:pt x="0" y="89471"/>
                    <a:pt x="11715" y="126066"/>
                  </a:cubicBezTo>
                  <a:cubicBezTo>
                    <a:pt x="15125" y="136740"/>
                    <a:pt x="26879" y="138436"/>
                    <a:pt x="33883" y="130143"/>
                  </a:cubicBezTo>
                  <a:cubicBezTo>
                    <a:pt x="51092" y="109772"/>
                    <a:pt x="49002" y="81667"/>
                    <a:pt x="48209" y="56610"/>
                  </a:cubicBezTo>
                  <a:cubicBezTo>
                    <a:pt x="47847" y="45167"/>
                    <a:pt x="37033" y="40093"/>
                    <a:pt x="28555" y="4199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 name="Google Shape;52;p2"/>
            <p:cNvSpPr/>
            <p:nvPr/>
          </p:nvSpPr>
          <p:spPr>
            <a:xfrm>
              <a:off x="1466907" y="4630460"/>
              <a:ext cx="32890" cy="87220"/>
            </a:xfrm>
            <a:custGeom>
              <a:avLst/>
              <a:gdLst/>
              <a:ahLst/>
              <a:cxnLst/>
              <a:rect l="l" t="t" r="r" b="b"/>
              <a:pathLst>
                <a:path w="43853" h="116293" extrusionOk="0">
                  <a:moveTo>
                    <a:pt x="26079" y="53524"/>
                  </a:moveTo>
                  <a:cubicBezTo>
                    <a:pt x="24250" y="38658"/>
                    <a:pt x="26276" y="23558"/>
                    <a:pt x="22637" y="8928"/>
                  </a:cubicBezTo>
                  <a:cubicBezTo>
                    <a:pt x="20847" y="1708"/>
                    <a:pt x="9118" y="0"/>
                    <a:pt x="7169" y="8128"/>
                  </a:cubicBezTo>
                  <a:cubicBezTo>
                    <a:pt x="82" y="37699"/>
                    <a:pt x="0" y="77558"/>
                    <a:pt x="16973" y="103790"/>
                  </a:cubicBezTo>
                  <a:cubicBezTo>
                    <a:pt x="25069" y="116293"/>
                    <a:pt x="43853" y="107022"/>
                    <a:pt x="37693" y="93078"/>
                  </a:cubicBezTo>
                  <a:cubicBezTo>
                    <a:pt x="31940" y="80073"/>
                    <a:pt x="27819" y="67659"/>
                    <a:pt x="26079" y="5352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 name="Google Shape;53;p2"/>
            <p:cNvSpPr/>
            <p:nvPr/>
          </p:nvSpPr>
          <p:spPr>
            <a:xfrm>
              <a:off x="1506721" y="4612133"/>
              <a:ext cx="25489" cy="102341"/>
            </a:xfrm>
            <a:custGeom>
              <a:avLst/>
              <a:gdLst/>
              <a:ahLst/>
              <a:cxnLst/>
              <a:rect l="l" t="t" r="r" b="b"/>
              <a:pathLst>
                <a:path w="33985" h="136455" extrusionOk="0">
                  <a:moveTo>
                    <a:pt x="9944" y="1314"/>
                  </a:moveTo>
                  <a:cubicBezTo>
                    <a:pt x="2190" y="2514"/>
                    <a:pt x="1403" y="13030"/>
                    <a:pt x="6299" y="17176"/>
                  </a:cubicBezTo>
                  <a:cubicBezTo>
                    <a:pt x="2787" y="21278"/>
                    <a:pt x="3689" y="28301"/>
                    <a:pt x="8947" y="30067"/>
                  </a:cubicBezTo>
                  <a:cubicBezTo>
                    <a:pt x="7289" y="31064"/>
                    <a:pt x="5943" y="32645"/>
                    <a:pt x="5607" y="34778"/>
                  </a:cubicBezTo>
                  <a:cubicBezTo>
                    <a:pt x="1238" y="62572"/>
                    <a:pt x="0" y="94291"/>
                    <a:pt x="1987" y="122358"/>
                  </a:cubicBezTo>
                  <a:cubicBezTo>
                    <a:pt x="2857" y="134747"/>
                    <a:pt x="20815" y="136455"/>
                    <a:pt x="21748" y="123386"/>
                  </a:cubicBezTo>
                  <a:cubicBezTo>
                    <a:pt x="23793" y="94627"/>
                    <a:pt x="22485" y="62236"/>
                    <a:pt x="17989" y="33743"/>
                  </a:cubicBezTo>
                  <a:cubicBezTo>
                    <a:pt x="17735" y="32124"/>
                    <a:pt x="17005" y="31019"/>
                    <a:pt x="16090" y="30238"/>
                  </a:cubicBezTo>
                  <a:cubicBezTo>
                    <a:pt x="19151" y="30003"/>
                    <a:pt x="22155" y="29591"/>
                    <a:pt x="25323" y="28835"/>
                  </a:cubicBezTo>
                  <a:cubicBezTo>
                    <a:pt x="28435" y="28098"/>
                    <a:pt x="31546" y="25698"/>
                    <a:pt x="32384" y="22472"/>
                  </a:cubicBezTo>
                  <a:cubicBezTo>
                    <a:pt x="33985" y="16344"/>
                    <a:pt x="33642" y="10344"/>
                    <a:pt x="29273" y="5422"/>
                  </a:cubicBezTo>
                  <a:cubicBezTo>
                    <a:pt x="24453" y="0"/>
                    <a:pt x="16440" y="304"/>
                    <a:pt x="9944" y="13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 name="Google Shape;54;p2"/>
            <p:cNvSpPr/>
            <p:nvPr/>
          </p:nvSpPr>
          <p:spPr>
            <a:xfrm>
              <a:off x="1548743" y="4621709"/>
              <a:ext cx="35995" cy="91554"/>
            </a:xfrm>
            <a:custGeom>
              <a:avLst/>
              <a:gdLst/>
              <a:ahLst/>
              <a:cxnLst/>
              <a:rect l="l" t="t" r="r" b="b"/>
              <a:pathLst>
                <a:path w="47993" h="122072" extrusionOk="0">
                  <a:moveTo>
                    <a:pt x="34778" y="98945"/>
                  </a:moveTo>
                  <a:cubicBezTo>
                    <a:pt x="33699" y="98551"/>
                    <a:pt x="32550" y="98393"/>
                    <a:pt x="31457" y="98063"/>
                  </a:cubicBezTo>
                  <a:cubicBezTo>
                    <a:pt x="25361" y="70662"/>
                    <a:pt x="30651" y="43789"/>
                    <a:pt x="39160" y="16954"/>
                  </a:cubicBezTo>
                  <a:cubicBezTo>
                    <a:pt x="42284" y="7105"/>
                    <a:pt x="30575" y="0"/>
                    <a:pt x="22891" y="6324"/>
                  </a:cubicBezTo>
                  <a:cubicBezTo>
                    <a:pt x="19297" y="9277"/>
                    <a:pt x="15703" y="12242"/>
                    <a:pt x="12103" y="15201"/>
                  </a:cubicBezTo>
                  <a:cubicBezTo>
                    <a:pt x="6305" y="19970"/>
                    <a:pt x="8559" y="26542"/>
                    <a:pt x="13347" y="29654"/>
                  </a:cubicBezTo>
                  <a:cubicBezTo>
                    <a:pt x="4800" y="56134"/>
                    <a:pt x="0" y="84474"/>
                    <a:pt x="8000" y="111410"/>
                  </a:cubicBezTo>
                  <a:cubicBezTo>
                    <a:pt x="9690" y="117087"/>
                    <a:pt x="13912" y="121126"/>
                    <a:pt x="20002" y="121570"/>
                  </a:cubicBezTo>
                  <a:cubicBezTo>
                    <a:pt x="23482" y="121977"/>
                    <a:pt x="26974" y="122072"/>
                    <a:pt x="30467" y="121843"/>
                  </a:cubicBezTo>
                  <a:cubicBezTo>
                    <a:pt x="43294" y="121602"/>
                    <a:pt x="47993" y="103098"/>
                    <a:pt x="34778" y="989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5" name="Google Shape;55;p2"/>
            <p:cNvSpPr/>
            <p:nvPr/>
          </p:nvSpPr>
          <p:spPr>
            <a:xfrm>
              <a:off x="1579610" y="4618163"/>
              <a:ext cx="34714" cy="78167"/>
            </a:xfrm>
            <a:custGeom>
              <a:avLst/>
              <a:gdLst/>
              <a:ahLst/>
              <a:cxnLst/>
              <a:rect l="l" t="t" r="r" b="b"/>
              <a:pathLst>
                <a:path w="46285" h="104222" extrusionOk="0">
                  <a:moveTo>
                    <a:pt x="20154" y="6654"/>
                  </a:moveTo>
                  <a:cubicBezTo>
                    <a:pt x="11842" y="0"/>
                    <a:pt x="0" y="13792"/>
                    <a:pt x="8007" y="20815"/>
                  </a:cubicBezTo>
                  <a:cubicBezTo>
                    <a:pt x="26847" y="37325"/>
                    <a:pt x="16948" y="67348"/>
                    <a:pt x="16770" y="89198"/>
                  </a:cubicBezTo>
                  <a:cubicBezTo>
                    <a:pt x="16662" y="103054"/>
                    <a:pt x="38182" y="104222"/>
                    <a:pt x="38296" y="90309"/>
                  </a:cubicBezTo>
                  <a:cubicBezTo>
                    <a:pt x="38531" y="60972"/>
                    <a:pt x="46285" y="27578"/>
                    <a:pt x="20154" y="665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6" name="Google Shape;56;p2"/>
            <p:cNvSpPr/>
            <p:nvPr/>
          </p:nvSpPr>
          <p:spPr>
            <a:xfrm>
              <a:off x="1612962" y="4649109"/>
              <a:ext cx="12239" cy="25631"/>
            </a:xfrm>
            <a:custGeom>
              <a:avLst/>
              <a:gdLst/>
              <a:ahLst/>
              <a:cxnLst/>
              <a:rect l="l" t="t" r="r" b="b"/>
              <a:pathLst>
                <a:path w="16319" h="34175" extrusionOk="0">
                  <a:moveTo>
                    <a:pt x="120" y="10458"/>
                  </a:moveTo>
                  <a:cubicBezTo>
                    <a:pt x="0" y="15411"/>
                    <a:pt x="63" y="20154"/>
                    <a:pt x="584" y="25082"/>
                  </a:cubicBezTo>
                  <a:cubicBezTo>
                    <a:pt x="1543" y="34175"/>
                    <a:pt x="14998" y="32035"/>
                    <a:pt x="15868" y="23812"/>
                  </a:cubicBezTo>
                  <a:cubicBezTo>
                    <a:pt x="16319" y="19589"/>
                    <a:pt x="16268" y="15525"/>
                    <a:pt x="16167" y="11290"/>
                  </a:cubicBezTo>
                  <a:cubicBezTo>
                    <a:pt x="15913" y="1066"/>
                    <a:pt x="381" y="0"/>
                    <a:pt x="120" y="104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7" name="Google Shape;57;p2"/>
            <p:cNvSpPr/>
            <p:nvPr/>
          </p:nvSpPr>
          <p:spPr>
            <a:xfrm>
              <a:off x="969759" y="5141872"/>
              <a:ext cx="116419" cy="153219"/>
            </a:xfrm>
            <a:custGeom>
              <a:avLst/>
              <a:gdLst/>
              <a:ahLst/>
              <a:cxnLst/>
              <a:rect l="l" t="t" r="r" b="b"/>
              <a:pathLst>
                <a:path w="155225" h="204292" extrusionOk="0">
                  <a:moveTo>
                    <a:pt x="147370" y="96132"/>
                  </a:moveTo>
                  <a:cubicBezTo>
                    <a:pt x="147713" y="82937"/>
                    <a:pt x="147974" y="69742"/>
                    <a:pt x="147770" y="56527"/>
                  </a:cubicBezTo>
                  <a:cubicBezTo>
                    <a:pt x="147593" y="44646"/>
                    <a:pt x="129673" y="43472"/>
                    <a:pt x="129184" y="55568"/>
                  </a:cubicBezTo>
                  <a:cubicBezTo>
                    <a:pt x="129133" y="56711"/>
                    <a:pt x="129038" y="57943"/>
                    <a:pt x="128981" y="59112"/>
                  </a:cubicBezTo>
                  <a:cubicBezTo>
                    <a:pt x="127857" y="57753"/>
                    <a:pt x="126485" y="56559"/>
                    <a:pt x="125272" y="55257"/>
                  </a:cubicBezTo>
                  <a:cubicBezTo>
                    <a:pt x="127622" y="53117"/>
                    <a:pt x="129914" y="50673"/>
                    <a:pt x="132080" y="47542"/>
                  </a:cubicBezTo>
                  <a:cubicBezTo>
                    <a:pt x="137610" y="39541"/>
                    <a:pt x="125704" y="32416"/>
                    <a:pt x="119792" y="39477"/>
                  </a:cubicBezTo>
                  <a:cubicBezTo>
                    <a:pt x="101720" y="61067"/>
                    <a:pt x="52146" y="0"/>
                    <a:pt x="19907" y="34524"/>
                  </a:cubicBezTo>
                  <a:cubicBezTo>
                    <a:pt x="0" y="55841"/>
                    <a:pt x="3822" y="104565"/>
                    <a:pt x="3524" y="130695"/>
                  </a:cubicBezTo>
                  <a:cubicBezTo>
                    <a:pt x="3365" y="144443"/>
                    <a:pt x="3371" y="171475"/>
                    <a:pt x="6324" y="200450"/>
                  </a:cubicBezTo>
                  <a:cubicBezTo>
                    <a:pt x="15538" y="200691"/>
                    <a:pt x="24758" y="200926"/>
                    <a:pt x="33978" y="201174"/>
                  </a:cubicBezTo>
                  <a:cubicBezTo>
                    <a:pt x="28702" y="156673"/>
                    <a:pt x="29038" y="107892"/>
                    <a:pt x="29616" y="96081"/>
                  </a:cubicBezTo>
                  <a:cubicBezTo>
                    <a:pt x="31635" y="54933"/>
                    <a:pt x="40690" y="33934"/>
                    <a:pt x="84448" y="56648"/>
                  </a:cubicBezTo>
                  <a:cubicBezTo>
                    <a:pt x="92754" y="60953"/>
                    <a:pt x="100336" y="63080"/>
                    <a:pt x="107315" y="62858"/>
                  </a:cubicBezTo>
                  <a:cubicBezTo>
                    <a:pt x="116128" y="71240"/>
                    <a:pt x="122218" y="80733"/>
                    <a:pt x="126517" y="90938"/>
                  </a:cubicBezTo>
                  <a:cubicBezTo>
                    <a:pt x="123113" y="126415"/>
                    <a:pt x="118186" y="166198"/>
                    <a:pt x="120034" y="203396"/>
                  </a:cubicBezTo>
                  <a:cubicBezTo>
                    <a:pt x="131629" y="203688"/>
                    <a:pt x="143236" y="203993"/>
                    <a:pt x="154838" y="204292"/>
                  </a:cubicBezTo>
                  <a:cubicBezTo>
                    <a:pt x="155225" y="184759"/>
                    <a:pt x="154819" y="165246"/>
                    <a:pt x="154197" y="146691"/>
                  </a:cubicBezTo>
                  <a:cubicBezTo>
                    <a:pt x="153644" y="130105"/>
                    <a:pt x="151961" y="112547"/>
                    <a:pt x="147370" y="961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8" name="Google Shape;58;p2"/>
            <p:cNvSpPr/>
            <p:nvPr/>
          </p:nvSpPr>
          <p:spPr>
            <a:xfrm>
              <a:off x="23473" y="5072807"/>
              <a:ext cx="30627" cy="91178"/>
            </a:xfrm>
            <a:custGeom>
              <a:avLst/>
              <a:gdLst/>
              <a:ahLst/>
              <a:cxnLst/>
              <a:rect l="l" t="t" r="r" b="b"/>
              <a:pathLst>
                <a:path w="40836" h="121570" extrusionOk="0">
                  <a:moveTo>
                    <a:pt x="12179" y="112439"/>
                  </a:moveTo>
                  <a:cubicBezTo>
                    <a:pt x="13557" y="121570"/>
                    <a:pt x="26498" y="121164"/>
                    <a:pt x="29349" y="113328"/>
                  </a:cubicBezTo>
                  <a:cubicBezTo>
                    <a:pt x="40836" y="81718"/>
                    <a:pt x="20358" y="40430"/>
                    <a:pt x="15716" y="8578"/>
                  </a:cubicBezTo>
                  <a:cubicBezTo>
                    <a:pt x="14465" y="0"/>
                    <a:pt x="1212" y="1479"/>
                    <a:pt x="812" y="9817"/>
                  </a:cubicBezTo>
                  <a:cubicBezTo>
                    <a:pt x="0" y="26650"/>
                    <a:pt x="3321" y="43154"/>
                    <a:pt x="6318" y="59658"/>
                  </a:cubicBezTo>
                  <a:cubicBezTo>
                    <a:pt x="9512" y="77222"/>
                    <a:pt x="9531" y="94907"/>
                    <a:pt x="12179" y="1124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 name="Google Shape;59;p2"/>
            <p:cNvSpPr/>
            <p:nvPr/>
          </p:nvSpPr>
          <p:spPr>
            <a:xfrm>
              <a:off x="84396" y="5080462"/>
              <a:ext cx="22069" cy="158853"/>
            </a:xfrm>
            <a:custGeom>
              <a:avLst/>
              <a:gdLst/>
              <a:ahLst/>
              <a:cxnLst/>
              <a:rect l="l" t="t" r="r" b="b"/>
              <a:pathLst>
                <a:path w="29425" h="211804" extrusionOk="0">
                  <a:moveTo>
                    <a:pt x="22548" y="107670"/>
                  </a:moveTo>
                  <a:cubicBezTo>
                    <a:pt x="22015" y="107626"/>
                    <a:pt x="21475" y="107581"/>
                    <a:pt x="20935" y="107537"/>
                  </a:cubicBezTo>
                  <a:cubicBezTo>
                    <a:pt x="22167" y="106521"/>
                    <a:pt x="23209" y="105181"/>
                    <a:pt x="23723" y="103244"/>
                  </a:cubicBezTo>
                  <a:cubicBezTo>
                    <a:pt x="27451" y="89173"/>
                    <a:pt x="25876" y="74790"/>
                    <a:pt x="25527" y="60350"/>
                  </a:cubicBezTo>
                  <a:cubicBezTo>
                    <a:pt x="25139" y="44589"/>
                    <a:pt x="25253" y="28721"/>
                    <a:pt x="23990" y="13004"/>
                  </a:cubicBezTo>
                  <a:cubicBezTo>
                    <a:pt x="23069" y="1644"/>
                    <a:pt x="6775" y="0"/>
                    <a:pt x="5791" y="12065"/>
                  </a:cubicBezTo>
                  <a:cubicBezTo>
                    <a:pt x="4514" y="27730"/>
                    <a:pt x="4635" y="43541"/>
                    <a:pt x="4254" y="59251"/>
                  </a:cubicBezTo>
                  <a:cubicBezTo>
                    <a:pt x="3898" y="73583"/>
                    <a:pt x="2095" y="88347"/>
                    <a:pt x="5797" y="102317"/>
                  </a:cubicBezTo>
                  <a:cubicBezTo>
                    <a:pt x="6565" y="105206"/>
                    <a:pt x="8667" y="107264"/>
                    <a:pt x="11163" y="108413"/>
                  </a:cubicBezTo>
                  <a:cubicBezTo>
                    <a:pt x="8274" y="111074"/>
                    <a:pt x="8477" y="116859"/>
                    <a:pt x="13068" y="118338"/>
                  </a:cubicBezTo>
                  <a:lnTo>
                    <a:pt x="13874" y="118598"/>
                  </a:lnTo>
                  <a:cubicBezTo>
                    <a:pt x="5937" y="144094"/>
                    <a:pt x="0" y="177571"/>
                    <a:pt x="6565" y="202463"/>
                  </a:cubicBezTo>
                  <a:cubicBezTo>
                    <a:pt x="8616" y="210235"/>
                    <a:pt x="20567" y="211804"/>
                    <a:pt x="22980" y="203314"/>
                  </a:cubicBezTo>
                  <a:cubicBezTo>
                    <a:pt x="26657" y="190353"/>
                    <a:pt x="24644" y="177088"/>
                    <a:pt x="24282" y="163753"/>
                  </a:cubicBezTo>
                  <a:cubicBezTo>
                    <a:pt x="23850" y="147745"/>
                    <a:pt x="25152" y="132054"/>
                    <a:pt x="28511" y="116395"/>
                  </a:cubicBezTo>
                  <a:cubicBezTo>
                    <a:pt x="29425" y="112141"/>
                    <a:pt x="27190" y="108045"/>
                    <a:pt x="22548" y="1076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 name="Google Shape;60;p2"/>
            <p:cNvSpPr/>
            <p:nvPr/>
          </p:nvSpPr>
          <p:spPr>
            <a:xfrm>
              <a:off x="133612" y="5061986"/>
              <a:ext cx="32999" cy="94211"/>
            </a:xfrm>
            <a:custGeom>
              <a:avLst/>
              <a:gdLst/>
              <a:ahLst/>
              <a:cxnLst/>
              <a:rect l="l" t="t" r="r" b="b"/>
              <a:pathLst>
                <a:path w="43999" h="125615" extrusionOk="0">
                  <a:moveTo>
                    <a:pt x="15220" y="114458"/>
                  </a:moveTo>
                  <a:cubicBezTo>
                    <a:pt x="16167" y="125615"/>
                    <a:pt x="32950" y="122993"/>
                    <a:pt x="33991" y="112896"/>
                  </a:cubicBezTo>
                  <a:cubicBezTo>
                    <a:pt x="37477" y="79152"/>
                    <a:pt x="43999" y="33413"/>
                    <a:pt x="17640" y="6978"/>
                  </a:cubicBezTo>
                  <a:cubicBezTo>
                    <a:pt x="10680" y="0"/>
                    <a:pt x="0" y="9588"/>
                    <a:pt x="6286" y="17214"/>
                  </a:cubicBezTo>
                  <a:cubicBezTo>
                    <a:pt x="28263" y="43840"/>
                    <a:pt x="12579" y="83400"/>
                    <a:pt x="15220" y="1144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 name="Google Shape;61;p2"/>
            <p:cNvSpPr/>
            <p:nvPr/>
          </p:nvSpPr>
          <p:spPr>
            <a:xfrm>
              <a:off x="558461" y="4207186"/>
              <a:ext cx="34033" cy="83857"/>
            </a:xfrm>
            <a:custGeom>
              <a:avLst/>
              <a:gdLst/>
              <a:ahLst/>
              <a:cxnLst/>
              <a:rect l="l" t="t" r="r" b="b"/>
              <a:pathLst>
                <a:path w="45377" h="111810" extrusionOk="0">
                  <a:moveTo>
                    <a:pt x="26034" y="100482"/>
                  </a:moveTo>
                  <a:cubicBezTo>
                    <a:pt x="28924" y="111810"/>
                    <a:pt x="45377" y="108032"/>
                    <a:pt x="43637" y="96596"/>
                  </a:cubicBezTo>
                  <a:cubicBezTo>
                    <a:pt x="39090" y="66605"/>
                    <a:pt x="25336" y="38277"/>
                    <a:pt x="17030" y="9156"/>
                  </a:cubicBezTo>
                  <a:cubicBezTo>
                    <a:pt x="14420" y="0"/>
                    <a:pt x="0" y="3035"/>
                    <a:pt x="2489" y="12369"/>
                  </a:cubicBezTo>
                  <a:cubicBezTo>
                    <a:pt x="10318" y="41770"/>
                    <a:pt x="18516" y="70993"/>
                    <a:pt x="26034" y="10048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 name="Google Shape;62;p2"/>
            <p:cNvSpPr/>
            <p:nvPr/>
          </p:nvSpPr>
          <p:spPr>
            <a:xfrm>
              <a:off x="1412851" y="2693783"/>
              <a:ext cx="41491" cy="124381"/>
            </a:xfrm>
            <a:custGeom>
              <a:avLst/>
              <a:gdLst/>
              <a:ahLst/>
              <a:cxnLst/>
              <a:rect l="l" t="t" r="r" b="b"/>
              <a:pathLst>
                <a:path w="55321" h="165842" extrusionOk="0">
                  <a:moveTo>
                    <a:pt x="51288" y="148520"/>
                  </a:moveTo>
                  <a:cubicBezTo>
                    <a:pt x="55321" y="120650"/>
                    <a:pt x="51155" y="93040"/>
                    <a:pt x="37496" y="68383"/>
                  </a:cubicBezTo>
                  <a:cubicBezTo>
                    <a:pt x="36899" y="67303"/>
                    <a:pt x="36118" y="66440"/>
                    <a:pt x="35344" y="65576"/>
                  </a:cubicBezTo>
                  <a:cubicBezTo>
                    <a:pt x="35204" y="48590"/>
                    <a:pt x="35147" y="31616"/>
                    <a:pt x="34696" y="14751"/>
                  </a:cubicBezTo>
                  <a:cubicBezTo>
                    <a:pt x="36245" y="1308"/>
                    <a:pt x="14046" y="0"/>
                    <a:pt x="13652" y="13665"/>
                  </a:cubicBezTo>
                  <a:cubicBezTo>
                    <a:pt x="13157" y="30822"/>
                    <a:pt x="12915" y="48025"/>
                    <a:pt x="12661" y="65227"/>
                  </a:cubicBezTo>
                  <a:cubicBezTo>
                    <a:pt x="11283" y="66719"/>
                    <a:pt x="10071" y="68421"/>
                    <a:pt x="9334" y="70599"/>
                  </a:cubicBezTo>
                  <a:cubicBezTo>
                    <a:pt x="0" y="98094"/>
                    <a:pt x="666" y="124644"/>
                    <a:pt x="11912" y="151396"/>
                  </a:cubicBezTo>
                  <a:cubicBezTo>
                    <a:pt x="14922" y="158559"/>
                    <a:pt x="20745" y="160166"/>
                    <a:pt x="26187" y="158673"/>
                  </a:cubicBezTo>
                  <a:cubicBezTo>
                    <a:pt x="33591" y="165842"/>
                    <a:pt x="49549" y="160559"/>
                    <a:pt x="51288" y="1485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 name="Google Shape;63;p2"/>
            <p:cNvSpPr/>
            <p:nvPr/>
          </p:nvSpPr>
          <p:spPr>
            <a:xfrm>
              <a:off x="1459697" y="2708435"/>
              <a:ext cx="42643" cy="108770"/>
            </a:xfrm>
            <a:custGeom>
              <a:avLst/>
              <a:gdLst/>
              <a:ahLst/>
              <a:cxnLst/>
              <a:rect l="l" t="t" r="r" b="b"/>
              <a:pathLst>
                <a:path w="56857" h="145027" extrusionOk="0">
                  <a:moveTo>
                    <a:pt x="1822" y="17595"/>
                  </a:moveTo>
                  <a:cubicBezTo>
                    <a:pt x="4457" y="36379"/>
                    <a:pt x="7893" y="55111"/>
                    <a:pt x="10115" y="73926"/>
                  </a:cubicBezTo>
                  <a:cubicBezTo>
                    <a:pt x="5924" y="90195"/>
                    <a:pt x="10134" y="111042"/>
                    <a:pt x="12084" y="125552"/>
                  </a:cubicBezTo>
                  <a:cubicBezTo>
                    <a:pt x="13061" y="132816"/>
                    <a:pt x="19665" y="135737"/>
                    <a:pt x="25838" y="135000"/>
                  </a:cubicBezTo>
                  <a:cubicBezTo>
                    <a:pt x="30632" y="145027"/>
                    <a:pt x="47866" y="140557"/>
                    <a:pt x="49568" y="128879"/>
                  </a:cubicBezTo>
                  <a:cubicBezTo>
                    <a:pt x="53136" y="104324"/>
                    <a:pt x="56857" y="82524"/>
                    <a:pt x="47180" y="58902"/>
                  </a:cubicBezTo>
                  <a:cubicBezTo>
                    <a:pt x="44234" y="51720"/>
                    <a:pt x="35693" y="50101"/>
                    <a:pt x="29025" y="52228"/>
                  </a:cubicBezTo>
                  <a:cubicBezTo>
                    <a:pt x="26720" y="39255"/>
                    <a:pt x="24282" y="26276"/>
                    <a:pt x="21913" y="13157"/>
                  </a:cubicBezTo>
                  <a:cubicBezTo>
                    <a:pt x="19545" y="0"/>
                    <a:pt x="0" y="4597"/>
                    <a:pt x="1822" y="175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4" name="Google Shape;64;p2"/>
            <p:cNvSpPr/>
            <p:nvPr/>
          </p:nvSpPr>
          <p:spPr>
            <a:xfrm>
              <a:off x="1512167" y="2717765"/>
              <a:ext cx="33694" cy="119677"/>
            </a:xfrm>
            <a:custGeom>
              <a:avLst/>
              <a:gdLst/>
              <a:ahLst/>
              <a:cxnLst/>
              <a:rect l="l" t="t" r="r" b="b"/>
              <a:pathLst>
                <a:path w="44926" h="159569" extrusionOk="0">
                  <a:moveTo>
                    <a:pt x="8547" y="70719"/>
                  </a:moveTo>
                  <a:cubicBezTo>
                    <a:pt x="17583" y="93021"/>
                    <a:pt x="984" y="119430"/>
                    <a:pt x="3460" y="143884"/>
                  </a:cubicBezTo>
                  <a:cubicBezTo>
                    <a:pt x="5048" y="159569"/>
                    <a:pt x="31826" y="157314"/>
                    <a:pt x="31134" y="141592"/>
                  </a:cubicBezTo>
                  <a:cubicBezTo>
                    <a:pt x="30321" y="122955"/>
                    <a:pt x="36982" y="105651"/>
                    <a:pt x="39909" y="87420"/>
                  </a:cubicBezTo>
                  <a:cubicBezTo>
                    <a:pt x="40957" y="80899"/>
                    <a:pt x="40811" y="75355"/>
                    <a:pt x="36982" y="70046"/>
                  </a:cubicBezTo>
                  <a:cubicBezTo>
                    <a:pt x="23647" y="51581"/>
                    <a:pt x="33261" y="36671"/>
                    <a:pt x="39909" y="18872"/>
                  </a:cubicBezTo>
                  <a:cubicBezTo>
                    <a:pt x="44926" y="5473"/>
                    <a:pt x="25298" y="0"/>
                    <a:pt x="19456" y="12077"/>
                  </a:cubicBezTo>
                  <a:cubicBezTo>
                    <a:pt x="10413" y="30765"/>
                    <a:pt x="0" y="49631"/>
                    <a:pt x="8547" y="7071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5" name="Google Shape;65;p2"/>
            <p:cNvSpPr/>
            <p:nvPr/>
          </p:nvSpPr>
          <p:spPr>
            <a:xfrm>
              <a:off x="1560111" y="2719678"/>
              <a:ext cx="24265" cy="99722"/>
            </a:xfrm>
            <a:custGeom>
              <a:avLst/>
              <a:gdLst/>
              <a:ahLst/>
              <a:cxnLst/>
              <a:rect l="l" t="t" r="r" b="b"/>
              <a:pathLst>
                <a:path w="32353" h="132962" extrusionOk="0">
                  <a:moveTo>
                    <a:pt x="6521" y="12439"/>
                  </a:moveTo>
                  <a:cubicBezTo>
                    <a:pt x="3892" y="46913"/>
                    <a:pt x="0" y="84169"/>
                    <a:pt x="2952" y="118776"/>
                  </a:cubicBezTo>
                  <a:cubicBezTo>
                    <a:pt x="2946" y="118821"/>
                    <a:pt x="2946" y="118878"/>
                    <a:pt x="2933" y="118929"/>
                  </a:cubicBezTo>
                  <a:cubicBezTo>
                    <a:pt x="2482" y="121996"/>
                    <a:pt x="3276" y="124371"/>
                    <a:pt x="4508" y="126390"/>
                  </a:cubicBezTo>
                  <a:cubicBezTo>
                    <a:pt x="4851" y="127107"/>
                    <a:pt x="5226" y="127762"/>
                    <a:pt x="5695" y="128346"/>
                  </a:cubicBezTo>
                  <a:cubicBezTo>
                    <a:pt x="5740" y="128397"/>
                    <a:pt x="5791" y="128441"/>
                    <a:pt x="5848" y="128492"/>
                  </a:cubicBezTo>
                  <a:cubicBezTo>
                    <a:pt x="8839" y="132041"/>
                    <a:pt x="13804" y="132962"/>
                    <a:pt x="18478" y="131629"/>
                  </a:cubicBezTo>
                  <a:cubicBezTo>
                    <a:pt x="19748" y="131362"/>
                    <a:pt x="20910" y="130848"/>
                    <a:pt x="22059" y="130251"/>
                  </a:cubicBezTo>
                  <a:cubicBezTo>
                    <a:pt x="22072" y="130244"/>
                    <a:pt x="22078" y="130244"/>
                    <a:pt x="22091" y="130238"/>
                  </a:cubicBezTo>
                  <a:cubicBezTo>
                    <a:pt x="24866" y="128797"/>
                    <a:pt x="26981" y="126371"/>
                    <a:pt x="28054" y="122955"/>
                  </a:cubicBezTo>
                  <a:cubicBezTo>
                    <a:pt x="28143" y="122682"/>
                    <a:pt x="28238" y="122421"/>
                    <a:pt x="28308" y="122135"/>
                  </a:cubicBezTo>
                  <a:cubicBezTo>
                    <a:pt x="28473" y="121481"/>
                    <a:pt x="28822" y="120992"/>
                    <a:pt x="28892" y="120269"/>
                  </a:cubicBezTo>
                  <a:cubicBezTo>
                    <a:pt x="32353" y="85890"/>
                    <a:pt x="27914" y="47879"/>
                    <a:pt x="25304" y="13411"/>
                  </a:cubicBezTo>
                  <a:cubicBezTo>
                    <a:pt x="24415" y="1657"/>
                    <a:pt x="7467" y="0"/>
                    <a:pt x="6521" y="124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6" name="Google Shape;66;p2"/>
            <p:cNvSpPr/>
            <p:nvPr/>
          </p:nvSpPr>
          <p:spPr>
            <a:xfrm>
              <a:off x="1587769" y="2729822"/>
              <a:ext cx="24984" cy="113618"/>
            </a:xfrm>
            <a:custGeom>
              <a:avLst/>
              <a:gdLst/>
              <a:ahLst/>
              <a:cxnLst/>
              <a:rect l="l" t="t" r="r" b="b"/>
              <a:pathLst>
                <a:path w="33312" h="151491" extrusionOk="0">
                  <a:moveTo>
                    <a:pt x="25361" y="12388"/>
                  </a:moveTo>
                  <a:cubicBezTo>
                    <a:pt x="24682" y="1441"/>
                    <a:pt x="8667" y="0"/>
                    <a:pt x="7950" y="11487"/>
                  </a:cubicBezTo>
                  <a:cubicBezTo>
                    <a:pt x="5391" y="52228"/>
                    <a:pt x="0" y="99199"/>
                    <a:pt x="6896" y="139484"/>
                  </a:cubicBezTo>
                  <a:cubicBezTo>
                    <a:pt x="8953" y="151491"/>
                    <a:pt x="24879" y="148164"/>
                    <a:pt x="26631" y="137845"/>
                  </a:cubicBezTo>
                  <a:cubicBezTo>
                    <a:pt x="33312" y="98571"/>
                    <a:pt x="27838" y="52152"/>
                    <a:pt x="25361" y="123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7" name="Google Shape;67;p2"/>
            <p:cNvSpPr/>
            <p:nvPr/>
          </p:nvSpPr>
          <p:spPr>
            <a:xfrm>
              <a:off x="1618614" y="2729800"/>
              <a:ext cx="52982" cy="113638"/>
            </a:xfrm>
            <a:custGeom>
              <a:avLst/>
              <a:gdLst/>
              <a:ahLst/>
              <a:cxnLst/>
              <a:rect l="l" t="t" r="r" b="b"/>
              <a:pathLst>
                <a:path w="70643" h="151517" extrusionOk="0">
                  <a:moveTo>
                    <a:pt x="2286" y="136798"/>
                  </a:moveTo>
                  <a:cubicBezTo>
                    <a:pt x="0" y="150666"/>
                    <a:pt x="21647" y="151517"/>
                    <a:pt x="24003" y="137922"/>
                  </a:cubicBezTo>
                  <a:cubicBezTo>
                    <a:pt x="29800" y="104520"/>
                    <a:pt x="70643" y="30791"/>
                    <a:pt x="29984" y="5416"/>
                  </a:cubicBezTo>
                  <a:cubicBezTo>
                    <a:pt x="21310" y="0"/>
                    <a:pt x="13436" y="12439"/>
                    <a:pt x="21386" y="18522"/>
                  </a:cubicBezTo>
                  <a:cubicBezTo>
                    <a:pt x="37604" y="30930"/>
                    <a:pt x="21513" y="69062"/>
                    <a:pt x="16840" y="84277"/>
                  </a:cubicBezTo>
                  <a:cubicBezTo>
                    <a:pt x="11525" y="101587"/>
                    <a:pt x="5238" y="118884"/>
                    <a:pt x="2286" y="13679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8" name="Google Shape;68;p2"/>
            <p:cNvSpPr/>
            <p:nvPr/>
          </p:nvSpPr>
          <p:spPr>
            <a:xfrm>
              <a:off x="1431628" y="2831377"/>
              <a:ext cx="36328" cy="125239"/>
            </a:xfrm>
            <a:custGeom>
              <a:avLst/>
              <a:gdLst/>
              <a:ahLst/>
              <a:cxnLst/>
              <a:rect l="l" t="t" r="r" b="b"/>
              <a:pathLst>
                <a:path w="48437" h="166985" extrusionOk="0">
                  <a:moveTo>
                    <a:pt x="34683" y="15005"/>
                  </a:moveTo>
                  <a:cubicBezTo>
                    <a:pt x="33648" y="1974"/>
                    <a:pt x="14427" y="0"/>
                    <a:pt x="13747" y="13919"/>
                  </a:cubicBezTo>
                  <a:cubicBezTo>
                    <a:pt x="11677" y="56413"/>
                    <a:pt x="24555" y="102330"/>
                    <a:pt x="5092" y="142462"/>
                  </a:cubicBezTo>
                  <a:cubicBezTo>
                    <a:pt x="0" y="152958"/>
                    <a:pt x="6635" y="166985"/>
                    <a:pt x="19945" y="163995"/>
                  </a:cubicBezTo>
                  <a:cubicBezTo>
                    <a:pt x="22117" y="163512"/>
                    <a:pt x="24282" y="163023"/>
                    <a:pt x="26460" y="162534"/>
                  </a:cubicBezTo>
                  <a:cubicBezTo>
                    <a:pt x="33096" y="161042"/>
                    <a:pt x="36601" y="153085"/>
                    <a:pt x="33305" y="147358"/>
                  </a:cubicBezTo>
                  <a:cubicBezTo>
                    <a:pt x="48437" y="106565"/>
                    <a:pt x="38004" y="56883"/>
                    <a:pt x="34683" y="150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9" name="Google Shape;69;p2"/>
            <p:cNvSpPr/>
            <p:nvPr/>
          </p:nvSpPr>
          <p:spPr>
            <a:xfrm>
              <a:off x="1465523" y="2853474"/>
              <a:ext cx="35547" cy="121067"/>
            </a:xfrm>
            <a:custGeom>
              <a:avLst/>
              <a:gdLst/>
              <a:ahLst/>
              <a:cxnLst/>
              <a:rect l="l" t="t" r="r" b="b"/>
              <a:pathLst>
                <a:path w="47396" h="161423" extrusionOk="0">
                  <a:moveTo>
                    <a:pt x="8445" y="80327"/>
                  </a:moveTo>
                  <a:cubicBezTo>
                    <a:pt x="6064" y="101187"/>
                    <a:pt x="0" y="126110"/>
                    <a:pt x="5232" y="146919"/>
                  </a:cubicBezTo>
                  <a:cubicBezTo>
                    <a:pt x="7746" y="156921"/>
                    <a:pt x="20167" y="161423"/>
                    <a:pt x="28073" y="154228"/>
                  </a:cubicBezTo>
                  <a:lnTo>
                    <a:pt x="37972" y="145218"/>
                  </a:lnTo>
                  <a:cubicBezTo>
                    <a:pt x="47396" y="136639"/>
                    <a:pt x="40646" y="124923"/>
                    <a:pt x="31095" y="123189"/>
                  </a:cubicBezTo>
                  <a:cubicBezTo>
                    <a:pt x="30632" y="100018"/>
                    <a:pt x="34258" y="75984"/>
                    <a:pt x="35299" y="53359"/>
                  </a:cubicBezTo>
                  <a:cubicBezTo>
                    <a:pt x="35839" y="41630"/>
                    <a:pt x="41008" y="4641"/>
                    <a:pt x="23088" y="1123"/>
                  </a:cubicBezTo>
                  <a:cubicBezTo>
                    <a:pt x="17335" y="0"/>
                    <a:pt x="10153" y="2895"/>
                    <a:pt x="10267" y="9880"/>
                  </a:cubicBezTo>
                  <a:cubicBezTo>
                    <a:pt x="10725" y="14058"/>
                    <a:pt x="10407" y="18180"/>
                    <a:pt x="9302" y="22237"/>
                  </a:cubicBezTo>
                  <a:cubicBezTo>
                    <a:pt x="8693" y="25774"/>
                    <a:pt x="10598" y="28028"/>
                    <a:pt x="13207" y="29019"/>
                  </a:cubicBezTo>
                  <a:cubicBezTo>
                    <a:pt x="13081" y="31673"/>
                    <a:pt x="12890" y="34321"/>
                    <a:pt x="12750" y="36937"/>
                  </a:cubicBezTo>
                  <a:cubicBezTo>
                    <a:pt x="11957" y="51441"/>
                    <a:pt x="10090" y="65906"/>
                    <a:pt x="8445" y="803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0" name="Google Shape;70;p2"/>
            <p:cNvSpPr/>
            <p:nvPr/>
          </p:nvSpPr>
          <p:spPr>
            <a:xfrm>
              <a:off x="1493841" y="2851989"/>
              <a:ext cx="44410" cy="132311"/>
            </a:xfrm>
            <a:custGeom>
              <a:avLst/>
              <a:gdLst/>
              <a:ahLst/>
              <a:cxnLst/>
              <a:rect l="l" t="t" r="r" b="b"/>
              <a:pathLst>
                <a:path w="59213" h="176415" extrusionOk="0">
                  <a:moveTo>
                    <a:pt x="32677" y="11595"/>
                  </a:moveTo>
                  <a:cubicBezTo>
                    <a:pt x="30219" y="64388"/>
                    <a:pt x="0" y="114058"/>
                    <a:pt x="19259" y="166795"/>
                  </a:cubicBezTo>
                  <a:cubicBezTo>
                    <a:pt x="20878" y="171215"/>
                    <a:pt x="26200" y="173615"/>
                    <a:pt x="30486" y="174034"/>
                  </a:cubicBezTo>
                  <a:cubicBezTo>
                    <a:pt x="33972" y="174371"/>
                    <a:pt x="37452" y="174707"/>
                    <a:pt x="40932" y="175050"/>
                  </a:cubicBezTo>
                  <a:cubicBezTo>
                    <a:pt x="54965" y="176415"/>
                    <a:pt x="59213" y="154317"/>
                    <a:pt x="45529" y="150628"/>
                  </a:cubicBezTo>
                  <a:cubicBezTo>
                    <a:pt x="20720" y="143929"/>
                    <a:pt x="50907" y="33813"/>
                    <a:pt x="50482" y="12522"/>
                  </a:cubicBezTo>
                  <a:cubicBezTo>
                    <a:pt x="50253" y="1149"/>
                    <a:pt x="33216" y="0"/>
                    <a:pt x="32677" y="115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1" name="Google Shape;71;p2"/>
            <p:cNvSpPr/>
            <p:nvPr/>
          </p:nvSpPr>
          <p:spPr>
            <a:xfrm>
              <a:off x="1551845" y="2849971"/>
              <a:ext cx="29813" cy="126734"/>
            </a:xfrm>
            <a:custGeom>
              <a:avLst/>
              <a:gdLst/>
              <a:ahLst/>
              <a:cxnLst/>
              <a:rect l="l" t="t" r="r" b="b"/>
              <a:pathLst>
                <a:path w="39750" h="168979" extrusionOk="0">
                  <a:moveTo>
                    <a:pt x="37795" y="15309"/>
                  </a:moveTo>
                  <a:cubicBezTo>
                    <a:pt x="36741" y="1676"/>
                    <a:pt x="15481" y="0"/>
                    <a:pt x="16078" y="14185"/>
                  </a:cubicBezTo>
                  <a:cubicBezTo>
                    <a:pt x="17119" y="38893"/>
                    <a:pt x="7600" y="61842"/>
                    <a:pt x="3670" y="86017"/>
                  </a:cubicBezTo>
                  <a:cubicBezTo>
                    <a:pt x="0" y="108565"/>
                    <a:pt x="469" y="132562"/>
                    <a:pt x="3009" y="155193"/>
                  </a:cubicBezTo>
                  <a:cubicBezTo>
                    <a:pt x="4559" y="168979"/>
                    <a:pt x="24574" y="165576"/>
                    <a:pt x="26035" y="153282"/>
                  </a:cubicBezTo>
                  <a:cubicBezTo>
                    <a:pt x="28651" y="131381"/>
                    <a:pt x="26295" y="109283"/>
                    <a:pt x="27959" y="87268"/>
                  </a:cubicBezTo>
                  <a:cubicBezTo>
                    <a:pt x="29838" y="62388"/>
                    <a:pt x="39750" y="40620"/>
                    <a:pt x="37795" y="15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2" name="Google Shape;72;p2"/>
            <p:cNvSpPr/>
            <p:nvPr/>
          </p:nvSpPr>
          <p:spPr>
            <a:xfrm>
              <a:off x="1590790" y="2860503"/>
              <a:ext cx="18945" cy="115719"/>
            </a:xfrm>
            <a:custGeom>
              <a:avLst/>
              <a:gdLst/>
              <a:ahLst/>
              <a:cxnLst/>
              <a:rect l="l" t="t" r="r" b="b"/>
              <a:pathLst>
                <a:path w="25260" h="154292" extrusionOk="0">
                  <a:moveTo>
                    <a:pt x="2844" y="12738"/>
                  </a:moveTo>
                  <a:cubicBezTo>
                    <a:pt x="1968" y="54451"/>
                    <a:pt x="0" y="96323"/>
                    <a:pt x="1085" y="138036"/>
                  </a:cubicBezTo>
                  <a:cubicBezTo>
                    <a:pt x="1466" y="152749"/>
                    <a:pt x="23780" y="154292"/>
                    <a:pt x="24168" y="139230"/>
                  </a:cubicBezTo>
                  <a:cubicBezTo>
                    <a:pt x="25260" y="97453"/>
                    <a:pt x="23285" y="55524"/>
                    <a:pt x="22409" y="13747"/>
                  </a:cubicBezTo>
                  <a:cubicBezTo>
                    <a:pt x="22148" y="1257"/>
                    <a:pt x="3111" y="0"/>
                    <a:pt x="2844" y="1273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3" name="Google Shape;73;p2"/>
            <p:cNvSpPr/>
            <p:nvPr/>
          </p:nvSpPr>
          <p:spPr>
            <a:xfrm>
              <a:off x="1624609" y="2873356"/>
              <a:ext cx="39057" cy="96226"/>
            </a:xfrm>
            <a:custGeom>
              <a:avLst/>
              <a:gdLst/>
              <a:ahLst/>
              <a:cxnLst/>
              <a:rect l="l" t="t" r="r" b="b"/>
              <a:pathLst>
                <a:path w="52076" h="128301" extrusionOk="0">
                  <a:moveTo>
                    <a:pt x="41751" y="1498"/>
                  </a:moveTo>
                  <a:cubicBezTo>
                    <a:pt x="38049" y="1238"/>
                    <a:pt x="34340" y="977"/>
                    <a:pt x="30638" y="723"/>
                  </a:cubicBezTo>
                  <a:cubicBezTo>
                    <a:pt x="20269" y="0"/>
                    <a:pt x="19888" y="15106"/>
                    <a:pt x="29825" y="16573"/>
                  </a:cubicBezTo>
                  <a:cubicBezTo>
                    <a:pt x="30772" y="16713"/>
                    <a:pt x="31718" y="16846"/>
                    <a:pt x="32664" y="16986"/>
                  </a:cubicBezTo>
                  <a:cubicBezTo>
                    <a:pt x="32016" y="29317"/>
                    <a:pt x="30111" y="41579"/>
                    <a:pt x="27590" y="53638"/>
                  </a:cubicBezTo>
                  <a:cubicBezTo>
                    <a:pt x="24447" y="68694"/>
                    <a:pt x="21018" y="88893"/>
                    <a:pt x="10083" y="100520"/>
                  </a:cubicBezTo>
                  <a:cubicBezTo>
                    <a:pt x="0" y="111239"/>
                    <a:pt x="15773" y="128301"/>
                    <a:pt x="25304" y="117398"/>
                  </a:cubicBezTo>
                  <a:cubicBezTo>
                    <a:pt x="48577" y="90779"/>
                    <a:pt x="52076" y="44068"/>
                    <a:pt x="49669" y="10280"/>
                  </a:cubicBezTo>
                  <a:cubicBezTo>
                    <a:pt x="49339" y="5670"/>
                    <a:pt x="46723" y="1847"/>
                    <a:pt x="41751" y="149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4" name="Google Shape;74;p2"/>
            <p:cNvSpPr/>
            <p:nvPr/>
          </p:nvSpPr>
          <p:spPr>
            <a:xfrm>
              <a:off x="1432234" y="3033277"/>
              <a:ext cx="29794" cy="149819"/>
            </a:xfrm>
            <a:custGeom>
              <a:avLst/>
              <a:gdLst/>
              <a:ahLst/>
              <a:cxnLst/>
              <a:rect l="l" t="t" r="r" b="b"/>
              <a:pathLst>
                <a:path w="39725" h="199758" extrusionOk="0">
                  <a:moveTo>
                    <a:pt x="35687" y="58845"/>
                  </a:moveTo>
                  <a:cubicBezTo>
                    <a:pt x="36823" y="38201"/>
                    <a:pt x="36772" y="17005"/>
                    <a:pt x="18980" y="3778"/>
                  </a:cubicBezTo>
                  <a:cubicBezTo>
                    <a:pt x="13893" y="0"/>
                    <a:pt x="6350" y="3149"/>
                    <a:pt x="4457" y="8826"/>
                  </a:cubicBezTo>
                  <a:cubicBezTo>
                    <a:pt x="0" y="22225"/>
                    <a:pt x="247" y="21469"/>
                    <a:pt x="2546" y="35496"/>
                  </a:cubicBezTo>
                  <a:cubicBezTo>
                    <a:pt x="3498" y="41332"/>
                    <a:pt x="9994" y="43091"/>
                    <a:pt x="14630" y="41275"/>
                  </a:cubicBezTo>
                  <a:cubicBezTo>
                    <a:pt x="16014" y="59575"/>
                    <a:pt x="11836" y="82403"/>
                    <a:pt x="11518" y="94570"/>
                  </a:cubicBezTo>
                  <a:cubicBezTo>
                    <a:pt x="10731" y="125190"/>
                    <a:pt x="8724" y="156083"/>
                    <a:pt x="12503" y="186537"/>
                  </a:cubicBezTo>
                  <a:cubicBezTo>
                    <a:pt x="14141" y="199758"/>
                    <a:pt x="33102" y="196475"/>
                    <a:pt x="34563" y="184708"/>
                  </a:cubicBezTo>
                  <a:cubicBezTo>
                    <a:pt x="39725" y="143021"/>
                    <a:pt x="33381" y="100711"/>
                    <a:pt x="35687" y="588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5" name="Google Shape;75;p2"/>
            <p:cNvSpPr/>
            <p:nvPr/>
          </p:nvSpPr>
          <p:spPr>
            <a:xfrm>
              <a:off x="1483483" y="3024628"/>
              <a:ext cx="32114" cy="149476"/>
            </a:xfrm>
            <a:custGeom>
              <a:avLst/>
              <a:gdLst/>
              <a:ahLst/>
              <a:cxnLst/>
              <a:rect l="l" t="t" r="r" b="b"/>
              <a:pathLst>
                <a:path w="42818" h="199301" extrusionOk="0">
                  <a:moveTo>
                    <a:pt x="20897" y="4311"/>
                  </a:moveTo>
                  <a:cubicBezTo>
                    <a:pt x="19894" y="1733"/>
                    <a:pt x="16097" y="0"/>
                    <a:pt x="13487" y="844"/>
                  </a:cubicBezTo>
                  <a:cubicBezTo>
                    <a:pt x="2698" y="4337"/>
                    <a:pt x="0" y="8261"/>
                    <a:pt x="44" y="19850"/>
                  </a:cubicBezTo>
                  <a:cubicBezTo>
                    <a:pt x="76" y="26504"/>
                    <a:pt x="9994" y="27108"/>
                    <a:pt x="10420" y="20383"/>
                  </a:cubicBezTo>
                  <a:cubicBezTo>
                    <a:pt x="10490" y="19196"/>
                    <a:pt x="14585" y="46018"/>
                    <a:pt x="14839" y="55257"/>
                  </a:cubicBezTo>
                  <a:cubicBezTo>
                    <a:pt x="15239" y="69761"/>
                    <a:pt x="13804" y="84372"/>
                    <a:pt x="12706" y="98812"/>
                  </a:cubicBezTo>
                  <a:cubicBezTo>
                    <a:pt x="10579" y="126746"/>
                    <a:pt x="6184" y="154457"/>
                    <a:pt x="5740" y="182505"/>
                  </a:cubicBezTo>
                  <a:cubicBezTo>
                    <a:pt x="5492" y="198005"/>
                    <a:pt x="29559" y="199301"/>
                    <a:pt x="29806" y="183749"/>
                  </a:cubicBezTo>
                  <a:cubicBezTo>
                    <a:pt x="30746" y="124764"/>
                    <a:pt x="42818" y="60839"/>
                    <a:pt x="20897" y="43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6" name="Google Shape;76;p2"/>
            <p:cNvSpPr/>
            <p:nvPr/>
          </p:nvSpPr>
          <p:spPr>
            <a:xfrm>
              <a:off x="1524771" y="3019036"/>
              <a:ext cx="29066" cy="164915"/>
            </a:xfrm>
            <a:custGeom>
              <a:avLst/>
              <a:gdLst/>
              <a:ahLst/>
              <a:cxnLst/>
              <a:rect l="l" t="t" r="r" b="b"/>
              <a:pathLst>
                <a:path w="38754" h="219887" extrusionOk="0">
                  <a:moveTo>
                    <a:pt x="23571" y="206673"/>
                  </a:moveTo>
                  <a:cubicBezTo>
                    <a:pt x="36201" y="143624"/>
                    <a:pt x="38754" y="75399"/>
                    <a:pt x="22923" y="12814"/>
                  </a:cubicBezTo>
                  <a:cubicBezTo>
                    <a:pt x="19684" y="0"/>
                    <a:pt x="0" y="4241"/>
                    <a:pt x="2832" y="17252"/>
                  </a:cubicBezTo>
                  <a:cubicBezTo>
                    <a:pt x="16783" y="81305"/>
                    <a:pt x="25" y="138912"/>
                    <a:pt x="1625" y="202539"/>
                  </a:cubicBezTo>
                  <a:cubicBezTo>
                    <a:pt x="1924" y="214395"/>
                    <a:pt x="20923" y="219887"/>
                    <a:pt x="23571" y="2066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7" name="Google Shape;77;p2"/>
            <p:cNvSpPr/>
            <p:nvPr/>
          </p:nvSpPr>
          <p:spPr>
            <a:xfrm>
              <a:off x="1561309" y="3017399"/>
              <a:ext cx="46677" cy="147437"/>
            </a:xfrm>
            <a:custGeom>
              <a:avLst/>
              <a:gdLst/>
              <a:ahLst/>
              <a:cxnLst/>
              <a:rect l="l" t="t" r="r" b="b"/>
              <a:pathLst>
                <a:path w="62236" h="196583" extrusionOk="0">
                  <a:moveTo>
                    <a:pt x="30702" y="24911"/>
                  </a:moveTo>
                  <a:cubicBezTo>
                    <a:pt x="38347" y="76492"/>
                    <a:pt x="18434" y="127850"/>
                    <a:pt x="3994" y="176796"/>
                  </a:cubicBezTo>
                  <a:cubicBezTo>
                    <a:pt x="0" y="190347"/>
                    <a:pt x="19431" y="196583"/>
                    <a:pt x="24637" y="183654"/>
                  </a:cubicBezTo>
                  <a:cubicBezTo>
                    <a:pt x="46088" y="130422"/>
                    <a:pt x="62236" y="65887"/>
                    <a:pt x="45923" y="9220"/>
                  </a:cubicBezTo>
                  <a:cubicBezTo>
                    <a:pt x="44443" y="4070"/>
                    <a:pt x="38296" y="0"/>
                    <a:pt x="33108" y="3213"/>
                  </a:cubicBezTo>
                  <a:lnTo>
                    <a:pt x="22898" y="9563"/>
                  </a:lnTo>
                  <a:cubicBezTo>
                    <a:pt x="13620" y="15316"/>
                    <a:pt x="20910" y="30175"/>
                    <a:pt x="30702" y="249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8" name="Google Shape;78;p2"/>
            <p:cNvSpPr/>
            <p:nvPr/>
          </p:nvSpPr>
          <p:spPr>
            <a:xfrm>
              <a:off x="1608593" y="3041975"/>
              <a:ext cx="34189" cy="113909"/>
            </a:xfrm>
            <a:custGeom>
              <a:avLst/>
              <a:gdLst/>
              <a:ahLst/>
              <a:cxnLst/>
              <a:rect l="l" t="t" r="r" b="b"/>
              <a:pathLst>
                <a:path w="45586" h="151879" extrusionOk="0">
                  <a:moveTo>
                    <a:pt x="33655" y="7727"/>
                  </a:moveTo>
                  <a:cubicBezTo>
                    <a:pt x="32569" y="3727"/>
                    <a:pt x="29190" y="292"/>
                    <a:pt x="24815" y="247"/>
                  </a:cubicBezTo>
                  <a:lnTo>
                    <a:pt x="14452" y="133"/>
                  </a:lnTo>
                  <a:cubicBezTo>
                    <a:pt x="2374" y="0"/>
                    <a:pt x="1320" y="18427"/>
                    <a:pt x="13481" y="18916"/>
                  </a:cubicBezTo>
                  <a:cubicBezTo>
                    <a:pt x="14414" y="18954"/>
                    <a:pt x="15347" y="18992"/>
                    <a:pt x="16281" y="19030"/>
                  </a:cubicBezTo>
                  <a:cubicBezTo>
                    <a:pt x="23247" y="57042"/>
                    <a:pt x="13601" y="94602"/>
                    <a:pt x="3644" y="131489"/>
                  </a:cubicBezTo>
                  <a:cubicBezTo>
                    <a:pt x="0" y="144989"/>
                    <a:pt x="20637" y="151879"/>
                    <a:pt x="24288" y="138341"/>
                  </a:cubicBezTo>
                  <a:cubicBezTo>
                    <a:pt x="35852" y="95503"/>
                    <a:pt x="45586" y="51593"/>
                    <a:pt x="33655" y="77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79" name="Google Shape;79;p2"/>
            <p:cNvSpPr/>
            <p:nvPr/>
          </p:nvSpPr>
          <p:spPr>
            <a:xfrm>
              <a:off x="1438076" y="3217397"/>
              <a:ext cx="23512" cy="124639"/>
            </a:xfrm>
            <a:custGeom>
              <a:avLst/>
              <a:gdLst/>
              <a:ahLst/>
              <a:cxnLst/>
              <a:rect l="l" t="t" r="r" b="b"/>
              <a:pathLst>
                <a:path w="31349" h="166185" extrusionOk="0">
                  <a:moveTo>
                    <a:pt x="5346" y="13341"/>
                  </a:moveTo>
                  <a:cubicBezTo>
                    <a:pt x="4724" y="59645"/>
                    <a:pt x="0" y="108007"/>
                    <a:pt x="5575" y="154025"/>
                  </a:cubicBezTo>
                  <a:cubicBezTo>
                    <a:pt x="7048" y="166185"/>
                    <a:pt x="24574" y="163188"/>
                    <a:pt x="25888" y="152336"/>
                  </a:cubicBezTo>
                  <a:cubicBezTo>
                    <a:pt x="31349" y="107346"/>
                    <a:pt x="26498" y="59702"/>
                    <a:pt x="25888" y="14401"/>
                  </a:cubicBezTo>
                  <a:cubicBezTo>
                    <a:pt x="25717" y="1257"/>
                    <a:pt x="5524" y="0"/>
                    <a:pt x="5346" y="133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0" name="Google Shape;80;p2"/>
            <p:cNvSpPr/>
            <p:nvPr/>
          </p:nvSpPr>
          <p:spPr>
            <a:xfrm>
              <a:off x="1477007" y="3209730"/>
              <a:ext cx="31589" cy="162982"/>
            </a:xfrm>
            <a:custGeom>
              <a:avLst/>
              <a:gdLst/>
              <a:ahLst/>
              <a:cxnLst/>
              <a:rect l="l" t="t" r="r" b="b"/>
              <a:pathLst>
                <a:path w="42119" h="217309" extrusionOk="0">
                  <a:moveTo>
                    <a:pt x="34664" y="10261"/>
                  </a:moveTo>
                  <a:cubicBezTo>
                    <a:pt x="33337" y="5562"/>
                    <a:pt x="29768" y="2324"/>
                    <a:pt x="24815" y="1930"/>
                  </a:cubicBezTo>
                  <a:cubicBezTo>
                    <a:pt x="21348" y="1650"/>
                    <a:pt x="17875" y="1371"/>
                    <a:pt x="14408" y="1092"/>
                  </a:cubicBezTo>
                  <a:cubicBezTo>
                    <a:pt x="850" y="0"/>
                    <a:pt x="0" y="20529"/>
                    <a:pt x="13328" y="22028"/>
                  </a:cubicBezTo>
                  <a:cubicBezTo>
                    <a:pt x="13982" y="22098"/>
                    <a:pt x="14636" y="22167"/>
                    <a:pt x="15290" y="22244"/>
                  </a:cubicBezTo>
                  <a:cubicBezTo>
                    <a:pt x="19786" y="48393"/>
                    <a:pt x="14757" y="75799"/>
                    <a:pt x="14274" y="102190"/>
                  </a:cubicBezTo>
                  <a:cubicBezTo>
                    <a:pt x="13684" y="134435"/>
                    <a:pt x="13055" y="166719"/>
                    <a:pt x="13296" y="198964"/>
                  </a:cubicBezTo>
                  <a:cubicBezTo>
                    <a:pt x="13423" y="215785"/>
                    <a:pt x="39408" y="217309"/>
                    <a:pt x="39516" y="200323"/>
                  </a:cubicBezTo>
                  <a:cubicBezTo>
                    <a:pt x="39757" y="163417"/>
                    <a:pt x="38684" y="126491"/>
                    <a:pt x="38201" y="89592"/>
                  </a:cubicBezTo>
                  <a:cubicBezTo>
                    <a:pt x="37845" y="62623"/>
                    <a:pt x="42119" y="36639"/>
                    <a:pt x="34664" y="1026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1" name="Google Shape;81;p2"/>
            <p:cNvSpPr/>
            <p:nvPr/>
          </p:nvSpPr>
          <p:spPr>
            <a:xfrm>
              <a:off x="1516735" y="3200071"/>
              <a:ext cx="16583" cy="151733"/>
            </a:xfrm>
            <a:custGeom>
              <a:avLst/>
              <a:gdLst/>
              <a:ahLst/>
              <a:cxnLst/>
              <a:rect l="l" t="t" r="r" b="b"/>
              <a:pathLst>
                <a:path w="22110" h="202311" extrusionOk="0">
                  <a:moveTo>
                    <a:pt x="2247" y="11442"/>
                  </a:moveTo>
                  <a:cubicBezTo>
                    <a:pt x="1358" y="69913"/>
                    <a:pt x="0" y="128397"/>
                    <a:pt x="0" y="186874"/>
                  </a:cubicBezTo>
                  <a:cubicBezTo>
                    <a:pt x="0" y="201098"/>
                    <a:pt x="22110" y="202311"/>
                    <a:pt x="22110" y="188017"/>
                  </a:cubicBezTo>
                  <a:cubicBezTo>
                    <a:pt x="22110" y="129457"/>
                    <a:pt x="20751" y="70897"/>
                    <a:pt x="19856" y="12350"/>
                  </a:cubicBezTo>
                  <a:cubicBezTo>
                    <a:pt x="19684" y="1092"/>
                    <a:pt x="2425" y="0"/>
                    <a:pt x="2247" y="1144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2" name="Google Shape;82;p2"/>
            <p:cNvSpPr/>
            <p:nvPr/>
          </p:nvSpPr>
          <p:spPr>
            <a:xfrm>
              <a:off x="1553782" y="3198690"/>
              <a:ext cx="17721" cy="153438"/>
            </a:xfrm>
            <a:custGeom>
              <a:avLst/>
              <a:gdLst/>
              <a:ahLst/>
              <a:cxnLst/>
              <a:rect l="l" t="t" r="r" b="b"/>
              <a:pathLst>
                <a:path w="23628" h="204584" extrusionOk="0">
                  <a:moveTo>
                    <a:pt x="23164" y="189871"/>
                  </a:moveTo>
                  <a:cubicBezTo>
                    <a:pt x="23628" y="131324"/>
                    <a:pt x="22713" y="72809"/>
                    <a:pt x="21990" y="14262"/>
                  </a:cubicBezTo>
                  <a:cubicBezTo>
                    <a:pt x="21831" y="1231"/>
                    <a:pt x="1803" y="0"/>
                    <a:pt x="1638" y="13214"/>
                  </a:cubicBezTo>
                  <a:cubicBezTo>
                    <a:pt x="914" y="71716"/>
                    <a:pt x="0" y="130194"/>
                    <a:pt x="469" y="188696"/>
                  </a:cubicBezTo>
                  <a:cubicBezTo>
                    <a:pt x="584" y="203257"/>
                    <a:pt x="23044" y="204584"/>
                    <a:pt x="23164" y="18987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3" name="Google Shape;83;p2"/>
            <p:cNvSpPr/>
            <p:nvPr/>
          </p:nvSpPr>
          <p:spPr>
            <a:xfrm>
              <a:off x="1587926" y="3217574"/>
              <a:ext cx="34700" cy="116548"/>
            </a:xfrm>
            <a:custGeom>
              <a:avLst/>
              <a:gdLst/>
              <a:ahLst/>
              <a:cxnLst/>
              <a:rect l="l" t="t" r="r" b="b"/>
              <a:pathLst>
                <a:path w="46266" h="155397" extrusionOk="0">
                  <a:moveTo>
                    <a:pt x="41116" y="139655"/>
                  </a:moveTo>
                  <a:cubicBezTo>
                    <a:pt x="42005" y="97897"/>
                    <a:pt x="46266" y="55784"/>
                    <a:pt x="37992" y="14477"/>
                  </a:cubicBezTo>
                  <a:cubicBezTo>
                    <a:pt x="37261" y="10807"/>
                    <a:pt x="34162" y="7048"/>
                    <a:pt x="30441" y="6102"/>
                  </a:cubicBezTo>
                  <a:cubicBezTo>
                    <a:pt x="26911" y="5207"/>
                    <a:pt x="23374" y="4305"/>
                    <a:pt x="19843" y="3409"/>
                  </a:cubicBezTo>
                  <a:cubicBezTo>
                    <a:pt x="6419" y="0"/>
                    <a:pt x="0" y="18865"/>
                    <a:pt x="13049" y="23869"/>
                  </a:cubicBezTo>
                  <a:lnTo>
                    <a:pt x="16370" y="25139"/>
                  </a:lnTo>
                  <a:cubicBezTo>
                    <a:pt x="21056" y="62845"/>
                    <a:pt x="16649" y="100501"/>
                    <a:pt x="16852" y="138404"/>
                  </a:cubicBezTo>
                  <a:cubicBezTo>
                    <a:pt x="16935" y="153955"/>
                    <a:pt x="40779" y="155397"/>
                    <a:pt x="41116" y="13965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4" name="Google Shape;84;p2"/>
            <p:cNvSpPr/>
            <p:nvPr/>
          </p:nvSpPr>
          <p:spPr>
            <a:xfrm>
              <a:off x="1429061" y="3425234"/>
              <a:ext cx="31427" cy="142222"/>
            </a:xfrm>
            <a:custGeom>
              <a:avLst/>
              <a:gdLst/>
              <a:ahLst/>
              <a:cxnLst/>
              <a:rect l="l" t="t" r="r" b="b"/>
              <a:pathLst>
                <a:path w="41903" h="189630" extrusionOk="0">
                  <a:moveTo>
                    <a:pt x="37814" y="176155"/>
                  </a:moveTo>
                  <a:cubicBezTo>
                    <a:pt x="41903" y="121526"/>
                    <a:pt x="22555" y="68046"/>
                    <a:pt x="24587" y="13112"/>
                  </a:cubicBezTo>
                  <a:cubicBezTo>
                    <a:pt x="25044" y="806"/>
                    <a:pt x="6857" y="0"/>
                    <a:pt x="5613" y="12128"/>
                  </a:cubicBezTo>
                  <a:cubicBezTo>
                    <a:pt x="0" y="66776"/>
                    <a:pt x="12293" y="123482"/>
                    <a:pt x="17691" y="177825"/>
                  </a:cubicBezTo>
                  <a:cubicBezTo>
                    <a:pt x="18859" y="189630"/>
                    <a:pt x="36988" y="187185"/>
                    <a:pt x="37814" y="17615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5" name="Google Shape;85;p2"/>
            <p:cNvSpPr/>
            <p:nvPr/>
          </p:nvSpPr>
          <p:spPr>
            <a:xfrm>
              <a:off x="1460308" y="3396538"/>
              <a:ext cx="37366" cy="172183"/>
            </a:xfrm>
            <a:custGeom>
              <a:avLst/>
              <a:gdLst/>
              <a:ahLst/>
              <a:cxnLst/>
              <a:rect l="l" t="t" r="r" b="b"/>
              <a:pathLst>
                <a:path w="49822" h="229577" extrusionOk="0">
                  <a:moveTo>
                    <a:pt x="24784" y="213302"/>
                  </a:moveTo>
                  <a:cubicBezTo>
                    <a:pt x="25933" y="227399"/>
                    <a:pt x="46958" y="229577"/>
                    <a:pt x="47485" y="214477"/>
                  </a:cubicBezTo>
                  <a:cubicBezTo>
                    <a:pt x="49822" y="146627"/>
                    <a:pt x="35147" y="77050"/>
                    <a:pt x="19856" y="11315"/>
                  </a:cubicBezTo>
                  <a:cubicBezTo>
                    <a:pt x="17227" y="0"/>
                    <a:pt x="0" y="3790"/>
                    <a:pt x="2254" y="15208"/>
                  </a:cubicBezTo>
                  <a:cubicBezTo>
                    <a:pt x="15309" y="81273"/>
                    <a:pt x="19335" y="146405"/>
                    <a:pt x="24784" y="21330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 name="Google Shape;86;p2"/>
            <p:cNvSpPr/>
            <p:nvPr/>
          </p:nvSpPr>
          <p:spPr>
            <a:xfrm>
              <a:off x="1489746" y="3404766"/>
              <a:ext cx="71066" cy="167482"/>
            </a:xfrm>
            <a:custGeom>
              <a:avLst/>
              <a:gdLst/>
              <a:ahLst/>
              <a:cxnLst/>
              <a:rect l="l" t="t" r="r" b="b"/>
              <a:pathLst>
                <a:path w="94754" h="223310" extrusionOk="0">
                  <a:moveTo>
                    <a:pt x="50266" y="211315"/>
                  </a:moveTo>
                  <a:cubicBezTo>
                    <a:pt x="61137" y="223310"/>
                    <a:pt x="79940" y="206349"/>
                    <a:pt x="68891" y="194519"/>
                  </a:cubicBezTo>
                  <a:cubicBezTo>
                    <a:pt x="22256" y="144583"/>
                    <a:pt x="94754" y="60210"/>
                    <a:pt x="41554" y="8470"/>
                  </a:cubicBezTo>
                  <a:cubicBezTo>
                    <a:pt x="32848" y="0"/>
                    <a:pt x="18891" y="12280"/>
                    <a:pt x="27444" y="21196"/>
                  </a:cubicBezTo>
                  <a:cubicBezTo>
                    <a:pt x="75660" y="71443"/>
                    <a:pt x="0" y="155867"/>
                    <a:pt x="50266" y="21131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7" name="Google Shape;87;p2"/>
            <p:cNvSpPr/>
            <p:nvPr/>
          </p:nvSpPr>
          <p:spPr>
            <a:xfrm>
              <a:off x="1564228" y="3416469"/>
              <a:ext cx="15640" cy="131864"/>
            </a:xfrm>
            <a:custGeom>
              <a:avLst/>
              <a:gdLst/>
              <a:ahLst/>
              <a:cxnLst/>
              <a:rect l="l" t="t" r="r" b="b"/>
              <a:pathLst>
                <a:path w="20853" h="175818" extrusionOk="0">
                  <a:moveTo>
                    <a:pt x="1720" y="11315"/>
                  </a:moveTo>
                  <a:cubicBezTo>
                    <a:pt x="946" y="61455"/>
                    <a:pt x="0" y="111569"/>
                    <a:pt x="349" y="161715"/>
                  </a:cubicBezTo>
                  <a:cubicBezTo>
                    <a:pt x="438" y="174644"/>
                    <a:pt x="20408" y="175818"/>
                    <a:pt x="20504" y="162756"/>
                  </a:cubicBezTo>
                  <a:cubicBezTo>
                    <a:pt x="20853" y="112566"/>
                    <a:pt x="19900" y="62401"/>
                    <a:pt x="19132" y="12217"/>
                  </a:cubicBezTo>
                  <a:cubicBezTo>
                    <a:pt x="18961" y="1079"/>
                    <a:pt x="1892" y="0"/>
                    <a:pt x="1720" y="1131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 name="Google Shape;88;p2"/>
            <p:cNvSpPr/>
            <p:nvPr/>
          </p:nvSpPr>
          <p:spPr>
            <a:xfrm>
              <a:off x="1601085" y="3423467"/>
              <a:ext cx="36033" cy="125854"/>
            </a:xfrm>
            <a:custGeom>
              <a:avLst/>
              <a:gdLst/>
              <a:ahLst/>
              <a:cxnLst/>
              <a:rect l="l" t="t" r="r" b="b"/>
              <a:pathLst>
                <a:path w="48044" h="167805" extrusionOk="0">
                  <a:moveTo>
                    <a:pt x="2419" y="149910"/>
                  </a:moveTo>
                  <a:cubicBezTo>
                    <a:pt x="0" y="161607"/>
                    <a:pt x="16490" y="167805"/>
                    <a:pt x="20459" y="155898"/>
                  </a:cubicBezTo>
                  <a:cubicBezTo>
                    <a:pt x="28848" y="130727"/>
                    <a:pt x="35483" y="105835"/>
                    <a:pt x="39846" y="79616"/>
                  </a:cubicBezTo>
                  <a:cubicBezTo>
                    <a:pt x="43459" y="57924"/>
                    <a:pt x="48044" y="26225"/>
                    <a:pt x="30962" y="8680"/>
                  </a:cubicBezTo>
                  <a:cubicBezTo>
                    <a:pt x="22517" y="0"/>
                    <a:pt x="9010" y="12090"/>
                    <a:pt x="16992" y="21272"/>
                  </a:cubicBezTo>
                  <a:cubicBezTo>
                    <a:pt x="29914" y="36131"/>
                    <a:pt x="19754" y="71799"/>
                    <a:pt x="16325" y="88499"/>
                  </a:cubicBezTo>
                  <a:cubicBezTo>
                    <a:pt x="12109" y="109054"/>
                    <a:pt x="6667" y="129343"/>
                    <a:pt x="2419" y="14991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 name="Google Shape;89;p2"/>
            <p:cNvSpPr/>
            <p:nvPr/>
          </p:nvSpPr>
          <p:spPr>
            <a:xfrm>
              <a:off x="1427686" y="3609383"/>
              <a:ext cx="44634" cy="117957"/>
            </a:xfrm>
            <a:custGeom>
              <a:avLst/>
              <a:gdLst/>
              <a:ahLst/>
              <a:cxnLst/>
              <a:rect l="l" t="t" r="r" b="b"/>
              <a:pathLst>
                <a:path w="59512" h="157276" extrusionOk="0">
                  <a:moveTo>
                    <a:pt x="10915" y="27044"/>
                  </a:moveTo>
                  <a:cubicBezTo>
                    <a:pt x="38931" y="49377"/>
                    <a:pt x="15849" y="114471"/>
                    <a:pt x="19907" y="145376"/>
                  </a:cubicBezTo>
                  <a:cubicBezTo>
                    <a:pt x="21469" y="157276"/>
                    <a:pt x="37547" y="153727"/>
                    <a:pt x="39255" y="143770"/>
                  </a:cubicBezTo>
                  <a:cubicBezTo>
                    <a:pt x="45904" y="104952"/>
                    <a:pt x="59512" y="36791"/>
                    <a:pt x="22955" y="8693"/>
                  </a:cubicBezTo>
                  <a:cubicBezTo>
                    <a:pt x="11645" y="0"/>
                    <a:pt x="0" y="18345"/>
                    <a:pt x="10915" y="270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0" name="Google Shape;90;p2"/>
            <p:cNvSpPr/>
            <p:nvPr/>
          </p:nvSpPr>
          <p:spPr>
            <a:xfrm>
              <a:off x="1476826" y="3602655"/>
              <a:ext cx="33370" cy="154362"/>
            </a:xfrm>
            <a:custGeom>
              <a:avLst/>
              <a:gdLst/>
              <a:ahLst/>
              <a:cxnLst/>
              <a:rect l="l" t="t" r="r" b="b"/>
              <a:pathLst>
                <a:path w="44494" h="205816" extrusionOk="0">
                  <a:moveTo>
                    <a:pt x="24060" y="12103"/>
                  </a:moveTo>
                  <a:cubicBezTo>
                    <a:pt x="19748" y="0"/>
                    <a:pt x="0" y="3898"/>
                    <a:pt x="4159" y="16497"/>
                  </a:cubicBezTo>
                  <a:cubicBezTo>
                    <a:pt x="22879" y="73259"/>
                    <a:pt x="14674" y="130746"/>
                    <a:pt x="14808" y="189236"/>
                  </a:cubicBezTo>
                  <a:cubicBezTo>
                    <a:pt x="14846" y="204425"/>
                    <a:pt x="38144" y="205816"/>
                    <a:pt x="38481" y="190461"/>
                  </a:cubicBezTo>
                  <a:cubicBezTo>
                    <a:pt x="39820" y="130530"/>
                    <a:pt x="44494" y="69526"/>
                    <a:pt x="24060" y="1210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1" name="Google Shape;91;p2"/>
            <p:cNvSpPr/>
            <p:nvPr/>
          </p:nvSpPr>
          <p:spPr>
            <a:xfrm>
              <a:off x="1524201" y="3593230"/>
              <a:ext cx="28955" cy="172707"/>
            </a:xfrm>
            <a:custGeom>
              <a:avLst/>
              <a:gdLst/>
              <a:ahLst/>
              <a:cxnLst/>
              <a:rect l="l" t="t" r="r" b="b"/>
              <a:pathLst>
                <a:path w="38607" h="230276" extrusionOk="0">
                  <a:moveTo>
                    <a:pt x="14731" y="214363"/>
                  </a:moveTo>
                  <a:cubicBezTo>
                    <a:pt x="14547" y="229158"/>
                    <a:pt x="37833" y="230276"/>
                    <a:pt x="37623" y="215550"/>
                  </a:cubicBezTo>
                  <a:cubicBezTo>
                    <a:pt x="36976" y="170313"/>
                    <a:pt x="35217" y="124929"/>
                    <a:pt x="36417" y="79698"/>
                  </a:cubicBezTo>
                  <a:cubicBezTo>
                    <a:pt x="37122" y="53016"/>
                    <a:pt x="38607" y="29559"/>
                    <a:pt x="20116" y="8489"/>
                  </a:cubicBezTo>
                  <a:cubicBezTo>
                    <a:pt x="12661" y="0"/>
                    <a:pt x="0" y="11550"/>
                    <a:pt x="7162" y="20167"/>
                  </a:cubicBezTo>
                  <a:cubicBezTo>
                    <a:pt x="25723" y="42494"/>
                    <a:pt x="16941" y="77063"/>
                    <a:pt x="16287" y="103644"/>
                  </a:cubicBezTo>
                  <a:cubicBezTo>
                    <a:pt x="15379" y="140544"/>
                    <a:pt x="15195" y="177457"/>
                    <a:pt x="14731" y="21436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2" name="Google Shape;92;p2"/>
            <p:cNvSpPr/>
            <p:nvPr/>
          </p:nvSpPr>
          <p:spPr>
            <a:xfrm>
              <a:off x="1571133" y="3593587"/>
              <a:ext cx="20654" cy="161715"/>
            </a:xfrm>
            <a:custGeom>
              <a:avLst/>
              <a:gdLst/>
              <a:ahLst/>
              <a:cxnLst/>
              <a:rect l="l" t="t" r="r" b="b"/>
              <a:pathLst>
                <a:path w="27539" h="215620" extrusionOk="0">
                  <a:moveTo>
                    <a:pt x="23736" y="202457"/>
                  </a:moveTo>
                  <a:cubicBezTo>
                    <a:pt x="27539" y="140017"/>
                    <a:pt x="24555" y="76917"/>
                    <a:pt x="24028" y="14382"/>
                  </a:cubicBezTo>
                  <a:cubicBezTo>
                    <a:pt x="23920" y="1212"/>
                    <a:pt x="3600" y="0"/>
                    <a:pt x="3486" y="13322"/>
                  </a:cubicBezTo>
                  <a:cubicBezTo>
                    <a:pt x="2959" y="75863"/>
                    <a:pt x="0" y="138969"/>
                    <a:pt x="3778" y="201422"/>
                  </a:cubicBezTo>
                  <a:cubicBezTo>
                    <a:pt x="4540" y="213982"/>
                    <a:pt x="22936" y="215620"/>
                    <a:pt x="23736" y="2024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3" name="Google Shape;93;p2"/>
            <p:cNvSpPr/>
            <p:nvPr/>
          </p:nvSpPr>
          <p:spPr>
            <a:xfrm>
              <a:off x="1607117" y="3627722"/>
              <a:ext cx="36157" cy="121186"/>
            </a:xfrm>
            <a:custGeom>
              <a:avLst/>
              <a:gdLst/>
              <a:ahLst/>
              <a:cxnLst/>
              <a:rect l="l" t="t" r="r" b="b"/>
              <a:pathLst>
                <a:path w="48209" h="161582" extrusionOk="0">
                  <a:moveTo>
                    <a:pt x="21723" y="3517"/>
                  </a:moveTo>
                  <a:cubicBezTo>
                    <a:pt x="18294" y="5613"/>
                    <a:pt x="14865" y="7702"/>
                    <a:pt x="11436" y="9791"/>
                  </a:cubicBezTo>
                  <a:cubicBezTo>
                    <a:pt x="1301" y="15976"/>
                    <a:pt x="8534" y="31508"/>
                    <a:pt x="18840" y="27717"/>
                  </a:cubicBezTo>
                  <a:cubicBezTo>
                    <a:pt x="24301" y="65538"/>
                    <a:pt x="17608" y="104355"/>
                    <a:pt x="4959" y="140246"/>
                  </a:cubicBezTo>
                  <a:cubicBezTo>
                    <a:pt x="0" y="154336"/>
                    <a:pt x="22009" y="161582"/>
                    <a:pt x="26904" y="147535"/>
                  </a:cubicBezTo>
                  <a:cubicBezTo>
                    <a:pt x="42297" y="103397"/>
                    <a:pt x="48209" y="55930"/>
                    <a:pt x="36131" y="10261"/>
                  </a:cubicBezTo>
                  <a:cubicBezTo>
                    <a:pt x="34569" y="4381"/>
                    <a:pt x="27489" y="0"/>
                    <a:pt x="21723" y="35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4" name="Google Shape;94;p2"/>
            <p:cNvSpPr/>
            <p:nvPr/>
          </p:nvSpPr>
          <p:spPr>
            <a:xfrm>
              <a:off x="1438305" y="3810481"/>
              <a:ext cx="33037" cy="152267"/>
            </a:xfrm>
            <a:custGeom>
              <a:avLst/>
              <a:gdLst/>
              <a:ahLst/>
              <a:cxnLst/>
              <a:rect l="l" t="t" r="r" b="b"/>
              <a:pathLst>
                <a:path w="44049" h="203022" extrusionOk="0">
                  <a:moveTo>
                    <a:pt x="5530" y="12553"/>
                  </a:moveTo>
                  <a:cubicBezTo>
                    <a:pt x="0" y="71240"/>
                    <a:pt x="11988" y="132480"/>
                    <a:pt x="17710" y="190849"/>
                  </a:cubicBezTo>
                  <a:cubicBezTo>
                    <a:pt x="18903" y="203022"/>
                    <a:pt x="37122" y="200221"/>
                    <a:pt x="38220" y="189147"/>
                  </a:cubicBezTo>
                  <a:cubicBezTo>
                    <a:pt x="44049" y="130689"/>
                    <a:pt x="23596" y="72351"/>
                    <a:pt x="25095" y="13563"/>
                  </a:cubicBezTo>
                  <a:cubicBezTo>
                    <a:pt x="25419" y="908"/>
                    <a:pt x="6711" y="0"/>
                    <a:pt x="5530" y="1255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5" name="Google Shape;95;p2"/>
            <p:cNvSpPr/>
            <p:nvPr/>
          </p:nvSpPr>
          <p:spPr>
            <a:xfrm>
              <a:off x="1469650" y="3810039"/>
              <a:ext cx="42643" cy="161749"/>
            </a:xfrm>
            <a:custGeom>
              <a:avLst/>
              <a:gdLst/>
              <a:ahLst/>
              <a:cxnLst/>
              <a:rect l="l" t="t" r="r" b="b"/>
              <a:pathLst>
                <a:path w="56857" h="215665" extrusionOk="0">
                  <a:moveTo>
                    <a:pt x="46685" y="202279"/>
                  </a:moveTo>
                  <a:cubicBezTo>
                    <a:pt x="56857" y="139325"/>
                    <a:pt x="29311" y="73507"/>
                    <a:pt x="21183" y="11430"/>
                  </a:cubicBezTo>
                  <a:cubicBezTo>
                    <a:pt x="19691" y="0"/>
                    <a:pt x="0" y="1555"/>
                    <a:pt x="869" y="13119"/>
                  </a:cubicBezTo>
                  <a:cubicBezTo>
                    <a:pt x="5600" y="76466"/>
                    <a:pt x="22155" y="137490"/>
                    <a:pt x="25749" y="201199"/>
                  </a:cubicBezTo>
                  <a:cubicBezTo>
                    <a:pt x="26511" y="214744"/>
                    <a:pt x="44519" y="215665"/>
                    <a:pt x="46685" y="20227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6" name="Google Shape;96;p2"/>
            <p:cNvSpPr/>
            <p:nvPr/>
          </p:nvSpPr>
          <p:spPr>
            <a:xfrm>
              <a:off x="1516529" y="3801154"/>
              <a:ext cx="31927" cy="171359"/>
            </a:xfrm>
            <a:custGeom>
              <a:avLst/>
              <a:gdLst/>
              <a:ahLst/>
              <a:cxnLst/>
              <a:rect l="l" t="t" r="r" b="b"/>
              <a:pathLst>
                <a:path w="42570" h="228479" extrusionOk="0">
                  <a:moveTo>
                    <a:pt x="3003" y="14795"/>
                  </a:moveTo>
                  <a:cubicBezTo>
                    <a:pt x="24593" y="80606"/>
                    <a:pt x="10604" y="145726"/>
                    <a:pt x="12909" y="213017"/>
                  </a:cubicBezTo>
                  <a:cubicBezTo>
                    <a:pt x="13392" y="226949"/>
                    <a:pt x="34016" y="228479"/>
                    <a:pt x="34823" y="214153"/>
                  </a:cubicBezTo>
                  <a:cubicBezTo>
                    <a:pt x="38677" y="146043"/>
                    <a:pt x="42570" y="74066"/>
                    <a:pt x="18897" y="9042"/>
                  </a:cubicBezTo>
                  <a:cubicBezTo>
                    <a:pt x="15608" y="0"/>
                    <a:pt x="0" y="5645"/>
                    <a:pt x="3003" y="147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7" name="Google Shape;97;p2"/>
            <p:cNvSpPr/>
            <p:nvPr/>
          </p:nvSpPr>
          <p:spPr>
            <a:xfrm>
              <a:off x="1552511" y="3799375"/>
              <a:ext cx="28503" cy="116696"/>
            </a:xfrm>
            <a:custGeom>
              <a:avLst/>
              <a:gdLst/>
              <a:ahLst/>
              <a:cxnLst/>
              <a:rect l="l" t="t" r="r" b="b"/>
              <a:pathLst>
                <a:path w="38004" h="155594" extrusionOk="0">
                  <a:moveTo>
                    <a:pt x="37103" y="141293"/>
                  </a:moveTo>
                  <a:cubicBezTo>
                    <a:pt x="37788" y="96399"/>
                    <a:pt x="38004" y="53428"/>
                    <a:pt x="22472" y="10693"/>
                  </a:cubicBezTo>
                  <a:cubicBezTo>
                    <a:pt x="18580" y="0"/>
                    <a:pt x="0" y="6692"/>
                    <a:pt x="3651" y="17506"/>
                  </a:cubicBezTo>
                  <a:cubicBezTo>
                    <a:pt x="17233" y="57664"/>
                    <a:pt x="15373" y="98386"/>
                    <a:pt x="14992" y="140150"/>
                  </a:cubicBezTo>
                  <a:cubicBezTo>
                    <a:pt x="14865" y="154374"/>
                    <a:pt x="36887" y="155594"/>
                    <a:pt x="37103" y="14129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8" name="Google Shape;98;p2"/>
            <p:cNvSpPr/>
            <p:nvPr/>
          </p:nvSpPr>
          <p:spPr>
            <a:xfrm>
              <a:off x="1600174" y="3810650"/>
              <a:ext cx="42229" cy="115000"/>
            </a:xfrm>
            <a:custGeom>
              <a:avLst/>
              <a:gdLst/>
              <a:ahLst/>
              <a:cxnLst/>
              <a:rect l="l" t="t" r="r" b="b"/>
              <a:pathLst>
                <a:path w="56305" h="153333" extrusionOk="0">
                  <a:moveTo>
                    <a:pt x="17881" y="16617"/>
                  </a:moveTo>
                  <a:cubicBezTo>
                    <a:pt x="37960" y="52235"/>
                    <a:pt x="13627" y="99637"/>
                    <a:pt x="3448" y="135166"/>
                  </a:cubicBezTo>
                  <a:cubicBezTo>
                    <a:pt x="0" y="147218"/>
                    <a:pt x="18700" y="153333"/>
                    <a:pt x="21856" y="141287"/>
                  </a:cubicBezTo>
                  <a:cubicBezTo>
                    <a:pt x="32499" y="100698"/>
                    <a:pt x="56305" y="49136"/>
                    <a:pt x="32505" y="9055"/>
                  </a:cubicBezTo>
                  <a:cubicBezTo>
                    <a:pt x="27127" y="0"/>
                    <a:pt x="12636" y="7308"/>
                    <a:pt x="17881" y="166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99" name="Google Shape;99;p2"/>
            <p:cNvSpPr/>
            <p:nvPr/>
          </p:nvSpPr>
          <p:spPr>
            <a:xfrm>
              <a:off x="1431753" y="4020630"/>
              <a:ext cx="32899" cy="121448"/>
            </a:xfrm>
            <a:custGeom>
              <a:avLst/>
              <a:gdLst/>
              <a:ahLst/>
              <a:cxnLst/>
              <a:rect l="l" t="t" r="r" b="b"/>
              <a:pathLst>
                <a:path w="43865" h="161931" extrusionOk="0">
                  <a:moveTo>
                    <a:pt x="30765" y="7321"/>
                  </a:moveTo>
                  <a:cubicBezTo>
                    <a:pt x="29673" y="3536"/>
                    <a:pt x="26574" y="266"/>
                    <a:pt x="22377" y="222"/>
                  </a:cubicBezTo>
                  <a:cubicBezTo>
                    <a:pt x="18903" y="184"/>
                    <a:pt x="15430" y="152"/>
                    <a:pt x="11957" y="114"/>
                  </a:cubicBezTo>
                  <a:cubicBezTo>
                    <a:pt x="825" y="0"/>
                    <a:pt x="0" y="16262"/>
                    <a:pt x="11061" y="17335"/>
                  </a:cubicBezTo>
                  <a:lnTo>
                    <a:pt x="14014" y="17614"/>
                  </a:lnTo>
                  <a:cubicBezTo>
                    <a:pt x="20866" y="60236"/>
                    <a:pt x="13030" y="103168"/>
                    <a:pt x="12700" y="146069"/>
                  </a:cubicBezTo>
                  <a:cubicBezTo>
                    <a:pt x="12592" y="160661"/>
                    <a:pt x="35121" y="161931"/>
                    <a:pt x="35394" y="147237"/>
                  </a:cubicBezTo>
                  <a:cubicBezTo>
                    <a:pt x="36283" y="100704"/>
                    <a:pt x="43865" y="52819"/>
                    <a:pt x="30765" y="73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0" name="Google Shape;100;p2"/>
            <p:cNvSpPr/>
            <p:nvPr/>
          </p:nvSpPr>
          <p:spPr>
            <a:xfrm>
              <a:off x="1477771" y="3981567"/>
              <a:ext cx="40324" cy="169935"/>
            </a:xfrm>
            <a:custGeom>
              <a:avLst/>
              <a:gdLst/>
              <a:ahLst/>
              <a:cxnLst/>
              <a:rect l="l" t="t" r="r" b="b"/>
              <a:pathLst>
                <a:path w="53765" h="226580" extrusionOk="0">
                  <a:moveTo>
                    <a:pt x="23755" y="1765"/>
                  </a:moveTo>
                  <a:lnTo>
                    <a:pt x="13347" y="965"/>
                  </a:lnTo>
                  <a:cubicBezTo>
                    <a:pt x="812" y="0"/>
                    <a:pt x="0" y="19011"/>
                    <a:pt x="12350" y="20339"/>
                  </a:cubicBezTo>
                  <a:cubicBezTo>
                    <a:pt x="41319" y="23444"/>
                    <a:pt x="3702" y="190506"/>
                    <a:pt x="1987" y="210712"/>
                  </a:cubicBezTo>
                  <a:cubicBezTo>
                    <a:pt x="958" y="222885"/>
                    <a:pt x="19894" y="226580"/>
                    <a:pt x="23171" y="214706"/>
                  </a:cubicBezTo>
                  <a:cubicBezTo>
                    <a:pt x="40652" y="151314"/>
                    <a:pt x="53765" y="73279"/>
                    <a:pt x="32873" y="9480"/>
                  </a:cubicBezTo>
                  <a:cubicBezTo>
                    <a:pt x="31457" y="5168"/>
                    <a:pt x="28479" y="2133"/>
                    <a:pt x="23755" y="176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1" name="Google Shape;101;p2"/>
            <p:cNvSpPr/>
            <p:nvPr/>
          </p:nvSpPr>
          <p:spPr>
            <a:xfrm>
              <a:off x="1504299" y="3987134"/>
              <a:ext cx="31141" cy="173031"/>
            </a:xfrm>
            <a:custGeom>
              <a:avLst/>
              <a:gdLst/>
              <a:ahLst/>
              <a:cxnLst/>
              <a:rect l="l" t="t" r="r" b="b"/>
              <a:pathLst>
                <a:path w="41522" h="230708" extrusionOk="0">
                  <a:moveTo>
                    <a:pt x="38201" y="216941"/>
                  </a:moveTo>
                  <a:cubicBezTo>
                    <a:pt x="39160" y="172624"/>
                    <a:pt x="37134" y="128257"/>
                    <a:pt x="38531" y="83959"/>
                  </a:cubicBezTo>
                  <a:cubicBezTo>
                    <a:pt x="39408" y="56210"/>
                    <a:pt x="41522" y="31343"/>
                    <a:pt x="22225" y="9340"/>
                  </a:cubicBezTo>
                  <a:cubicBezTo>
                    <a:pt x="14033" y="0"/>
                    <a:pt x="0" y="12757"/>
                    <a:pt x="7969" y="22199"/>
                  </a:cubicBezTo>
                  <a:cubicBezTo>
                    <a:pt x="26981" y="44729"/>
                    <a:pt x="17748" y="80594"/>
                    <a:pt x="17214" y="107575"/>
                  </a:cubicBezTo>
                  <a:cubicBezTo>
                    <a:pt x="16497" y="143675"/>
                    <a:pt x="16243" y="179755"/>
                    <a:pt x="17068" y="215849"/>
                  </a:cubicBezTo>
                  <a:cubicBezTo>
                    <a:pt x="17379" y="229330"/>
                    <a:pt x="37903" y="230708"/>
                    <a:pt x="38201" y="2169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2" name="Google Shape;102;p2"/>
            <p:cNvSpPr/>
            <p:nvPr/>
          </p:nvSpPr>
          <p:spPr>
            <a:xfrm>
              <a:off x="1543493" y="3988578"/>
              <a:ext cx="26950" cy="135869"/>
            </a:xfrm>
            <a:custGeom>
              <a:avLst/>
              <a:gdLst/>
              <a:ahLst/>
              <a:cxnLst/>
              <a:rect l="l" t="t" r="r" b="b"/>
              <a:pathLst>
                <a:path w="35934" h="181159" extrusionOk="0">
                  <a:moveTo>
                    <a:pt x="15259" y="13309"/>
                  </a:moveTo>
                  <a:cubicBezTo>
                    <a:pt x="14344" y="62985"/>
                    <a:pt x="13411" y="112172"/>
                    <a:pt x="2857" y="160947"/>
                  </a:cubicBezTo>
                  <a:cubicBezTo>
                    <a:pt x="0" y="174167"/>
                    <a:pt x="19710" y="181159"/>
                    <a:pt x="23126" y="167678"/>
                  </a:cubicBezTo>
                  <a:cubicBezTo>
                    <a:pt x="35934" y="117163"/>
                    <a:pt x="35712" y="66160"/>
                    <a:pt x="35801" y="14370"/>
                  </a:cubicBezTo>
                  <a:cubicBezTo>
                    <a:pt x="35826" y="1174"/>
                    <a:pt x="15506" y="0"/>
                    <a:pt x="15259" y="13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3" name="Google Shape;103;p2"/>
            <p:cNvSpPr/>
            <p:nvPr/>
          </p:nvSpPr>
          <p:spPr>
            <a:xfrm>
              <a:off x="1582090" y="4025800"/>
              <a:ext cx="17535" cy="105351"/>
            </a:xfrm>
            <a:custGeom>
              <a:avLst/>
              <a:gdLst/>
              <a:ahLst/>
              <a:cxnLst/>
              <a:rect l="l" t="t" r="r" b="b"/>
              <a:pathLst>
                <a:path w="23380" h="140468" extrusionOk="0">
                  <a:moveTo>
                    <a:pt x="21374" y="127723"/>
                  </a:moveTo>
                  <a:cubicBezTo>
                    <a:pt x="23380" y="90125"/>
                    <a:pt x="22612" y="52565"/>
                    <a:pt x="22351" y="14922"/>
                  </a:cubicBezTo>
                  <a:cubicBezTo>
                    <a:pt x="22256" y="1238"/>
                    <a:pt x="1123" y="0"/>
                    <a:pt x="1022" y="13817"/>
                  </a:cubicBezTo>
                  <a:cubicBezTo>
                    <a:pt x="755" y="51498"/>
                    <a:pt x="0" y="89090"/>
                    <a:pt x="2000" y="126720"/>
                  </a:cubicBezTo>
                  <a:cubicBezTo>
                    <a:pt x="2654" y="138937"/>
                    <a:pt x="20694" y="140468"/>
                    <a:pt x="21374" y="1277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4" name="Google Shape;104;p2"/>
            <p:cNvSpPr/>
            <p:nvPr/>
          </p:nvSpPr>
          <p:spPr>
            <a:xfrm>
              <a:off x="1477625" y="4147717"/>
              <a:ext cx="27275" cy="135416"/>
            </a:xfrm>
            <a:custGeom>
              <a:avLst/>
              <a:gdLst/>
              <a:ahLst/>
              <a:cxnLst/>
              <a:rect l="l" t="t" r="r" b="b"/>
              <a:pathLst>
                <a:path w="36366" h="180555" extrusionOk="0">
                  <a:moveTo>
                    <a:pt x="3092" y="17018"/>
                  </a:moveTo>
                  <a:cubicBezTo>
                    <a:pt x="14801" y="65646"/>
                    <a:pt x="2660" y="115538"/>
                    <a:pt x="1695" y="164706"/>
                  </a:cubicBezTo>
                  <a:cubicBezTo>
                    <a:pt x="1409" y="179317"/>
                    <a:pt x="23939" y="180555"/>
                    <a:pt x="24390" y="165874"/>
                  </a:cubicBezTo>
                  <a:cubicBezTo>
                    <a:pt x="25971" y="114814"/>
                    <a:pt x="36366" y="62909"/>
                    <a:pt x="22993" y="12623"/>
                  </a:cubicBezTo>
                  <a:cubicBezTo>
                    <a:pt x="19634" y="0"/>
                    <a:pt x="0" y="4178"/>
                    <a:pt x="3092" y="170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5" name="Google Shape;105;p2"/>
            <p:cNvSpPr/>
            <p:nvPr/>
          </p:nvSpPr>
          <p:spPr>
            <a:xfrm>
              <a:off x="1525510" y="4157375"/>
              <a:ext cx="17849" cy="114933"/>
            </a:xfrm>
            <a:custGeom>
              <a:avLst/>
              <a:gdLst/>
              <a:ahLst/>
              <a:cxnLst/>
              <a:rect l="l" t="t" r="r" b="b"/>
              <a:pathLst>
                <a:path w="23799" h="153244" extrusionOk="0">
                  <a:moveTo>
                    <a:pt x="1130" y="13925"/>
                  </a:moveTo>
                  <a:cubicBezTo>
                    <a:pt x="1009" y="55733"/>
                    <a:pt x="0" y="97605"/>
                    <a:pt x="2108" y="139369"/>
                  </a:cubicBezTo>
                  <a:cubicBezTo>
                    <a:pt x="2736" y="151720"/>
                    <a:pt x="21018" y="153244"/>
                    <a:pt x="21672" y="140379"/>
                  </a:cubicBezTo>
                  <a:cubicBezTo>
                    <a:pt x="23799" y="98653"/>
                    <a:pt x="22777" y="56813"/>
                    <a:pt x="22656" y="15043"/>
                  </a:cubicBezTo>
                  <a:cubicBezTo>
                    <a:pt x="22612" y="1212"/>
                    <a:pt x="1174" y="0"/>
                    <a:pt x="1130" y="139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6" name="Google Shape;106;p2"/>
            <p:cNvSpPr/>
            <p:nvPr/>
          </p:nvSpPr>
          <p:spPr>
            <a:xfrm>
              <a:off x="1572578" y="4203483"/>
              <a:ext cx="28570" cy="98212"/>
            </a:xfrm>
            <a:custGeom>
              <a:avLst/>
              <a:gdLst/>
              <a:ahLst/>
              <a:cxnLst/>
              <a:rect l="l" t="t" r="r" b="b"/>
              <a:pathLst>
                <a:path w="38093" h="130949" extrusionOk="0">
                  <a:moveTo>
                    <a:pt x="1593" y="17964"/>
                  </a:moveTo>
                  <a:cubicBezTo>
                    <a:pt x="5499" y="50558"/>
                    <a:pt x="16090" y="82321"/>
                    <a:pt x="13220" y="115442"/>
                  </a:cubicBezTo>
                  <a:cubicBezTo>
                    <a:pt x="11976" y="129781"/>
                    <a:pt x="34474" y="130949"/>
                    <a:pt x="35521" y="116592"/>
                  </a:cubicBezTo>
                  <a:cubicBezTo>
                    <a:pt x="38093" y="81400"/>
                    <a:pt x="26682" y="47961"/>
                    <a:pt x="22072" y="13442"/>
                  </a:cubicBezTo>
                  <a:cubicBezTo>
                    <a:pt x="20275" y="0"/>
                    <a:pt x="0" y="4686"/>
                    <a:pt x="1593" y="179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7" name="Google Shape;107;p2"/>
            <p:cNvSpPr/>
            <p:nvPr/>
          </p:nvSpPr>
          <p:spPr>
            <a:xfrm>
              <a:off x="969885" y="4167289"/>
              <a:ext cx="75980" cy="58454"/>
            </a:xfrm>
            <a:custGeom>
              <a:avLst/>
              <a:gdLst/>
              <a:ahLst/>
              <a:cxnLst/>
              <a:rect l="l" t="t" r="r" b="b"/>
              <a:pathLst>
                <a:path w="101307" h="77939" extrusionOk="0">
                  <a:moveTo>
                    <a:pt x="73025" y="28625"/>
                  </a:moveTo>
                  <a:cubicBezTo>
                    <a:pt x="61290" y="24949"/>
                    <a:pt x="26974" y="26022"/>
                    <a:pt x="22390" y="11709"/>
                  </a:cubicBezTo>
                  <a:cubicBezTo>
                    <a:pt x="18637" y="0"/>
                    <a:pt x="0" y="3727"/>
                    <a:pt x="3441" y="15894"/>
                  </a:cubicBezTo>
                  <a:cubicBezTo>
                    <a:pt x="8388" y="33356"/>
                    <a:pt x="24599" y="39382"/>
                    <a:pt x="40805" y="43129"/>
                  </a:cubicBezTo>
                  <a:cubicBezTo>
                    <a:pt x="52743" y="45885"/>
                    <a:pt x="79495" y="46564"/>
                    <a:pt x="78466" y="63461"/>
                  </a:cubicBezTo>
                  <a:cubicBezTo>
                    <a:pt x="77819" y="74117"/>
                    <a:pt x="95173" y="77939"/>
                    <a:pt x="97358" y="67017"/>
                  </a:cubicBezTo>
                  <a:cubicBezTo>
                    <a:pt x="101307" y="47301"/>
                    <a:pt x="91706" y="34474"/>
                    <a:pt x="73025" y="286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8" name="Google Shape;108;p2"/>
            <p:cNvSpPr/>
            <p:nvPr/>
          </p:nvSpPr>
          <p:spPr>
            <a:xfrm>
              <a:off x="1149151" y="4202189"/>
              <a:ext cx="51316" cy="33447"/>
            </a:xfrm>
            <a:custGeom>
              <a:avLst/>
              <a:gdLst/>
              <a:ahLst/>
              <a:cxnLst/>
              <a:rect l="l" t="t" r="r" b="b"/>
              <a:pathLst>
                <a:path w="68421" h="44596" extrusionOk="0">
                  <a:moveTo>
                    <a:pt x="40335" y="11245"/>
                  </a:moveTo>
                  <a:cubicBezTo>
                    <a:pt x="34410" y="18592"/>
                    <a:pt x="24720" y="21361"/>
                    <a:pt x="15595" y="19551"/>
                  </a:cubicBezTo>
                  <a:cubicBezTo>
                    <a:pt x="9740" y="18389"/>
                    <a:pt x="3778" y="20307"/>
                    <a:pt x="1720" y="26504"/>
                  </a:cubicBezTo>
                  <a:cubicBezTo>
                    <a:pt x="0" y="31705"/>
                    <a:pt x="2825" y="39135"/>
                    <a:pt x="8680" y="40379"/>
                  </a:cubicBezTo>
                  <a:cubicBezTo>
                    <a:pt x="28441" y="44596"/>
                    <a:pt x="46164" y="39300"/>
                    <a:pt x="59175" y="23609"/>
                  </a:cubicBezTo>
                  <a:cubicBezTo>
                    <a:pt x="68421" y="12458"/>
                    <a:pt x="49396" y="0"/>
                    <a:pt x="40335" y="112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09" name="Google Shape;109;p2"/>
            <p:cNvSpPr/>
            <p:nvPr/>
          </p:nvSpPr>
          <p:spPr>
            <a:xfrm>
              <a:off x="1459146" y="4326277"/>
              <a:ext cx="18902" cy="61093"/>
            </a:xfrm>
            <a:custGeom>
              <a:avLst/>
              <a:gdLst/>
              <a:ahLst/>
              <a:cxnLst/>
              <a:rect l="l" t="t" r="r" b="b"/>
              <a:pathLst>
                <a:path w="25203" h="81457" extrusionOk="0">
                  <a:moveTo>
                    <a:pt x="1549" y="14414"/>
                  </a:moveTo>
                  <a:cubicBezTo>
                    <a:pt x="1155" y="31114"/>
                    <a:pt x="768" y="47809"/>
                    <a:pt x="374" y="64509"/>
                  </a:cubicBezTo>
                  <a:cubicBezTo>
                    <a:pt x="0" y="80378"/>
                    <a:pt x="25203" y="81457"/>
                    <a:pt x="24834" y="65773"/>
                  </a:cubicBezTo>
                  <a:cubicBezTo>
                    <a:pt x="24441" y="49034"/>
                    <a:pt x="24047" y="32296"/>
                    <a:pt x="23660" y="15557"/>
                  </a:cubicBezTo>
                  <a:cubicBezTo>
                    <a:pt x="23329" y="1454"/>
                    <a:pt x="1885" y="0"/>
                    <a:pt x="1549" y="144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0" name="Google Shape;110;p2"/>
            <p:cNvSpPr/>
            <p:nvPr/>
          </p:nvSpPr>
          <p:spPr>
            <a:xfrm>
              <a:off x="1563061" y="4325985"/>
              <a:ext cx="17821" cy="40338"/>
            </a:xfrm>
            <a:custGeom>
              <a:avLst/>
              <a:gdLst/>
              <a:ahLst/>
              <a:cxnLst/>
              <a:rect l="l" t="t" r="r" b="b"/>
              <a:pathLst>
                <a:path w="23761" h="53784" extrusionOk="0">
                  <a:moveTo>
                    <a:pt x="635" y="14789"/>
                  </a:moveTo>
                  <a:cubicBezTo>
                    <a:pt x="419" y="24352"/>
                    <a:pt x="0" y="33254"/>
                    <a:pt x="2127" y="42627"/>
                  </a:cubicBezTo>
                  <a:cubicBezTo>
                    <a:pt x="4203" y="51771"/>
                    <a:pt x="19272" y="53784"/>
                    <a:pt x="21558" y="43630"/>
                  </a:cubicBezTo>
                  <a:cubicBezTo>
                    <a:pt x="22504" y="39458"/>
                    <a:pt x="23761" y="35325"/>
                    <a:pt x="23666" y="31026"/>
                  </a:cubicBezTo>
                  <a:cubicBezTo>
                    <a:pt x="23552" y="26003"/>
                    <a:pt x="23444" y="20986"/>
                    <a:pt x="23329" y="15963"/>
                  </a:cubicBezTo>
                  <a:cubicBezTo>
                    <a:pt x="23006" y="1479"/>
                    <a:pt x="965" y="0"/>
                    <a:pt x="635" y="1478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1" name="Google Shape;111;p2"/>
            <p:cNvSpPr/>
            <p:nvPr/>
          </p:nvSpPr>
          <p:spPr>
            <a:xfrm>
              <a:off x="1317009" y="4996546"/>
              <a:ext cx="59169" cy="17359"/>
            </a:xfrm>
            <a:custGeom>
              <a:avLst/>
              <a:gdLst/>
              <a:ahLst/>
              <a:cxnLst/>
              <a:rect l="l" t="t" r="r" b="b"/>
              <a:pathLst>
                <a:path w="78892" h="23145" extrusionOk="0">
                  <a:moveTo>
                    <a:pt x="64744" y="812"/>
                  </a:moveTo>
                  <a:cubicBezTo>
                    <a:pt x="48063" y="0"/>
                    <a:pt x="31267" y="895"/>
                    <a:pt x="14573" y="1206"/>
                  </a:cubicBezTo>
                  <a:cubicBezTo>
                    <a:pt x="1320" y="1447"/>
                    <a:pt x="0" y="21691"/>
                    <a:pt x="13500" y="21945"/>
                  </a:cubicBezTo>
                  <a:cubicBezTo>
                    <a:pt x="30181" y="22250"/>
                    <a:pt x="46964" y="23145"/>
                    <a:pt x="63633" y="22339"/>
                  </a:cubicBezTo>
                  <a:cubicBezTo>
                    <a:pt x="77228" y="21672"/>
                    <a:pt x="78892" y="1504"/>
                    <a:pt x="64744" y="8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2" name="Google Shape;112;p2"/>
            <p:cNvSpPr/>
            <p:nvPr/>
          </p:nvSpPr>
          <p:spPr>
            <a:xfrm>
              <a:off x="1034329" y="4442135"/>
              <a:ext cx="80524" cy="161382"/>
            </a:xfrm>
            <a:custGeom>
              <a:avLst/>
              <a:gdLst/>
              <a:ahLst/>
              <a:cxnLst/>
              <a:rect l="l" t="t" r="r" b="b"/>
              <a:pathLst>
                <a:path w="107365" h="215176" extrusionOk="0">
                  <a:moveTo>
                    <a:pt x="65481" y="75704"/>
                  </a:moveTo>
                  <a:cubicBezTo>
                    <a:pt x="58420" y="93344"/>
                    <a:pt x="56559" y="138283"/>
                    <a:pt x="39662" y="155682"/>
                  </a:cubicBezTo>
                  <a:cubicBezTo>
                    <a:pt x="34531" y="108775"/>
                    <a:pt x="39903" y="63036"/>
                    <a:pt x="38538" y="15640"/>
                  </a:cubicBezTo>
                  <a:cubicBezTo>
                    <a:pt x="39173" y="1149"/>
                    <a:pt x="16929" y="0"/>
                    <a:pt x="16071" y="14477"/>
                  </a:cubicBezTo>
                  <a:cubicBezTo>
                    <a:pt x="12934" y="67297"/>
                    <a:pt x="0" y="126593"/>
                    <a:pt x="16414" y="178168"/>
                  </a:cubicBezTo>
                  <a:cubicBezTo>
                    <a:pt x="18903" y="185997"/>
                    <a:pt x="27184" y="191211"/>
                    <a:pt x="35153" y="186943"/>
                  </a:cubicBezTo>
                  <a:cubicBezTo>
                    <a:pt x="41255" y="183673"/>
                    <a:pt x="46062" y="179647"/>
                    <a:pt x="50088" y="175152"/>
                  </a:cubicBezTo>
                  <a:cubicBezTo>
                    <a:pt x="47091" y="182289"/>
                    <a:pt x="44234" y="189166"/>
                    <a:pt x="41967" y="195605"/>
                  </a:cubicBezTo>
                  <a:cubicBezTo>
                    <a:pt x="37172" y="209207"/>
                    <a:pt x="57162" y="215176"/>
                    <a:pt x="62795" y="202526"/>
                  </a:cubicBezTo>
                  <a:cubicBezTo>
                    <a:pt x="79711" y="164528"/>
                    <a:pt x="107365" y="115125"/>
                    <a:pt x="83661" y="74275"/>
                  </a:cubicBezTo>
                  <a:cubicBezTo>
                    <a:pt x="79241" y="66668"/>
                    <a:pt x="68707" y="67646"/>
                    <a:pt x="65481" y="757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3" name="Google Shape;113;p2"/>
            <p:cNvSpPr/>
            <p:nvPr/>
          </p:nvSpPr>
          <p:spPr>
            <a:xfrm>
              <a:off x="880256" y="4626983"/>
              <a:ext cx="42839" cy="86358"/>
            </a:xfrm>
            <a:custGeom>
              <a:avLst/>
              <a:gdLst/>
              <a:ahLst/>
              <a:cxnLst/>
              <a:rect l="l" t="t" r="r" b="b"/>
              <a:pathLst>
                <a:path w="57118" h="115144" extrusionOk="0">
                  <a:moveTo>
                    <a:pt x="44164" y="112464"/>
                  </a:moveTo>
                  <a:cubicBezTo>
                    <a:pt x="53867" y="111874"/>
                    <a:pt x="57118" y="101422"/>
                    <a:pt x="49809" y="95205"/>
                  </a:cubicBezTo>
                  <a:cubicBezTo>
                    <a:pt x="27171" y="75952"/>
                    <a:pt x="30968" y="42881"/>
                    <a:pt x="30918" y="15887"/>
                  </a:cubicBezTo>
                  <a:cubicBezTo>
                    <a:pt x="30892" y="1314"/>
                    <a:pt x="9144" y="0"/>
                    <a:pt x="8223" y="14706"/>
                  </a:cubicBezTo>
                  <a:cubicBezTo>
                    <a:pt x="6553" y="41370"/>
                    <a:pt x="0" y="115144"/>
                    <a:pt x="44164" y="1124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4" name="Google Shape;114;p2"/>
            <p:cNvSpPr/>
            <p:nvPr/>
          </p:nvSpPr>
          <p:spPr>
            <a:xfrm>
              <a:off x="929838" y="4619527"/>
              <a:ext cx="33466" cy="114514"/>
            </a:xfrm>
            <a:custGeom>
              <a:avLst/>
              <a:gdLst/>
              <a:ahLst/>
              <a:cxnLst/>
              <a:rect l="l" t="t" r="r" b="b"/>
              <a:pathLst>
                <a:path w="44621" h="152685" extrusionOk="0">
                  <a:moveTo>
                    <a:pt x="39065" y="138626"/>
                  </a:moveTo>
                  <a:cubicBezTo>
                    <a:pt x="42456" y="112039"/>
                    <a:pt x="44621" y="85737"/>
                    <a:pt x="43738" y="58832"/>
                  </a:cubicBezTo>
                  <a:cubicBezTo>
                    <a:pt x="43160" y="41001"/>
                    <a:pt x="41509" y="8032"/>
                    <a:pt x="19399" y="2933"/>
                  </a:cubicBezTo>
                  <a:cubicBezTo>
                    <a:pt x="6673" y="0"/>
                    <a:pt x="0" y="18821"/>
                    <a:pt x="12915" y="22466"/>
                  </a:cubicBezTo>
                  <a:cubicBezTo>
                    <a:pt x="32429" y="27965"/>
                    <a:pt x="16897" y="122091"/>
                    <a:pt x="18554" y="140328"/>
                  </a:cubicBezTo>
                  <a:cubicBezTo>
                    <a:pt x="19672" y="152685"/>
                    <a:pt x="37680" y="149472"/>
                    <a:pt x="39065" y="1386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5" name="Google Shape;115;p2"/>
            <p:cNvSpPr/>
            <p:nvPr/>
          </p:nvSpPr>
          <p:spPr>
            <a:xfrm>
              <a:off x="976872" y="4631643"/>
              <a:ext cx="34228" cy="65603"/>
            </a:xfrm>
            <a:custGeom>
              <a:avLst/>
              <a:gdLst/>
              <a:ahLst/>
              <a:cxnLst/>
              <a:rect l="l" t="t" r="r" b="b"/>
              <a:pathLst>
                <a:path w="45637" h="87471" extrusionOk="0">
                  <a:moveTo>
                    <a:pt x="27260" y="609"/>
                  </a:moveTo>
                  <a:cubicBezTo>
                    <a:pt x="23672" y="755"/>
                    <a:pt x="20167" y="622"/>
                    <a:pt x="16586" y="476"/>
                  </a:cubicBezTo>
                  <a:cubicBezTo>
                    <a:pt x="5422" y="0"/>
                    <a:pt x="4686" y="16592"/>
                    <a:pt x="15690" y="17691"/>
                  </a:cubicBezTo>
                  <a:cubicBezTo>
                    <a:pt x="16802" y="17805"/>
                    <a:pt x="17875" y="18002"/>
                    <a:pt x="18967" y="18116"/>
                  </a:cubicBezTo>
                  <a:cubicBezTo>
                    <a:pt x="21653" y="35299"/>
                    <a:pt x="17900" y="51390"/>
                    <a:pt x="7620" y="66192"/>
                  </a:cubicBezTo>
                  <a:cubicBezTo>
                    <a:pt x="0" y="77158"/>
                    <a:pt x="16637" y="87471"/>
                    <a:pt x="24657" y="77368"/>
                  </a:cubicBezTo>
                  <a:cubicBezTo>
                    <a:pt x="41001" y="56794"/>
                    <a:pt x="45637" y="29933"/>
                    <a:pt x="34994" y="5594"/>
                  </a:cubicBezTo>
                  <a:cubicBezTo>
                    <a:pt x="33801" y="2870"/>
                    <a:pt x="30270" y="488"/>
                    <a:pt x="27260" y="6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6" name="Google Shape;116;p2"/>
            <p:cNvSpPr/>
            <p:nvPr/>
          </p:nvSpPr>
          <p:spPr>
            <a:xfrm>
              <a:off x="865592" y="4749577"/>
              <a:ext cx="21197" cy="107141"/>
            </a:xfrm>
            <a:custGeom>
              <a:avLst/>
              <a:gdLst/>
              <a:ahLst/>
              <a:cxnLst/>
              <a:rect l="l" t="t" r="r" b="b"/>
              <a:pathLst>
                <a:path w="28263" h="142855" extrusionOk="0">
                  <a:moveTo>
                    <a:pt x="3086" y="14281"/>
                  </a:moveTo>
                  <a:cubicBezTo>
                    <a:pt x="2197" y="52901"/>
                    <a:pt x="0" y="91541"/>
                    <a:pt x="3327" y="130067"/>
                  </a:cubicBezTo>
                  <a:cubicBezTo>
                    <a:pt x="4432" y="142855"/>
                    <a:pt x="23977" y="140049"/>
                    <a:pt x="24999" y="128263"/>
                  </a:cubicBezTo>
                  <a:cubicBezTo>
                    <a:pt x="28263" y="90779"/>
                    <a:pt x="25863" y="52990"/>
                    <a:pt x="24999" y="15411"/>
                  </a:cubicBezTo>
                  <a:cubicBezTo>
                    <a:pt x="24676" y="1435"/>
                    <a:pt x="3416" y="0"/>
                    <a:pt x="3086" y="1428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7" name="Google Shape;117;p2"/>
            <p:cNvSpPr/>
            <p:nvPr/>
          </p:nvSpPr>
          <p:spPr>
            <a:xfrm>
              <a:off x="902018" y="4740823"/>
              <a:ext cx="30894" cy="87658"/>
            </a:xfrm>
            <a:custGeom>
              <a:avLst/>
              <a:gdLst/>
              <a:ahLst/>
              <a:cxnLst/>
              <a:rect l="l" t="t" r="r" b="b"/>
              <a:pathLst>
                <a:path w="41192" h="116878" extrusionOk="0">
                  <a:moveTo>
                    <a:pt x="26003" y="14516"/>
                  </a:moveTo>
                  <a:cubicBezTo>
                    <a:pt x="26047" y="1200"/>
                    <a:pt x="5708" y="0"/>
                    <a:pt x="5264" y="13442"/>
                  </a:cubicBezTo>
                  <a:cubicBezTo>
                    <a:pt x="4133" y="47339"/>
                    <a:pt x="0" y="79228"/>
                    <a:pt x="21189" y="108051"/>
                  </a:cubicBezTo>
                  <a:cubicBezTo>
                    <a:pt x="27673" y="116878"/>
                    <a:pt x="41192" y="106705"/>
                    <a:pt x="36525" y="97434"/>
                  </a:cubicBezTo>
                  <a:cubicBezTo>
                    <a:pt x="23298" y="71164"/>
                    <a:pt x="25901" y="42957"/>
                    <a:pt x="26003" y="1451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8" name="Google Shape;118;p2"/>
            <p:cNvSpPr/>
            <p:nvPr/>
          </p:nvSpPr>
          <p:spPr>
            <a:xfrm>
              <a:off x="970496" y="4786586"/>
              <a:ext cx="30632" cy="59421"/>
            </a:xfrm>
            <a:custGeom>
              <a:avLst/>
              <a:gdLst/>
              <a:ahLst/>
              <a:cxnLst/>
              <a:rect l="l" t="t" r="r" b="b"/>
              <a:pathLst>
                <a:path w="40843" h="79228" extrusionOk="0">
                  <a:moveTo>
                    <a:pt x="33661" y="68808"/>
                  </a:moveTo>
                  <a:cubicBezTo>
                    <a:pt x="40843" y="47339"/>
                    <a:pt x="26073" y="33407"/>
                    <a:pt x="22339" y="13398"/>
                  </a:cubicBezTo>
                  <a:cubicBezTo>
                    <a:pt x="19837" y="0"/>
                    <a:pt x="0" y="4679"/>
                    <a:pt x="1866" y="17919"/>
                  </a:cubicBezTo>
                  <a:cubicBezTo>
                    <a:pt x="4178" y="34334"/>
                    <a:pt x="15271" y="48450"/>
                    <a:pt x="15151" y="65322"/>
                  </a:cubicBezTo>
                  <a:cubicBezTo>
                    <a:pt x="15074" y="75914"/>
                    <a:pt x="30181" y="79228"/>
                    <a:pt x="33661" y="6880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19" name="Google Shape;119;p2"/>
            <p:cNvSpPr/>
            <p:nvPr/>
          </p:nvSpPr>
          <p:spPr>
            <a:xfrm>
              <a:off x="989304" y="4857410"/>
              <a:ext cx="18155" cy="13501"/>
            </a:xfrm>
            <a:custGeom>
              <a:avLst/>
              <a:gdLst/>
              <a:ahLst/>
              <a:cxnLst/>
              <a:rect l="l" t="t" r="r" b="b"/>
              <a:pathLst>
                <a:path w="24206" h="18002" extrusionOk="0">
                  <a:moveTo>
                    <a:pt x="12566" y="0"/>
                  </a:moveTo>
                  <a:cubicBezTo>
                    <a:pt x="990" y="0"/>
                    <a:pt x="0" y="18002"/>
                    <a:pt x="11639" y="18002"/>
                  </a:cubicBezTo>
                  <a:cubicBezTo>
                    <a:pt x="23215" y="18002"/>
                    <a:pt x="24206" y="0"/>
                    <a:pt x="1256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0" name="Google Shape;120;p2"/>
            <p:cNvSpPr/>
            <p:nvPr/>
          </p:nvSpPr>
          <p:spPr>
            <a:xfrm>
              <a:off x="1853659" y="4599327"/>
              <a:ext cx="28360" cy="137031"/>
            </a:xfrm>
            <a:custGeom>
              <a:avLst/>
              <a:gdLst/>
              <a:ahLst/>
              <a:cxnLst/>
              <a:rect l="l" t="t" r="r" b="b"/>
              <a:pathLst>
                <a:path w="37814" h="182708" extrusionOk="0">
                  <a:moveTo>
                    <a:pt x="26339" y="165703"/>
                  </a:moveTo>
                  <a:cubicBezTo>
                    <a:pt x="27533" y="114846"/>
                    <a:pt x="28867" y="65538"/>
                    <a:pt x="36137" y="15087"/>
                  </a:cubicBezTo>
                  <a:cubicBezTo>
                    <a:pt x="37814" y="3486"/>
                    <a:pt x="18796" y="0"/>
                    <a:pt x="15913" y="11283"/>
                  </a:cubicBezTo>
                  <a:cubicBezTo>
                    <a:pt x="3238" y="60858"/>
                    <a:pt x="0" y="113328"/>
                    <a:pt x="120" y="164344"/>
                  </a:cubicBezTo>
                  <a:cubicBezTo>
                    <a:pt x="165" y="181165"/>
                    <a:pt x="25946" y="182708"/>
                    <a:pt x="26339" y="16570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 name="Google Shape;121;p2"/>
            <p:cNvSpPr/>
            <p:nvPr/>
          </p:nvSpPr>
          <p:spPr>
            <a:xfrm>
              <a:off x="1890041" y="4597888"/>
              <a:ext cx="59674" cy="143508"/>
            </a:xfrm>
            <a:custGeom>
              <a:avLst/>
              <a:gdLst/>
              <a:ahLst/>
              <a:cxnLst/>
              <a:rect l="l" t="t" r="r" b="b"/>
              <a:pathLst>
                <a:path w="79565" h="191344" extrusionOk="0">
                  <a:moveTo>
                    <a:pt x="25977" y="14020"/>
                  </a:moveTo>
                  <a:cubicBezTo>
                    <a:pt x="22072" y="0"/>
                    <a:pt x="0" y="4686"/>
                    <a:pt x="3778" y="18923"/>
                  </a:cubicBezTo>
                  <a:cubicBezTo>
                    <a:pt x="14966" y="61055"/>
                    <a:pt x="16560" y="105079"/>
                    <a:pt x="31775" y="146094"/>
                  </a:cubicBezTo>
                  <a:cubicBezTo>
                    <a:pt x="34385" y="153130"/>
                    <a:pt x="41840" y="152126"/>
                    <a:pt x="46037" y="147808"/>
                  </a:cubicBezTo>
                  <a:cubicBezTo>
                    <a:pt x="41548" y="157543"/>
                    <a:pt x="36982" y="167246"/>
                    <a:pt x="32607" y="177037"/>
                  </a:cubicBezTo>
                  <a:cubicBezTo>
                    <a:pt x="29025" y="185064"/>
                    <a:pt x="42195" y="191344"/>
                    <a:pt x="46424" y="183724"/>
                  </a:cubicBezTo>
                  <a:cubicBezTo>
                    <a:pt x="55479" y="167436"/>
                    <a:pt x="64363" y="151079"/>
                    <a:pt x="73063" y="134594"/>
                  </a:cubicBezTo>
                  <a:cubicBezTo>
                    <a:pt x="79565" y="122256"/>
                    <a:pt x="61855" y="113753"/>
                    <a:pt x="55918" y="126295"/>
                  </a:cubicBezTo>
                  <a:cubicBezTo>
                    <a:pt x="53498" y="131413"/>
                    <a:pt x="51225" y="136582"/>
                    <a:pt x="48844" y="141706"/>
                  </a:cubicBezTo>
                  <a:cubicBezTo>
                    <a:pt x="48882" y="141096"/>
                    <a:pt x="49034" y="140512"/>
                    <a:pt x="48952" y="139877"/>
                  </a:cubicBezTo>
                  <a:cubicBezTo>
                    <a:pt x="43237" y="97732"/>
                    <a:pt x="37401" y="55060"/>
                    <a:pt x="25977" y="140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 name="Google Shape;122;p2"/>
            <p:cNvSpPr/>
            <p:nvPr/>
          </p:nvSpPr>
          <p:spPr>
            <a:xfrm>
              <a:off x="1807881" y="4620703"/>
              <a:ext cx="17354" cy="113652"/>
            </a:xfrm>
            <a:custGeom>
              <a:avLst/>
              <a:gdLst/>
              <a:ahLst/>
              <a:cxnLst/>
              <a:rect l="l" t="t" r="r" b="b"/>
              <a:pathLst>
                <a:path w="23139" h="151536" extrusionOk="0">
                  <a:moveTo>
                    <a:pt x="22821" y="137102"/>
                  </a:moveTo>
                  <a:cubicBezTo>
                    <a:pt x="21907" y="95313"/>
                    <a:pt x="22237" y="53270"/>
                    <a:pt x="19691" y="11550"/>
                  </a:cubicBezTo>
                  <a:cubicBezTo>
                    <a:pt x="19069" y="1339"/>
                    <a:pt x="4108" y="0"/>
                    <a:pt x="3454" y="10712"/>
                  </a:cubicBezTo>
                  <a:cubicBezTo>
                    <a:pt x="895" y="52317"/>
                    <a:pt x="1238" y="94259"/>
                    <a:pt x="323" y="135940"/>
                  </a:cubicBezTo>
                  <a:cubicBezTo>
                    <a:pt x="0" y="150526"/>
                    <a:pt x="23139" y="151536"/>
                    <a:pt x="22821" y="13710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 name="Google Shape;123;p2"/>
            <p:cNvSpPr/>
            <p:nvPr/>
          </p:nvSpPr>
          <p:spPr>
            <a:xfrm>
              <a:off x="1817712" y="4751174"/>
              <a:ext cx="26979" cy="141836"/>
            </a:xfrm>
            <a:custGeom>
              <a:avLst/>
              <a:gdLst/>
              <a:ahLst/>
              <a:cxnLst/>
              <a:rect l="l" t="t" r="r" b="b"/>
              <a:pathLst>
                <a:path w="35972" h="189115" extrusionOk="0">
                  <a:moveTo>
                    <a:pt x="13760" y="175221"/>
                  </a:moveTo>
                  <a:cubicBezTo>
                    <a:pt x="14655" y="187547"/>
                    <a:pt x="32023" y="189115"/>
                    <a:pt x="33324" y="176231"/>
                  </a:cubicBezTo>
                  <a:cubicBezTo>
                    <a:pt x="35972" y="150075"/>
                    <a:pt x="34975" y="124180"/>
                    <a:pt x="32645" y="98043"/>
                  </a:cubicBezTo>
                  <a:cubicBezTo>
                    <a:pt x="30073" y="69253"/>
                    <a:pt x="19323" y="42443"/>
                    <a:pt x="20491" y="13208"/>
                  </a:cubicBezTo>
                  <a:cubicBezTo>
                    <a:pt x="20980" y="965"/>
                    <a:pt x="2317" y="0"/>
                    <a:pt x="1511" y="12230"/>
                  </a:cubicBezTo>
                  <a:cubicBezTo>
                    <a:pt x="0" y="35280"/>
                    <a:pt x="4514" y="56768"/>
                    <a:pt x="8851" y="79336"/>
                  </a:cubicBezTo>
                  <a:cubicBezTo>
                    <a:pt x="14947" y="111029"/>
                    <a:pt x="11449" y="143268"/>
                    <a:pt x="13760" y="1752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4" name="Google Shape;124;p2"/>
            <p:cNvSpPr/>
            <p:nvPr/>
          </p:nvSpPr>
          <p:spPr>
            <a:xfrm>
              <a:off x="1846450" y="4747176"/>
              <a:ext cx="46825" cy="108275"/>
            </a:xfrm>
            <a:custGeom>
              <a:avLst/>
              <a:gdLst/>
              <a:ahLst/>
              <a:cxnLst/>
              <a:rect l="l" t="t" r="r" b="b"/>
              <a:pathLst>
                <a:path w="62433" h="144367" extrusionOk="0">
                  <a:moveTo>
                    <a:pt x="42868" y="138601"/>
                  </a:moveTo>
                  <a:cubicBezTo>
                    <a:pt x="51409" y="144367"/>
                    <a:pt x="62433" y="132067"/>
                    <a:pt x="54762" y="124733"/>
                  </a:cubicBezTo>
                  <a:cubicBezTo>
                    <a:pt x="37915" y="108648"/>
                    <a:pt x="45370" y="81845"/>
                    <a:pt x="46748" y="61144"/>
                  </a:cubicBezTo>
                  <a:cubicBezTo>
                    <a:pt x="48006" y="42259"/>
                    <a:pt x="44189" y="24676"/>
                    <a:pt x="31134" y="10572"/>
                  </a:cubicBezTo>
                  <a:cubicBezTo>
                    <a:pt x="21355" y="0"/>
                    <a:pt x="4845" y="14858"/>
                    <a:pt x="14547" y="25526"/>
                  </a:cubicBezTo>
                  <a:cubicBezTo>
                    <a:pt x="43999" y="57899"/>
                    <a:pt x="0" y="109658"/>
                    <a:pt x="42868" y="13860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5" name="Google Shape;125;p2"/>
            <p:cNvSpPr/>
            <p:nvPr/>
          </p:nvSpPr>
          <p:spPr>
            <a:xfrm>
              <a:off x="1911724" y="4750220"/>
              <a:ext cx="25722" cy="124053"/>
            </a:xfrm>
            <a:custGeom>
              <a:avLst/>
              <a:gdLst/>
              <a:ahLst/>
              <a:cxnLst/>
              <a:rect l="l" t="t" r="r" b="b"/>
              <a:pathLst>
                <a:path w="34296" h="165404" extrusionOk="0">
                  <a:moveTo>
                    <a:pt x="21221" y="152444"/>
                  </a:moveTo>
                  <a:cubicBezTo>
                    <a:pt x="26269" y="106387"/>
                    <a:pt x="34296" y="61029"/>
                    <a:pt x="33953" y="14522"/>
                  </a:cubicBezTo>
                  <a:cubicBezTo>
                    <a:pt x="33858" y="1231"/>
                    <a:pt x="13385" y="0"/>
                    <a:pt x="13214" y="13449"/>
                  </a:cubicBezTo>
                  <a:cubicBezTo>
                    <a:pt x="12630" y="59721"/>
                    <a:pt x="3917" y="105276"/>
                    <a:pt x="869" y="151390"/>
                  </a:cubicBezTo>
                  <a:cubicBezTo>
                    <a:pt x="0" y="164591"/>
                    <a:pt x="19799" y="165404"/>
                    <a:pt x="21221" y="1524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6" name="Google Shape;126;p2"/>
            <p:cNvSpPr/>
            <p:nvPr/>
          </p:nvSpPr>
          <p:spPr>
            <a:xfrm>
              <a:off x="1817551" y="4899909"/>
              <a:ext cx="32447" cy="152776"/>
            </a:xfrm>
            <a:custGeom>
              <a:avLst/>
              <a:gdLst/>
              <a:ahLst/>
              <a:cxnLst/>
              <a:rect l="l" t="t" r="r" b="b"/>
              <a:pathLst>
                <a:path w="43262" h="203701" extrusionOk="0">
                  <a:moveTo>
                    <a:pt x="33737" y="191096"/>
                  </a:moveTo>
                  <a:cubicBezTo>
                    <a:pt x="43262" y="132930"/>
                    <a:pt x="23355" y="73894"/>
                    <a:pt x="22371" y="15608"/>
                  </a:cubicBezTo>
                  <a:cubicBezTo>
                    <a:pt x="22129" y="1314"/>
                    <a:pt x="0" y="0"/>
                    <a:pt x="63" y="14458"/>
                  </a:cubicBezTo>
                  <a:cubicBezTo>
                    <a:pt x="342" y="73253"/>
                    <a:pt x="12255" y="131216"/>
                    <a:pt x="13779" y="190061"/>
                  </a:cubicBezTo>
                  <a:cubicBezTo>
                    <a:pt x="14116" y="203117"/>
                    <a:pt x="31667" y="203701"/>
                    <a:pt x="33737" y="1910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7" name="Google Shape;127;p2"/>
            <p:cNvSpPr/>
            <p:nvPr/>
          </p:nvSpPr>
          <p:spPr>
            <a:xfrm>
              <a:off x="1859242" y="4909796"/>
              <a:ext cx="46020" cy="97383"/>
            </a:xfrm>
            <a:custGeom>
              <a:avLst/>
              <a:gdLst/>
              <a:ahLst/>
              <a:cxnLst/>
              <a:rect l="l" t="t" r="r" b="b"/>
              <a:pathLst>
                <a:path w="61360" h="129844" extrusionOk="0">
                  <a:moveTo>
                    <a:pt x="19710" y="114122"/>
                  </a:moveTo>
                  <a:cubicBezTo>
                    <a:pt x="20123" y="128327"/>
                    <a:pt x="41236" y="129844"/>
                    <a:pt x="42017" y="115277"/>
                  </a:cubicBezTo>
                  <a:cubicBezTo>
                    <a:pt x="43453" y="88512"/>
                    <a:pt x="61360" y="12325"/>
                    <a:pt x="22002" y="3321"/>
                  </a:cubicBezTo>
                  <a:cubicBezTo>
                    <a:pt x="7486" y="0"/>
                    <a:pt x="0" y="21958"/>
                    <a:pt x="14649" y="25450"/>
                  </a:cubicBezTo>
                  <a:cubicBezTo>
                    <a:pt x="31769" y="29533"/>
                    <a:pt x="19297" y="99745"/>
                    <a:pt x="19710" y="1141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8" name="Google Shape;128;p2"/>
            <p:cNvSpPr/>
            <p:nvPr/>
          </p:nvSpPr>
          <p:spPr>
            <a:xfrm>
              <a:off x="1916588" y="4955525"/>
              <a:ext cx="41300" cy="79467"/>
            </a:xfrm>
            <a:custGeom>
              <a:avLst/>
              <a:gdLst/>
              <a:ahLst/>
              <a:cxnLst/>
              <a:rect l="l" t="t" r="r" b="b"/>
              <a:pathLst>
                <a:path w="55067" h="105956" extrusionOk="0">
                  <a:moveTo>
                    <a:pt x="28251" y="91922"/>
                  </a:moveTo>
                  <a:cubicBezTo>
                    <a:pt x="32931" y="63912"/>
                    <a:pt x="55067" y="27425"/>
                    <a:pt x="22904" y="7258"/>
                  </a:cubicBezTo>
                  <a:cubicBezTo>
                    <a:pt x="11322" y="0"/>
                    <a:pt x="0" y="17310"/>
                    <a:pt x="11296" y="24961"/>
                  </a:cubicBezTo>
                  <a:cubicBezTo>
                    <a:pt x="29248" y="37115"/>
                    <a:pt x="8731" y="74091"/>
                    <a:pt x="5943" y="90766"/>
                  </a:cubicBezTo>
                  <a:cubicBezTo>
                    <a:pt x="3575" y="104959"/>
                    <a:pt x="25907" y="105956"/>
                    <a:pt x="28251" y="919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9" name="Google Shape;129;p2"/>
            <p:cNvSpPr/>
            <p:nvPr/>
          </p:nvSpPr>
          <p:spPr>
            <a:xfrm>
              <a:off x="857860" y="4902728"/>
              <a:ext cx="17711" cy="123224"/>
            </a:xfrm>
            <a:custGeom>
              <a:avLst/>
              <a:gdLst/>
              <a:ahLst/>
              <a:cxnLst/>
              <a:rect l="l" t="t" r="r" b="b"/>
              <a:pathLst>
                <a:path w="23615" h="164299" extrusionOk="0">
                  <a:moveTo>
                    <a:pt x="3594" y="10845"/>
                  </a:moveTo>
                  <a:cubicBezTo>
                    <a:pt x="660" y="56629"/>
                    <a:pt x="1911" y="102755"/>
                    <a:pt x="463" y="148615"/>
                  </a:cubicBezTo>
                  <a:cubicBezTo>
                    <a:pt x="0" y="163379"/>
                    <a:pt x="23615" y="164299"/>
                    <a:pt x="23164" y="149790"/>
                  </a:cubicBezTo>
                  <a:cubicBezTo>
                    <a:pt x="21717" y="103822"/>
                    <a:pt x="22955" y="57588"/>
                    <a:pt x="20027" y="11696"/>
                  </a:cubicBezTo>
                  <a:cubicBezTo>
                    <a:pt x="19373" y="1371"/>
                    <a:pt x="4292" y="0"/>
                    <a:pt x="3594" y="108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0" name="Google Shape;130;p2"/>
            <p:cNvSpPr/>
            <p:nvPr/>
          </p:nvSpPr>
          <p:spPr>
            <a:xfrm>
              <a:off x="895412" y="4891100"/>
              <a:ext cx="17859" cy="105270"/>
            </a:xfrm>
            <a:custGeom>
              <a:avLst/>
              <a:gdLst/>
              <a:ahLst/>
              <a:cxnLst/>
              <a:rect l="l" t="t" r="r" b="b"/>
              <a:pathLst>
                <a:path w="23812" h="140360" extrusionOk="0">
                  <a:moveTo>
                    <a:pt x="1333" y="13690"/>
                  </a:moveTo>
                  <a:cubicBezTo>
                    <a:pt x="1079" y="51339"/>
                    <a:pt x="0" y="88995"/>
                    <a:pt x="2216" y="126587"/>
                  </a:cubicBezTo>
                  <a:cubicBezTo>
                    <a:pt x="2933" y="138779"/>
                    <a:pt x="20828" y="140360"/>
                    <a:pt x="21583" y="127590"/>
                  </a:cubicBezTo>
                  <a:cubicBezTo>
                    <a:pt x="23812" y="90030"/>
                    <a:pt x="22720" y="52400"/>
                    <a:pt x="22466" y="14782"/>
                  </a:cubicBezTo>
                  <a:cubicBezTo>
                    <a:pt x="22377" y="1225"/>
                    <a:pt x="1428" y="0"/>
                    <a:pt x="1333" y="136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1" name="Google Shape;131;p2"/>
            <p:cNvSpPr/>
            <p:nvPr/>
          </p:nvSpPr>
          <p:spPr>
            <a:xfrm>
              <a:off x="940247" y="4897864"/>
              <a:ext cx="30151" cy="126563"/>
            </a:xfrm>
            <a:custGeom>
              <a:avLst/>
              <a:gdLst/>
              <a:ahLst/>
              <a:cxnLst/>
              <a:rect l="l" t="t" r="r" b="b"/>
              <a:pathLst>
                <a:path w="40201" h="168751" extrusionOk="0">
                  <a:moveTo>
                    <a:pt x="38004" y="12096"/>
                  </a:moveTo>
                  <a:cubicBezTo>
                    <a:pt x="38271" y="4419"/>
                    <a:pt x="30537" y="0"/>
                    <a:pt x="23831" y="2959"/>
                  </a:cubicBezTo>
                  <a:cubicBezTo>
                    <a:pt x="19246" y="4825"/>
                    <a:pt x="14789" y="6946"/>
                    <a:pt x="10452" y="9315"/>
                  </a:cubicBezTo>
                  <a:cubicBezTo>
                    <a:pt x="0" y="14643"/>
                    <a:pt x="7429" y="29762"/>
                    <a:pt x="17754" y="26555"/>
                  </a:cubicBezTo>
                  <a:cubicBezTo>
                    <a:pt x="15373" y="69380"/>
                    <a:pt x="14674" y="112483"/>
                    <a:pt x="17868" y="155194"/>
                  </a:cubicBezTo>
                  <a:cubicBezTo>
                    <a:pt x="18751" y="167062"/>
                    <a:pt x="35966" y="168751"/>
                    <a:pt x="36842" y="156178"/>
                  </a:cubicBezTo>
                  <a:cubicBezTo>
                    <a:pt x="40201" y="108254"/>
                    <a:pt x="36302" y="60128"/>
                    <a:pt x="38004" y="120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2" name="Google Shape;132;p2"/>
            <p:cNvSpPr/>
            <p:nvPr/>
          </p:nvSpPr>
          <p:spPr>
            <a:xfrm>
              <a:off x="1037380" y="4677499"/>
              <a:ext cx="27708" cy="71799"/>
            </a:xfrm>
            <a:custGeom>
              <a:avLst/>
              <a:gdLst/>
              <a:ahLst/>
              <a:cxnLst/>
              <a:rect l="l" t="t" r="r" b="b"/>
              <a:pathLst>
                <a:path w="36944" h="95732" extrusionOk="0">
                  <a:moveTo>
                    <a:pt x="15773" y="87522"/>
                  </a:moveTo>
                  <a:cubicBezTo>
                    <a:pt x="16802" y="94703"/>
                    <a:pt x="29063" y="95732"/>
                    <a:pt x="30486" y="88284"/>
                  </a:cubicBezTo>
                  <a:cubicBezTo>
                    <a:pt x="35718" y="60960"/>
                    <a:pt x="36944" y="27120"/>
                    <a:pt x="15716" y="6108"/>
                  </a:cubicBezTo>
                  <a:cubicBezTo>
                    <a:pt x="9544" y="0"/>
                    <a:pt x="0" y="8483"/>
                    <a:pt x="5676" y="15163"/>
                  </a:cubicBezTo>
                  <a:cubicBezTo>
                    <a:pt x="23368" y="35985"/>
                    <a:pt x="12287" y="63138"/>
                    <a:pt x="15773" y="87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3" name="Google Shape;133;p2"/>
            <p:cNvSpPr/>
            <p:nvPr/>
          </p:nvSpPr>
          <p:spPr>
            <a:xfrm>
              <a:off x="1072126" y="4648174"/>
              <a:ext cx="28827" cy="93940"/>
            </a:xfrm>
            <a:custGeom>
              <a:avLst/>
              <a:gdLst/>
              <a:ahLst/>
              <a:cxnLst/>
              <a:rect l="l" t="t" r="r" b="b"/>
              <a:pathLst>
                <a:path w="38436" h="125253" extrusionOk="0">
                  <a:moveTo>
                    <a:pt x="5232" y="11639"/>
                  </a:moveTo>
                  <a:cubicBezTo>
                    <a:pt x="0" y="45878"/>
                    <a:pt x="15170" y="78225"/>
                    <a:pt x="17773" y="111950"/>
                  </a:cubicBezTo>
                  <a:cubicBezTo>
                    <a:pt x="18662" y="123551"/>
                    <a:pt x="35610" y="125253"/>
                    <a:pt x="36360" y="112915"/>
                  </a:cubicBezTo>
                  <a:cubicBezTo>
                    <a:pt x="38436" y="78530"/>
                    <a:pt x="20269" y="46767"/>
                    <a:pt x="23818" y="12598"/>
                  </a:cubicBezTo>
                  <a:cubicBezTo>
                    <a:pt x="25076" y="501"/>
                    <a:pt x="7010" y="0"/>
                    <a:pt x="5232" y="116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4" name="Google Shape;134;p2"/>
            <p:cNvSpPr/>
            <p:nvPr/>
          </p:nvSpPr>
          <p:spPr>
            <a:xfrm>
              <a:off x="1044834" y="4797473"/>
              <a:ext cx="28132" cy="95183"/>
            </a:xfrm>
            <a:custGeom>
              <a:avLst/>
              <a:gdLst/>
              <a:ahLst/>
              <a:cxnLst/>
              <a:rect l="l" t="t" r="r" b="b"/>
              <a:pathLst>
                <a:path w="37509" h="126911" extrusionOk="0">
                  <a:moveTo>
                    <a:pt x="16630" y="10623"/>
                  </a:moveTo>
                  <a:cubicBezTo>
                    <a:pt x="9067" y="44735"/>
                    <a:pt x="0" y="80873"/>
                    <a:pt x="4495" y="115938"/>
                  </a:cubicBezTo>
                  <a:cubicBezTo>
                    <a:pt x="5905" y="126911"/>
                    <a:pt x="20700" y="123590"/>
                    <a:pt x="22301" y="114458"/>
                  </a:cubicBezTo>
                  <a:cubicBezTo>
                    <a:pt x="28098" y="81254"/>
                    <a:pt x="29349" y="47466"/>
                    <a:pt x="35521" y="14185"/>
                  </a:cubicBezTo>
                  <a:cubicBezTo>
                    <a:pt x="37509" y="3454"/>
                    <a:pt x="18986" y="0"/>
                    <a:pt x="16630" y="106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 name="Google Shape;135;p2"/>
            <p:cNvSpPr/>
            <p:nvPr/>
          </p:nvSpPr>
          <p:spPr>
            <a:xfrm>
              <a:off x="1074886" y="4791430"/>
              <a:ext cx="32880" cy="109985"/>
            </a:xfrm>
            <a:custGeom>
              <a:avLst/>
              <a:gdLst/>
              <a:ahLst/>
              <a:cxnLst/>
              <a:rect l="l" t="t" r="r" b="b"/>
              <a:pathLst>
                <a:path w="43840" h="146646" extrusionOk="0">
                  <a:moveTo>
                    <a:pt x="21691" y="1733"/>
                  </a:moveTo>
                  <a:cubicBezTo>
                    <a:pt x="18224" y="1454"/>
                    <a:pt x="14751" y="1168"/>
                    <a:pt x="11277" y="882"/>
                  </a:cubicBezTo>
                  <a:cubicBezTo>
                    <a:pt x="400" y="0"/>
                    <a:pt x="0" y="15951"/>
                    <a:pt x="10420" y="17513"/>
                  </a:cubicBezTo>
                  <a:cubicBezTo>
                    <a:pt x="11601" y="17691"/>
                    <a:pt x="12782" y="17868"/>
                    <a:pt x="13963" y="18046"/>
                  </a:cubicBezTo>
                  <a:cubicBezTo>
                    <a:pt x="22256" y="55727"/>
                    <a:pt x="13747" y="95910"/>
                    <a:pt x="14484" y="134131"/>
                  </a:cubicBezTo>
                  <a:cubicBezTo>
                    <a:pt x="14700" y="145503"/>
                    <a:pt x="31699" y="146646"/>
                    <a:pt x="32289" y="135051"/>
                  </a:cubicBezTo>
                  <a:cubicBezTo>
                    <a:pt x="34429" y="92894"/>
                    <a:pt x="43840" y="49631"/>
                    <a:pt x="29724" y="8528"/>
                  </a:cubicBezTo>
                  <a:cubicBezTo>
                    <a:pt x="28416" y="4724"/>
                    <a:pt x="25901" y="2076"/>
                    <a:pt x="21691" y="173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 name="Google Shape;136;p2"/>
            <p:cNvSpPr/>
            <p:nvPr/>
          </p:nvSpPr>
          <p:spPr>
            <a:xfrm>
              <a:off x="1073242" y="4985733"/>
              <a:ext cx="26912" cy="32932"/>
            </a:xfrm>
            <a:custGeom>
              <a:avLst/>
              <a:gdLst/>
              <a:ahLst/>
              <a:cxnLst/>
              <a:rect l="l" t="t" r="r" b="b"/>
              <a:pathLst>
                <a:path w="35883" h="43910" extrusionOk="0">
                  <a:moveTo>
                    <a:pt x="28168" y="19157"/>
                  </a:moveTo>
                  <a:cubicBezTo>
                    <a:pt x="25476" y="15189"/>
                    <a:pt x="22517" y="11404"/>
                    <a:pt x="19221" y="7874"/>
                  </a:cubicBezTo>
                  <a:cubicBezTo>
                    <a:pt x="11861" y="0"/>
                    <a:pt x="0" y="10782"/>
                    <a:pt x="6858" y="19024"/>
                  </a:cubicBezTo>
                  <a:cubicBezTo>
                    <a:pt x="11766" y="24936"/>
                    <a:pt x="15525" y="31330"/>
                    <a:pt x="18516" y="38404"/>
                  </a:cubicBezTo>
                  <a:cubicBezTo>
                    <a:pt x="20085" y="42100"/>
                    <a:pt x="24784" y="43910"/>
                    <a:pt x="28511" y="43084"/>
                  </a:cubicBezTo>
                  <a:cubicBezTo>
                    <a:pt x="33750" y="41929"/>
                    <a:pt x="35883" y="37198"/>
                    <a:pt x="35401" y="32296"/>
                  </a:cubicBezTo>
                  <a:cubicBezTo>
                    <a:pt x="35121" y="29476"/>
                    <a:pt x="34067" y="26981"/>
                    <a:pt x="33140" y="24320"/>
                  </a:cubicBezTo>
                  <a:cubicBezTo>
                    <a:pt x="32213" y="21666"/>
                    <a:pt x="30302" y="19996"/>
                    <a:pt x="28168" y="191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7" name="Google Shape;137;p2"/>
            <p:cNvSpPr/>
            <p:nvPr/>
          </p:nvSpPr>
          <p:spPr>
            <a:xfrm>
              <a:off x="1195628" y="4413354"/>
              <a:ext cx="19407" cy="121496"/>
            </a:xfrm>
            <a:custGeom>
              <a:avLst/>
              <a:gdLst/>
              <a:ahLst/>
              <a:cxnLst/>
              <a:rect l="l" t="t" r="r" b="b"/>
              <a:pathLst>
                <a:path w="25876" h="161994" extrusionOk="0">
                  <a:moveTo>
                    <a:pt x="21767" y="150126"/>
                  </a:moveTo>
                  <a:cubicBezTo>
                    <a:pt x="25876" y="104787"/>
                    <a:pt x="23387" y="57632"/>
                    <a:pt x="21475" y="12179"/>
                  </a:cubicBezTo>
                  <a:cubicBezTo>
                    <a:pt x="21018" y="1276"/>
                    <a:pt x="4730" y="0"/>
                    <a:pt x="4254" y="11290"/>
                  </a:cubicBezTo>
                  <a:cubicBezTo>
                    <a:pt x="2298" y="57600"/>
                    <a:pt x="0" y="105390"/>
                    <a:pt x="4159" y="151587"/>
                  </a:cubicBezTo>
                  <a:cubicBezTo>
                    <a:pt x="5099" y="161994"/>
                    <a:pt x="20904" y="159677"/>
                    <a:pt x="21767" y="1501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8" name="Google Shape;138;p2"/>
            <p:cNvSpPr/>
            <p:nvPr/>
          </p:nvSpPr>
          <p:spPr>
            <a:xfrm>
              <a:off x="1156972" y="4535080"/>
              <a:ext cx="21445" cy="113047"/>
            </a:xfrm>
            <a:custGeom>
              <a:avLst/>
              <a:gdLst/>
              <a:ahLst/>
              <a:cxnLst/>
              <a:rect l="l" t="t" r="r" b="b"/>
              <a:pathLst>
                <a:path w="28594" h="150729" extrusionOk="0">
                  <a:moveTo>
                    <a:pt x="23444" y="138309"/>
                  </a:moveTo>
                  <a:cubicBezTo>
                    <a:pt x="28594" y="97320"/>
                    <a:pt x="24193" y="54165"/>
                    <a:pt x="23444" y="12915"/>
                  </a:cubicBezTo>
                  <a:cubicBezTo>
                    <a:pt x="23234" y="1168"/>
                    <a:pt x="5270" y="0"/>
                    <a:pt x="5054" y="11969"/>
                  </a:cubicBezTo>
                  <a:cubicBezTo>
                    <a:pt x="4286" y="54114"/>
                    <a:pt x="0" y="97916"/>
                    <a:pt x="5257" y="139820"/>
                  </a:cubicBezTo>
                  <a:cubicBezTo>
                    <a:pt x="6623" y="150729"/>
                    <a:pt x="22231" y="148005"/>
                    <a:pt x="23444" y="138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9" name="Google Shape;139;p2"/>
            <p:cNvSpPr/>
            <p:nvPr/>
          </p:nvSpPr>
          <p:spPr>
            <a:xfrm>
              <a:off x="1187408" y="4562033"/>
              <a:ext cx="28955" cy="93978"/>
            </a:xfrm>
            <a:custGeom>
              <a:avLst/>
              <a:gdLst/>
              <a:ahLst/>
              <a:cxnLst/>
              <a:rect l="l" t="t" r="r" b="b"/>
              <a:pathLst>
                <a:path w="38607" h="125304" extrusionOk="0">
                  <a:moveTo>
                    <a:pt x="15900" y="114026"/>
                  </a:moveTo>
                  <a:cubicBezTo>
                    <a:pt x="14401" y="122993"/>
                    <a:pt x="28765" y="125304"/>
                    <a:pt x="31356" y="116935"/>
                  </a:cubicBezTo>
                  <a:cubicBezTo>
                    <a:pt x="36283" y="101041"/>
                    <a:pt x="38607" y="85655"/>
                    <a:pt x="35775" y="69132"/>
                  </a:cubicBezTo>
                  <a:cubicBezTo>
                    <a:pt x="32454" y="49758"/>
                    <a:pt x="24256" y="31445"/>
                    <a:pt x="20567" y="12071"/>
                  </a:cubicBezTo>
                  <a:cubicBezTo>
                    <a:pt x="18268" y="0"/>
                    <a:pt x="0" y="4133"/>
                    <a:pt x="2006" y="16173"/>
                  </a:cubicBezTo>
                  <a:cubicBezTo>
                    <a:pt x="7588" y="49669"/>
                    <a:pt x="21710" y="79362"/>
                    <a:pt x="15900" y="1140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0" name="Google Shape;140;p2"/>
            <p:cNvSpPr/>
            <p:nvPr/>
          </p:nvSpPr>
          <p:spPr>
            <a:xfrm>
              <a:off x="1158967" y="4684979"/>
              <a:ext cx="17387" cy="104561"/>
            </a:xfrm>
            <a:custGeom>
              <a:avLst/>
              <a:gdLst/>
              <a:ahLst/>
              <a:cxnLst/>
              <a:rect l="l" t="t" r="r" b="b"/>
              <a:pathLst>
                <a:path w="23183" h="139414" extrusionOk="0">
                  <a:moveTo>
                    <a:pt x="21374" y="13709"/>
                  </a:moveTo>
                  <a:cubicBezTo>
                    <a:pt x="21240" y="1168"/>
                    <a:pt x="1943" y="0"/>
                    <a:pt x="1803" y="12700"/>
                  </a:cubicBezTo>
                  <a:cubicBezTo>
                    <a:pt x="1409" y="50285"/>
                    <a:pt x="0" y="87998"/>
                    <a:pt x="1803" y="125545"/>
                  </a:cubicBezTo>
                  <a:cubicBezTo>
                    <a:pt x="2400" y="137915"/>
                    <a:pt x="20751" y="139414"/>
                    <a:pt x="21374" y="126561"/>
                  </a:cubicBezTo>
                  <a:cubicBezTo>
                    <a:pt x="23183" y="89007"/>
                    <a:pt x="21767" y="51295"/>
                    <a:pt x="21374" y="137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1" name="Google Shape;141;p2"/>
            <p:cNvSpPr/>
            <p:nvPr/>
          </p:nvSpPr>
          <p:spPr>
            <a:xfrm>
              <a:off x="1196707" y="4695132"/>
              <a:ext cx="17154" cy="112347"/>
            </a:xfrm>
            <a:custGeom>
              <a:avLst/>
              <a:gdLst/>
              <a:ahLst/>
              <a:cxnLst/>
              <a:rect l="l" t="t" r="r" b="b"/>
              <a:pathLst>
                <a:path w="22872" h="149796" extrusionOk="0">
                  <a:moveTo>
                    <a:pt x="2425" y="11741"/>
                  </a:moveTo>
                  <a:cubicBezTo>
                    <a:pt x="1384" y="53530"/>
                    <a:pt x="0" y="95383"/>
                    <a:pt x="2527" y="137140"/>
                  </a:cubicBezTo>
                  <a:cubicBezTo>
                    <a:pt x="3200" y="148336"/>
                    <a:pt x="19615" y="149796"/>
                    <a:pt x="20326" y="138055"/>
                  </a:cubicBezTo>
                  <a:cubicBezTo>
                    <a:pt x="22872" y="96310"/>
                    <a:pt x="21462" y="54457"/>
                    <a:pt x="20427" y="12668"/>
                  </a:cubicBezTo>
                  <a:cubicBezTo>
                    <a:pt x="20142" y="1193"/>
                    <a:pt x="2717" y="0"/>
                    <a:pt x="2425" y="117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2" name="Google Shape;142;p2"/>
            <p:cNvSpPr/>
            <p:nvPr/>
          </p:nvSpPr>
          <p:spPr>
            <a:xfrm>
              <a:off x="1196951" y="4854881"/>
              <a:ext cx="21145" cy="66161"/>
            </a:xfrm>
            <a:custGeom>
              <a:avLst/>
              <a:gdLst/>
              <a:ahLst/>
              <a:cxnLst/>
              <a:rect l="l" t="t" r="r" b="b"/>
              <a:pathLst>
                <a:path w="28193" h="88214" extrusionOk="0">
                  <a:moveTo>
                    <a:pt x="2679" y="14230"/>
                  </a:moveTo>
                  <a:cubicBezTo>
                    <a:pt x="7626" y="34385"/>
                    <a:pt x="8242" y="52158"/>
                    <a:pt x="2921" y="72351"/>
                  </a:cubicBezTo>
                  <a:cubicBezTo>
                    <a:pt x="82" y="83083"/>
                    <a:pt x="15322" y="88214"/>
                    <a:pt x="19284" y="77787"/>
                  </a:cubicBezTo>
                  <a:cubicBezTo>
                    <a:pt x="28193" y="54343"/>
                    <a:pt x="26612" y="34251"/>
                    <a:pt x="19519" y="10515"/>
                  </a:cubicBezTo>
                  <a:cubicBezTo>
                    <a:pt x="16382" y="0"/>
                    <a:pt x="0" y="3314"/>
                    <a:pt x="2679" y="142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3" name="Google Shape;143;p2"/>
            <p:cNvSpPr/>
            <p:nvPr/>
          </p:nvSpPr>
          <p:spPr>
            <a:xfrm>
              <a:off x="1197865" y="4967220"/>
              <a:ext cx="14825" cy="29036"/>
            </a:xfrm>
            <a:custGeom>
              <a:avLst/>
              <a:gdLst/>
              <a:ahLst/>
              <a:cxnLst/>
              <a:rect l="l" t="t" r="r" b="b"/>
              <a:pathLst>
                <a:path w="19767" h="38715" extrusionOk="0">
                  <a:moveTo>
                    <a:pt x="196" y="12553"/>
                  </a:moveTo>
                  <a:cubicBezTo>
                    <a:pt x="165" y="16732"/>
                    <a:pt x="133" y="20910"/>
                    <a:pt x="101" y="25088"/>
                  </a:cubicBezTo>
                  <a:cubicBezTo>
                    <a:pt x="0" y="37712"/>
                    <a:pt x="19767" y="38715"/>
                    <a:pt x="19665" y="26104"/>
                  </a:cubicBezTo>
                  <a:cubicBezTo>
                    <a:pt x="19634" y="21920"/>
                    <a:pt x="19602" y="17735"/>
                    <a:pt x="19570" y="13557"/>
                  </a:cubicBezTo>
                  <a:cubicBezTo>
                    <a:pt x="19469" y="1130"/>
                    <a:pt x="298" y="0"/>
                    <a:pt x="196" y="1255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4" name="Google Shape;144;p2"/>
            <p:cNvSpPr/>
            <p:nvPr/>
          </p:nvSpPr>
          <p:spPr>
            <a:xfrm>
              <a:off x="1150762" y="4956160"/>
              <a:ext cx="60345" cy="122705"/>
            </a:xfrm>
            <a:custGeom>
              <a:avLst/>
              <a:gdLst/>
              <a:ahLst/>
              <a:cxnLst/>
              <a:rect l="l" t="t" r="r" b="b"/>
              <a:pathLst>
                <a:path w="80460" h="163607" extrusionOk="0">
                  <a:moveTo>
                    <a:pt x="30149" y="20262"/>
                  </a:moveTo>
                  <a:cubicBezTo>
                    <a:pt x="35807" y="10032"/>
                    <a:pt x="20637" y="0"/>
                    <a:pt x="14909" y="10267"/>
                  </a:cubicBezTo>
                  <a:cubicBezTo>
                    <a:pt x="2165" y="33127"/>
                    <a:pt x="0" y="55416"/>
                    <a:pt x="13709" y="78352"/>
                  </a:cubicBezTo>
                  <a:cubicBezTo>
                    <a:pt x="29889" y="105429"/>
                    <a:pt x="58267" y="121627"/>
                    <a:pt x="65893" y="154692"/>
                  </a:cubicBezTo>
                  <a:cubicBezTo>
                    <a:pt x="67951" y="163607"/>
                    <a:pt x="80460" y="160432"/>
                    <a:pt x="79482" y="151695"/>
                  </a:cubicBezTo>
                  <a:cubicBezTo>
                    <a:pt x="73945" y="102330"/>
                    <a:pt x="228" y="74345"/>
                    <a:pt x="30149" y="202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5" name="Google Shape;145;p2"/>
            <p:cNvSpPr/>
            <p:nvPr/>
          </p:nvSpPr>
          <p:spPr>
            <a:xfrm>
              <a:off x="1798126" y="5058517"/>
              <a:ext cx="41938" cy="193972"/>
            </a:xfrm>
            <a:custGeom>
              <a:avLst/>
              <a:gdLst/>
              <a:ahLst/>
              <a:cxnLst/>
              <a:rect l="l" t="t" r="r" b="b"/>
              <a:pathLst>
                <a:path w="55918" h="258629" extrusionOk="0">
                  <a:moveTo>
                    <a:pt x="21710" y="245637"/>
                  </a:moveTo>
                  <a:cubicBezTo>
                    <a:pt x="32943" y="201695"/>
                    <a:pt x="39706" y="157562"/>
                    <a:pt x="43802" y="112388"/>
                  </a:cubicBezTo>
                  <a:cubicBezTo>
                    <a:pt x="47415" y="72605"/>
                    <a:pt x="55918" y="43789"/>
                    <a:pt x="31781" y="10223"/>
                  </a:cubicBezTo>
                  <a:cubicBezTo>
                    <a:pt x="24428" y="0"/>
                    <a:pt x="10382" y="13131"/>
                    <a:pt x="17373" y="23215"/>
                  </a:cubicBezTo>
                  <a:cubicBezTo>
                    <a:pt x="33851" y="46964"/>
                    <a:pt x="23977" y="99796"/>
                    <a:pt x="20961" y="127762"/>
                  </a:cubicBezTo>
                  <a:cubicBezTo>
                    <a:pt x="16922" y="165169"/>
                    <a:pt x="9366" y="202266"/>
                    <a:pt x="2368" y="239210"/>
                  </a:cubicBezTo>
                  <a:cubicBezTo>
                    <a:pt x="0" y="251726"/>
                    <a:pt x="18389" y="258629"/>
                    <a:pt x="21710" y="24563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6" name="Google Shape;146;p2"/>
            <p:cNvSpPr/>
            <p:nvPr/>
          </p:nvSpPr>
          <p:spPr>
            <a:xfrm>
              <a:off x="4207823" y="4619463"/>
              <a:ext cx="69699" cy="31151"/>
            </a:xfrm>
            <a:custGeom>
              <a:avLst/>
              <a:gdLst/>
              <a:ahLst/>
              <a:cxnLst/>
              <a:rect l="l" t="t" r="r" b="b"/>
              <a:pathLst>
                <a:path w="92932" h="41535" extrusionOk="0">
                  <a:moveTo>
                    <a:pt x="47967" y="463"/>
                  </a:moveTo>
                  <a:cubicBezTo>
                    <a:pt x="32410" y="0"/>
                    <a:pt x="21831" y="15151"/>
                    <a:pt x="7797" y="19297"/>
                  </a:cubicBezTo>
                  <a:cubicBezTo>
                    <a:pt x="0" y="21602"/>
                    <a:pt x="2666" y="32042"/>
                    <a:pt x="10464" y="31349"/>
                  </a:cubicBezTo>
                  <a:cubicBezTo>
                    <a:pt x="20916" y="30429"/>
                    <a:pt x="29686" y="24936"/>
                    <a:pt x="39738" y="22498"/>
                  </a:cubicBezTo>
                  <a:cubicBezTo>
                    <a:pt x="50190" y="19964"/>
                    <a:pt x="57556" y="35928"/>
                    <a:pt x="67475" y="38436"/>
                  </a:cubicBezTo>
                  <a:cubicBezTo>
                    <a:pt x="79743" y="41535"/>
                    <a:pt x="92932" y="26377"/>
                    <a:pt x="82086" y="16071"/>
                  </a:cubicBezTo>
                  <a:cubicBezTo>
                    <a:pt x="73647" y="8058"/>
                    <a:pt x="59791" y="819"/>
                    <a:pt x="47967" y="46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7" name="Google Shape;147;p2"/>
            <p:cNvSpPr/>
            <p:nvPr/>
          </p:nvSpPr>
          <p:spPr>
            <a:xfrm>
              <a:off x="4211727" y="4669352"/>
              <a:ext cx="88563" cy="46791"/>
            </a:xfrm>
            <a:custGeom>
              <a:avLst/>
              <a:gdLst/>
              <a:ahLst/>
              <a:cxnLst/>
              <a:rect l="l" t="t" r="r" b="b"/>
              <a:pathLst>
                <a:path w="118084" h="62388" extrusionOk="0">
                  <a:moveTo>
                    <a:pt x="54057" y="50374"/>
                  </a:moveTo>
                  <a:cubicBezTo>
                    <a:pt x="60972" y="49466"/>
                    <a:pt x="75882" y="45745"/>
                    <a:pt x="81457" y="49644"/>
                  </a:cubicBezTo>
                  <a:cubicBezTo>
                    <a:pt x="99688" y="62388"/>
                    <a:pt x="118084" y="37604"/>
                    <a:pt x="105556" y="21539"/>
                  </a:cubicBezTo>
                  <a:cubicBezTo>
                    <a:pt x="95523" y="8674"/>
                    <a:pt x="81349" y="6940"/>
                    <a:pt x="66186" y="8261"/>
                  </a:cubicBezTo>
                  <a:cubicBezTo>
                    <a:pt x="59182" y="8864"/>
                    <a:pt x="51187" y="11766"/>
                    <a:pt x="43338" y="13728"/>
                  </a:cubicBezTo>
                  <a:cubicBezTo>
                    <a:pt x="38214" y="4965"/>
                    <a:pt x="25996" y="0"/>
                    <a:pt x="17786" y="9061"/>
                  </a:cubicBezTo>
                  <a:cubicBezTo>
                    <a:pt x="14839" y="12306"/>
                    <a:pt x="11893" y="15557"/>
                    <a:pt x="8934" y="18789"/>
                  </a:cubicBezTo>
                  <a:cubicBezTo>
                    <a:pt x="0" y="28536"/>
                    <a:pt x="1905" y="43814"/>
                    <a:pt x="15182" y="48647"/>
                  </a:cubicBezTo>
                  <a:cubicBezTo>
                    <a:pt x="27870" y="53270"/>
                    <a:pt x="40944" y="52089"/>
                    <a:pt x="54057" y="5037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8" name="Google Shape;148;p2"/>
            <p:cNvSpPr/>
            <p:nvPr/>
          </p:nvSpPr>
          <p:spPr>
            <a:xfrm>
              <a:off x="4220496" y="4724037"/>
              <a:ext cx="92083" cy="60631"/>
            </a:xfrm>
            <a:custGeom>
              <a:avLst/>
              <a:gdLst/>
              <a:ahLst/>
              <a:cxnLst/>
              <a:rect l="l" t="t" r="r" b="b"/>
              <a:pathLst>
                <a:path w="122777" h="80841" extrusionOk="0">
                  <a:moveTo>
                    <a:pt x="66630" y="17056"/>
                  </a:moveTo>
                  <a:cubicBezTo>
                    <a:pt x="55422" y="16656"/>
                    <a:pt x="43891" y="20085"/>
                    <a:pt x="32632" y="19773"/>
                  </a:cubicBezTo>
                  <a:cubicBezTo>
                    <a:pt x="28276" y="0"/>
                    <a:pt x="0" y="7689"/>
                    <a:pt x="1809" y="27241"/>
                  </a:cubicBezTo>
                  <a:cubicBezTo>
                    <a:pt x="2133" y="30746"/>
                    <a:pt x="2463" y="34251"/>
                    <a:pt x="2787" y="37744"/>
                  </a:cubicBezTo>
                  <a:cubicBezTo>
                    <a:pt x="3302" y="43300"/>
                    <a:pt x="8724" y="48012"/>
                    <a:pt x="13601" y="49745"/>
                  </a:cubicBezTo>
                  <a:cubicBezTo>
                    <a:pt x="25171" y="53841"/>
                    <a:pt x="36937" y="54178"/>
                    <a:pt x="49079" y="53867"/>
                  </a:cubicBezTo>
                  <a:cubicBezTo>
                    <a:pt x="60236" y="53574"/>
                    <a:pt x="70554" y="52622"/>
                    <a:pt x="78251" y="61791"/>
                  </a:cubicBezTo>
                  <a:cubicBezTo>
                    <a:pt x="94246" y="80841"/>
                    <a:pt x="122777" y="54997"/>
                    <a:pt x="106845" y="36010"/>
                  </a:cubicBezTo>
                  <a:cubicBezTo>
                    <a:pt x="96278" y="23425"/>
                    <a:pt x="82924" y="17633"/>
                    <a:pt x="66630" y="1705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9" name="Google Shape;149;p2"/>
            <p:cNvSpPr/>
            <p:nvPr/>
          </p:nvSpPr>
          <p:spPr>
            <a:xfrm>
              <a:off x="4207236" y="4785221"/>
              <a:ext cx="84915" cy="63850"/>
            </a:xfrm>
            <a:custGeom>
              <a:avLst/>
              <a:gdLst/>
              <a:ahLst/>
              <a:cxnLst/>
              <a:rect l="l" t="t" r="r" b="b"/>
              <a:pathLst>
                <a:path w="113220" h="85134" extrusionOk="0">
                  <a:moveTo>
                    <a:pt x="23266" y="1777"/>
                  </a:moveTo>
                  <a:cubicBezTo>
                    <a:pt x="5829" y="0"/>
                    <a:pt x="0" y="28987"/>
                    <a:pt x="17494" y="32404"/>
                  </a:cubicBezTo>
                  <a:cubicBezTo>
                    <a:pt x="39452" y="36690"/>
                    <a:pt x="57550" y="50298"/>
                    <a:pt x="71723" y="67202"/>
                  </a:cubicBezTo>
                  <a:cubicBezTo>
                    <a:pt x="86766" y="85134"/>
                    <a:pt x="113220" y="60991"/>
                    <a:pt x="98571" y="42995"/>
                  </a:cubicBezTo>
                  <a:cubicBezTo>
                    <a:pt x="79921" y="20078"/>
                    <a:pt x="52755" y="4787"/>
                    <a:pt x="23266" y="177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0" name="Google Shape;150;p2"/>
            <p:cNvSpPr/>
            <p:nvPr/>
          </p:nvSpPr>
          <p:spPr>
            <a:xfrm>
              <a:off x="4205759" y="4855415"/>
              <a:ext cx="79028" cy="46029"/>
            </a:xfrm>
            <a:custGeom>
              <a:avLst/>
              <a:gdLst/>
              <a:ahLst/>
              <a:cxnLst/>
              <a:rect l="l" t="t" r="r" b="b"/>
              <a:pathLst>
                <a:path w="105371" h="61372" extrusionOk="0">
                  <a:moveTo>
                    <a:pt x="91192" y="7626"/>
                  </a:moveTo>
                  <a:cubicBezTo>
                    <a:pt x="70205" y="0"/>
                    <a:pt x="47002" y="5327"/>
                    <a:pt x="25349" y="6299"/>
                  </a:cubicBezTo>
                  <a:cubicBezTo>
                    <a:pt x="2692" y="7302"/>
                    <a:pt x="0" y="41141"/>
                    <a:pt x="23495" y="42100"/>
                  </a:cubicBezTo>
                  <a:cubicBezTo>
                    <a:pt x="39554" y="42754"/>
                    <a:pt x="55073" y="42894"/>
                    <a:pt x="70808" y="44430"/>
                  </a:cubicBezTo>
                  <a:cubicBezTo>
                    <a:pt x="70904" y="44634"/>
                    <a:pt x="70967" y="44843"/>
                    <a:pt x="71062" y="45040"/>
                  </a:cubicBezTo>
                  <a:cubicBezTo>
                    <a:pt x="78854" y="61372"/>
                    <a:pt x="104476" y="55384"/>
                    <a:pt x="105168" y="37668"/>
                  </a:cubicBezTo>
                  <a:cubicBezTo>
                    <a:pt x="105371" y="32448"/>
                    <a:pt x="104787" y="27279"/>
                    <a:pt x="104235" y="22085"/>
                  </a:cubicBezTo>
                  <a:cubicBezTo>
                    <a:pt x="103504" y="15335"/>
                    <a:pt x="97142" y="9791"/>
                    <a:pt x="91192" y="76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1" name="Google Shape;151;p2"/>
            <p:cNvSpPr/>
            <p:nvPr/>
          </p:nvSpPr>
          <p:spPr>
            <a:xfrm>
              <a:off x="4197686" y="4921250"/>
              <a:ext cx="91530" cy="52430"/>
            </a:xfrm>
            <a:custGeom>
              <a:avLst/>
              <a:gdLst/>
              <a:ahLst/>
              <a:cxnLst/>
              <a:rect l="l" t="t" r="r" b="b"/>
              <a:pathLst>
                <a:path w="122040" h="69907" extrusionOk="0">
                  <a:moveTo>
                    <a:pt x="11626" y="34131"/>
                  </a:moveTo>
                  <a:cubicBezTo>
                    <a:pt x="21482" y="46824"/>
                    <a:pt x="33039" y="51187"/>
                    <a:pt x="48717" y="51898"/>
                  </a:cubicBezTo>
                  <a:cubicBezTo>
                    <a:pt x="64319" y="52603"/>
                    <a:pt x="78117" y="60204"/>
                    <a:pt x="92786" y="64611"/>
                  </a:cubicBezTo>
                  <a:cubicBezTo>
                    <a:pt x="110382" y="69907"/>
                    <a:pt x="122040" y="46183"/>
                    <a:pt x="106749" y="35750"/>
                  </a:cubicBezTo>
                  <a:cubicBezTo>
                    <a:pt x="95326" y="27965"/>
                    <a:pt x="83877" y="23856"/>
                    <a:pt x="70281" y="21539"/>
                  </a:cubicBezTo>
                  <a:cubicBezTo>
                    <a:pt x="58381" y="19513"/>
                    <a:pt x="42208" y="23545"/>
                    <a:pt x="33667" y="14255"/>
                  </a:cubicBezTo>
                  <a:cubicBezTo>
                    <a:pt x="20567" y="0"/>
                    <a:pt x="0" y="19170"/>
                    <a:pt x="11626" y="341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2" name="Google Shape;152;p2"/>
            <p:cNvSpPr/>
            <p:nvPr/>
          </p:nvSpPr>
          <p:spPr>
            <a:xfrm>
              <a:off x="4198326" y="4997677"/>
              <a:ext cx="86006" cy="41396"/>
            </a:xfrm>
            <a:custGeom>
              <a:avLst/>
              <a:gdLst/>
              <a:ahLst/>
              <a:cxnLst/>
              <a:rect l="l" t="t" r="r" b="b"/>
              <a:pathLst>
                <a:path w="114674" h="55194" extrusionOk="0">
                  <a:moveTo>
                    <a:pt x="20967" y="38601"/>
                  </a:moveTo>
                  <a:cubicBezTo>
                    <a:pt x="40728" y="39160"/>
                    <a:pt x="61525" y="35972"/>
                    <a:pt x="81019" y="40081"/>
                  </a:cubicBezTo>
                  <a:cubicBezTo>
                    <a:pt x="81457" y="40976"/>
                    <a:pt x="81730" y="41808"/>
                    <a:pt x="82276" y="42773"/>
                  </a:cubicBezTo>
                  <a:cubicBezTo>
                    <a:pt x="88861" y="54298"/>
                    <a:pt x="109150" y="55194"/>
                    <a:pt x="112788" y="40379"/>
                  </a:cubicBezTo>
                  <a:cubicBezTo>
                    <a:pt x="114534" y="33274"/>
                    <a:pt x="114674" y="27978"/>
                    <a:pt x="113792" y="20726"/>
                  </a:cubicBezTo>
                  <a:cubicBezTo>
                    <a:pt x="113061" y="14731"/>
                    <a:pt x="107181" y="8572"/>
                    <a:pt x="101460" y="7042"/>
                  </a:cubicBezTo>
                  <a:cubicBezTo>
                    <a:pt x="75063" y="0"/>
                    <a:pt x="49326" y="5480"/>
                    <a:pt x="22618" y="6610"/>
                  </a:cubicBezTo>
                  <a:cubicBezTo>
                    <a:pt x="2362" y="7467"/>
                    <a:pt x="0" y="38004"/>
                    <a:pt x="20967" y="3860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3" name="Google Shape;153;p2"/>
            <p:cNvSpPr/>
            <p:nvPr/>
          </p:nvSpPr>
          <p:spPr>
            <a:xfrm>
              <a:off x="4190946" y="5052464"/>
              <a:ext cx="102322" cy="61031"/>
            </a:xfrm>
            <a:custGeom>
              <a:avLst/>
              <a:gdLst/>
              <a:ahLst/>
              <a:cxnLst/>
              <a:rect l="l" t="t" r="r" b="b"/>
              <a:pathLst>
                <a:path w="136429" h="81375" extrusionOk="0">
                  <a:moveTo>
                    <a:pt x="40595" y="57118"/>
                  </a:moveTo>
                  <a:cubicBezTo>
                    <a:pt x="56965" y="57873"/>
                    <a:pt x="80003" y="48799"/>
                    <a:pt x="92570" y="62757"/>
                  </a:cubicBezTo>
                  <a:cubicBezTo>
                    <a:pt x="109347" y="81375"/>
                    <a:pt x="136429" y="56286"/>
                    <a:pt x="121164" y="36976"/>
                  </a:cubicBezTo>
                  <a:cubicBezTo>
                    <a:pt x="110140" y="23037"/>
                    <a:pt x="95465" y="16941"/>
                    <a:pt x="77889" y="16821"/>
                  </a:cubicBezTo>
                  <a:cubicBezTo>
                    <a:pt x="63957" y="16725"/>
                    <a:pt x="49237" y="22009"/>
                    <a:pt x="35280" y="20643"/>
                  </a:cubicBezTo>
                  <a:cubicBezTo>
                    <a:pt x="30029" y="0"/>
                    <a:pt x="0" y="7467"/>
                    <a:pt x="2736" y="28403"/>
                  </a:cubicBezTo>
                  <a:cubicBezTo>
                    <a:pt x="5607" y="50399"/>
                    <a:pt x="19481" y="56146"/>
                    <a:pt x="40595" y="571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4" name="Google Shape;154;p2"/>
            <p:cNvSpPr/>
            <p:nvPr/>
          </p:nvSpPr>
          <p:spPr>
            <a:xfrm>
              <a:off x="4199130" y="5115140"/>
              <a:ext cx="93997" cy="47044"/>
            </a:xfrm>
            <a:custGeom>
              <a:avLst/>
              <a:gdLst/>
              <a:ahLst/>
              <a:cxnLst/>
              <a:rect l="l" t="t" r="r" b="b"/>
              <a:pathLst>
                <a:path w="125329" h="62725" extrusionOk="0">
                  <a:moveTo>
                    <a:pt x="82143" y="1473"/>
                  </a:moveTo>
                  <a:cubicBezTo>
                    <a:pt x="61918" y="2654"/>
                    <a:pt x="41675" y="15297"/>
                    <a:pt x="21545" y="13144"/>
                  </a:cubicBezTo>
                  <a:cubicBezTo>
                    <a:pt x="958" y="10947"/>
                    <a:pt x="0" y="41890"/>
                    <a:pt x="19900" y="44843"/>
                  </a:cubicBezTo>
                  <a:cubicBezTo>
                    <a:pt x="34626" y="47028"/>
                    <a:pt x="49733" y="42138"/>
                    <a:pt x="63938" y="38842"/>
                  </a:cubicBezTo>
                  <a:cubicBezTo>
                    <a:pt x="79546" y="35217"/>
                    <a:pt x="86080" y="34810"/>
                    <a:pt x="94005" y="49028"/>
                  </a:cubicBezTo>
                  <a:cubicBezTo>
                    <a:pt x="101644" y="62725"/>
                    <a:pt x="124421" y="59156"/>
                    <a:pt x="124783" y="42373"/>
                  </a:cubicBezTo>
                  <a:cubicBezTo>
                    <a:pt x="125329" y="17202"/>
                    <a:pt x="107410" y="0"/>
                    <a:pt x="82143" y="14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5" name="Google Shape;155;p2"/>
            <p:cNvSpPr/>
            <p:nvPr/>
          </p:nvSpPr>
          <p:spPr>
            <a:xfrm>
              <a:off x="4429005" y="4651975"/>
              <a:ext cx="90663" cy="46276"/>
            </a:xfrm>
            <a:custGeom>
              <a:avLst/>
              <a:gdLst/>
              <a:ahLst/>
              <a:cxnLst/>
              <a:rect l="l" t="t" r="r" b="b"/>
              <a:pathLst>
                <a:path w="120884" h="61702" extrusionOk="0">
                  <a:moveTo>
                    <a:pt x="35648" y="48736"/>
                  </a:moveTo>
                  <a:cubicBezTo>
                    <a:pt x="47631" y="48647"/>
                    <a:pt x="70307" y="39293"/>
                    <a:pt x="80479" y="47244"/>
                  </a:cubicBezTo>
                  <a:cubicBezTo>
                    <a:pt x="98983" y="61702"/>
                    <a:pt x="120884" y="27990"/>
                    <a:pt x="100310" y="17018"/>
                  </a:cubicBezTo>
                  <a:cubicBezTo>
                    <a:pt x="86194" y="9480"/>
                    <a:pt x="72205" y="10172"/>
                    <a:pt x="56965" y="13741"/>
                  </a:cubicBezTo>
                  <a:cubicBezTo>
                    <a:pt x="49942" y="15392"/>
                    <a:pt x="43053" y="17500"/>
                    <a:pt x="35979" y="18948"/>
                  </a:cubicBezTo>
                  <a:cubicBezTo>
                    <a:pt x="30581" y="20046"/>
                    <a:pt x="29140" y="20993"/>
                    <a:pt x="28079" y="16738"/>
                  </a:cubicBezTo>
                  <a:cubicBezTo>
                    <a:pt x="23907" y="0"/>
                    <a:pt x="0" y="5715"/>
                    <a:pt x="2241" y="22440"/>
                  </a:cubicBezTo>
                  <a:cubicBezTo>
                    <a:pt x="4635" y="40239"/>
                    <a:pt x="18548" y="48863"/>
                    <a:pt x="35648" y="4873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6" name="Google Shape;156;p2"/>
            <p:cNvSpPr/>
            <p:nvPr/>
          </p:nvSpPr>
          <p:spPr>
            <a:xfrm>
              <a:off x="4421075" y="4788113"/>
              <a:ext cx="91773" cy="48115"/>
            </a:xfrm>
            <a:custGeom>
              <a:avLst/>
              <a:gdLst/>
              <a:ahLst/>
              <a:cxnLst/>
              <a:rect l="l" t="t" r="r" b="b"/>
              <a:pathLst>
                <a:path w="122364" h="64154" extrusionOk="0">
                  <a:moveTo>
                    <a:pt x="74390" y="8413"/>
                  </a:moveTo>
                  <a:cubicBezTo>
                    <a:pt x="61823" y="9690"/>
                    <a:pt x="46361" y="20167"/>
                    <a:pt x="34842" y="12274"/>
                  </a:cubicBezTo>
                  <a:cubicBezTo>
                    <a:pt x="16922" y="0"/>
                    <a:pt x="0" y="27076"/>
                    <a:pt x="16624" y="40043"/>
                  </a:cubicBezTo>
                  <a:cubicBezTo>
                    <a:pt x="28822" y="49561"/>
                    <a:pt x="42652" y="50907"/>
                    <a:pt x="57518" y="48552"/>
                  </a:cubicBezTo>
                  <a:cubicBezTo>
                    <a:pt x="63804" y="47555"/>
                    <a:pt x="69926" y="45675"/>
                    <a:pt x="76219" y="44621"/>
                  </a:cubicBezTo>
                  <a:cubicBezTo>
                    <a:pt x="82537" y="43561"/>
                    <a:pt x="86842" y="49917"/>
                    <a:pt x="91459" y="53200"/>
                  </a:cubicBezTo>
                  <a:cubicBezTo>
                    <a:pt x="106832" y="64154"/>
                    <a:pt x="122364" y="45681"/>
                    <a:pt x="116370" y="30734"/>
                  </a:cubicBezTo>
                  <a:cubicBezTo>
                    <a:pt x="109620" y="13881"/>
                    <a:pt x="91567" y="6667"/>
                    <a:pt x="74390" y="84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7" name="Google Shape;157;p2"/>
            <p:cNvSpPr/>
            <p:nvPr/>
          </p:nvSpPr>
          <p:spPr>
            <a:xfrm>
              <a:off x="4426884" y="4847440"/>
              <a:ext cx="83310" cy="59050"/>
            </a:xfrm>
            <a:custGeom>
              <a:avLst/>
              <a:gdLst/>
              <a:ahLst/>
              <a:cxnLst/>
              <a:rect l="l" t="t" r="r" b="b"/>
              <a:pathLst>
                <a:path w="111080" h="78733" extrusionOk="0">
                  <a:moveTo>
                    <a:pt x="15163" y="47650"/>
                  </a:moveTo>
                  <a:cubicBezTo>
                    <a:pt x="24288" y="50495"/>
                    <a:pt x="33502" y="51269"/>
                    <a:pt x="43002" y="51441"/>
                  </a:cubicBezTo>
                  <a:cubicBezTo>
                    <a:pt x="53181" y="51619"/>
                    <a:pt x="60274" y="51473"/>
                    <a:pt x="66827" y="59867"/>
                  </a:cubicBezTo>
                  <a:cubicBezTo>
                    <a:pt x="81553" y="78733"/>
                    <a:pt x="111080" y="52647"/>
                    <a:pt x="94545" y="34874"/>
                  </a:cubicBezTo>
                  <a:cubicBezTo>
                    <a:pt x="85128" y="24752"/>
                    <a:pt x="74796" y="19748"/>
                    <a:pt x="61252" y="17614"/>
                  </a:cubicBezTo>
                  <a:cubicBezTo>
                    <a:pt x="51828" y="16128"/>
                    <a:pt x="42195" y="18529"/>
                    <a:pt x="32708" y="18408"/>
                  </a:cubicBezTo>
                  <a:cubicBezTo>
                    <a:pt x="27393" y="0"/>
                    <a:pt x="0" y="6400"/>
                    <a:pt x="3060" y="25590"/>
                  </a:cubicBezTo>
                  <a:cubicBezTo>
                    <a:pt x="3625" y="29089"/>
                    <a:pt x="4178" y="32588"/>
                    <a:pt x="4737" y="36087"/>
                  </a:cubicBezTo>
                  <a:cubicBezTo>
                    <a:pt x="5575" y="41344"/>
                    <a:pt x="10179" y="46100"/>
                    <a:pt x="15163" y="4765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8" name="Google Shape;158;p2"/>
            <p:cNvSpPr/>
            <p:nvPr/>
          </p:nvSpPr>
          <p:spPr>
            <a:xfrm>
              <a:off x="4416125" y="4920273"/>
              <a:ext cx="92683" cy="50954"/>
            </a:xfrm>
            <a:custGeom>
              <a:avLst/>
              <a:gdLst/>
              <a:ahLst/>
              <a:cxnLst/>
              <a:rect l="l" t="t" r="r" b="b"/>
              <a:pathLst>
                <a:path w="123577" h="67938" extrusionOk="0">
                  <a:moveTo>
                    <a:pt x="19043" y="40024"/>
                  </a:moveTo>
                  <a:cubicBezTo>
                    <a:pt x="38011" y="40601"/>
                    <a:pt x="69018" y="32099"/>
                    <a:pt x="81934" y="49841"/>
                  </a:cubicBezTo>
                  <a:cubicBezTo>
                    <a:pt x="95110" y="67938"/>
                    <a:pt x="123577" y="43446"/>
                    <a:pt x="108127" y="26231"/>
                  </a:cubicBezTo>
                  <a:cubicBezTo>
                    <a:pt x="84575" y="0"/>
                    <a:pt x="51250" y="9696"/>
                    <a:pt x="20542" y="10966"/>
                  </a:cubicBezTo>
                  <a:cubicBezTo>
                    <a:pt x="2139" y="11734"/>
                    <a:pt x="0" y="39446"/>
                    <a:pt x="19043" y="4002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9" name="Google Shape;159;p2"/>
            <p:cNvSpPr/>
            <p:nvPr/>
          </p:nvSpPr>
          <p:spPr>
            <a:xfrm>
              <a:off x="4416155" y="4989030"/>
              <a:ext cx="98240" cy="39500"/>
            </a:xfrm>
            <a:custGeom>
              <a:avLst/>
              <a:gdLst/>
              <a:ahLst/>
              <a:cxnLst/>
              <a:rect l="l" t="t" r="r" b="b"/>
              <a:pathLst>
                <a:path w="130987" h="52666" extrusionOk="0">
                  <a:moveTo>
                    <a:pt x="112718" y="18510"/>
                  </a:moveTo>
                  <a:cubicBezTo>
                    <a:pt x="98101" y="14732"/>
                    <a:pt x="84067" y="8705"/>
                    <a:pt x="68853" y="7785"/>
                  </a:cubicBezTo>
                  <a:cubicBezTo>
                    <a:pt x="61626" y="7346"/>
                    <a:pt x="53276" y="8724"/>
                    <a:pt x="46659" y="11684"/>
                  </a:cubicBezTo>
                  <a:cubicBezTo>
                    <a:pt x="37890" y="15608"/>
                    <a:pt x="36087" y="21355"/>
                    <a:pt x="29794" y="12541"/>
                  </a:cubicBezTo>
                  <a:cubicBezTo>
                    <a:pt x="20847" y="0"/>
                    <a:pt x="0" y="14693"/>
                    <a:pt x="7747" y="27806"/>
                  </a:cubicBezTo>
                  <a:cubicBezTo>
                    <a:pt x="16744" y="43033"/>
                    <a:pt x="29768" y="52666"/>
                    <a:pt x="47542" y="44519"/>
                  </a:cubicBezTo>
                  <a:cubicBezTo>
                    <a:pt x="57550" y="39928"/>
                    <a:pt x="64725" y="38093"/>
                    <a:pt x="75520" y="42005"/>
                  </a:cubicBezTo>
                  <a:cubicBezTo>
                    <a:pt x="86391" y="45948"/>
                    <a:pt x="94849" y="49872"/>
                    <a:pt x="106679" y="50571"/>
                  </a:cubicBezTo>
                  <a:cubicBezTo>
                    <a:pt x="124904" y="51644"/>
                    <a:pt x="130987" y="23234"/>
                    <a:pt x="112718" y="1851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0" name="Google Shape;160;p2"/>
            <p:cNvSpPr/>
            <p:nvPr/>
          </p:nvSpPr>
          <p:spPr>
            <a:xfrm>
              <a:off x="4430000" y="5071366"/>
              <a:ext cx="74361" cy="48368"/>
            </a:xfrm>
            <a:custGeom>
              <a:avLst/>
              <a:gdLst/>
              <a:ahLst/>
              <a:cxnLst/>
              <a:rect l="l" t="t" r="r" b="b"/>
              <a:pathLst>
                <a:path w="99148" h="64490" extrusionOk="0">
                  <a:moveTo>
                    <a:pt x="81997" y="8204"/>
                  </a:moveTo>
                  <a:cubicBezTo>
                    <a:pt x="57511" y="0"/>
                    <a:pt x="28105" y="8039"/>
                    <a:pt x="12122" y="27851"/>
                  </a:cubicBezTo>
                  <a:cubicBezTo>
                    <a:pt x="0" y="42868"/>
                    <a:pt x="25203" y="64490"/>
                    <a:pt x="37788" y="49866"/>
                  </a:cubicBezTo>
                  <a:cubicBezTo>
                    <a:pt x="49676" y="36048"/>
                    <a:pt x="64858" y="46278"/>
                    <a:pt x="80270" y="41598"/>
                  </a:cubicBezTo>
                  <a:cubicBezTo>
                    <a:pt x="96132" y="36785"/>
                    <a:pt x="99148" y="13957"/>
                    <a:pt x="81997" y="8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1" name="Google Shape;161;p2"/>
            <p:cNvSpPr/>
            <p:nvPr/>
          </p:nvSpPr>
          <p:spPr>
            <a:xfrm>
              <a:off x="4424003" y="5121801"/>
              <a:ext cx="72571" cy="44906"/>
            </a:xfrm>
            <a:custGeom>
              <a:avLst/>
              <a:gdLst/>
              <a:ahLst/>
              <a:cxnLst/>
              <a:rect l="l" t="t" r="r" b="b"/>
              <a:pathLst>
                <a:path w="96761" h="59874" extrusionOk="0">
                  <a:moveTo>
                    <a:pt x="22656" y="4121"/>
                  </a:moveTo>
                  <a:cubicBezTo>
                    <a:pt x="2457" y="5111"/>
                    <a:pt x="0" y="35661"/>
                    <a:pt x="21005" y="36112"/>
                  </a:cubicBezTo>
                  <a:cubicBezTo>
                    <a:pt x="34658" y="36404"/>
                    <a:pt x="48996" y="33400"/>
                    <a:pt x="59436" y="43967"/>
                  </a:cubicBezTo>
                  <a:cubicBezTo>
                    <a:pt x="75152" y="59874"/>
                    <a:pt x="96761" y="38798"/>
                    <a:pt x="84537" y="21335"/>
                  </a:cubicBezTo>
                  <a:cubicBezTo>
                    <a:pt x="69602" y="0"/>
                    <a:pt x="45408" y="2997"/>
                    <a:pt x="22656" y="41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2" name="Google Shape;162;p2"/>
            <p:cNvSpPr/>
            <p:nvPr/>
          </p:nvSpPr>
          <p:spPr>
            <a:xfrm>
              <a:off x="3683477" y="5104042"/>
              <a:ext cx="45400" cy="45206"/>
            </a:xfrm>
            <a:custGeom>
              <a:avLst/>
              <a:gdLst/>
              <a:ahLst/>
              <a:cxnLst/>
              <a:rect l="l" t="t" r="r" b="b"/>
              <a:pathLst>
                <a:path w="60534" h="60274" extrusionOk="0">
                  <a:moveTo>
                    <a:pt x="30937" y="7594"/>
                  </a:moveTo>
                  <a:cubicBezTo>
                    <a:pt x="24422" y="1327"/>
                    <a:pt x="14560" y="0"/>
                    <a:pt x="7486" y="6381"/>
                  </a:cubicBezTo>
                  <a:cubicBezTo>
                    <a:pt x="927" y="12293"/>
                    <a:pt x="0" y="23310"/>
                    <a:pt x="6273" y="29832"/>
                  </a:cubicBezTo>
                  <a:cubicBezTo>
                    <a:pt x="15093" y="39008"/>
                    <a:pt x="23787" y="50863"/>
                    <a:pt x="35217" y="56692"/>
                  </a:cubicBezTo>
                  <a:cubicBezTo>
                    <a:pt x="41497" y="59893"/>
                    <a:pt x="48444" y="60274"/>
                    <a:pt x="54013" y="55251"/>
                  </a:cubicBezTo>
                  <a:cubicBezTo>
                    <a:pt x="59194" y="50584"/>
                    <a:pt x="60534" y="42894"/>
                    <a:pt x="57391" y="36703"/>
                  </a:cubicBezTo>
                  <a:cubicBezTo>
                    <a:pt x="51466" y="25019"/>
                    <a:pt x="40278" y="16573"/>
                    <a:pt x="30937" y="759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3" name="Google Shape;163;p2"/>
            <p:cNvSpPr/>
            <p:nvPr/>
          </p:nvSpPr>
          <p:spPr>
            <a:xfrm>
              <a:off x="4680827" y="4508948"/>
              <a:ext cx="258322" cy="24393"/>
            </a:xfrm>
            <a:custGeom>
              <a:avLst/>
              <a:gdLst/>
              <a:ahLst/>
              <a:cxnLst/>
              <a:rect l="l" t="t" r="r" b="b"/>
              <a:pathLst>
                <a:path w="344430" h="32524" extrusionOk="0">
                  <a:moveTo>
                    <a:pt x="331933" y="12522"/>
                  </a:moveTo>
                  <a:cubicBezTo>
                    <a:pt x="223412" y="7512"/>
                    <a:pt x="114236" y="0"/>
                    <a:pt x="5619" y="5702"/>
                  </a:cubicBezTo>
                  <a:cubicBezTo>
                    <a:pt x="615" y="5969"/>
                    <a:pt x="0" y="13315"/>
                    <a:pt x="5207" y="13627"/>
                  </a:cubicBezTo>
                  <a:cubicBezTo>
                    <a:pt x="113734" y="20135"/>
                    <a:pt x="222351" y="26390"/>
                    <a:pt x="330930" y="31889"/>
                  </a:cubicBezTo>
                  <a:cubicBezTo>
                    <a:pt x="343427" y="32524"/>
                    <a:pt x="344430" y="13100"/>
                    <a:pt x="331933" y="12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4" name="Google Shape;164;p2"/>
            <p:cNvSpPr/>
            <p:nvPr/>
          </p:nvSpPr>
          <p:spPr>
            <a:xfrm>
              <a:off x="5755102" y="4672839"/>
              <a:ext cx="58450" cy="34971"/>
            </a:xfrm>
            <a:custGeom>
              <a:avLst/>
              <a:gdLst/>
              <a:ahLst/>
              <a:cxnLst/>
              <a:rect l="l" t="t" r="r" b="b"/>
              <a:pathLst>
                <a:path w="77933" h="46628" extrusionOk="0">
                  <a:moveTo>
                    <a:pt x="14293" y="31527"/>
                  </a:moveTo>
                  <a:cubicBezTo>
                    <a:pt x="25044" y="30968"/>
                    <a:pt x="49866" y="24364"/>
                    <a:pt x="54241" y="35064"/>
                  </a:cubicBezTo>
                  <a:cubicBezTo>
                    <a:pt x="58972" y="46628"/>
                    <a:pt x="77254" y="41814"/>
                    <a:pt x="77533" y="30029"/>
                  </a:cubicBezTo>
                  <a:cubicBezTo>
                    <a:pt x="77933" y="13512"/>
                    <a:pt x="67182" y="3879"/>
                    <a:pt x="51650" y="1092"/>
                  </a:cubicBezTo>
                  <a:cubicBezTo>
                    <a:pt x="45561" y="0"/>
                    <a:pt x="39497" y="95"/>
                    <a:pt x="33343" y="520"/>
                  </a:cubicBezTo>
                  <a:cubicBezTo>
                    <a:pt x="27876" y="901"/>
                    <a:pt x="18427" y="2038"/>
                    <a:pt x="15811" y="2178"/>
                  </a:cubicBezTo>
                  <a:cubicBezTo>
                    <a:pt x="7810" y="2590"/>
                    <a:pt x="819" y="7467"/>
                    <a:pt x="380" y="16090"/>
                  </a:cubicBezTo>
                  <a:cubicBezTo>
                    <a:pt x="0" y="23463"/>
                    <a:pt x="6280" y="31940"/>
                    <a:pt x="14293" y="315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5" name="Google Shape;165;p2"/>
            <p:cNvSpPr/>
            <p:nvPr/>
          </p:nvSpPr>
          <p:spPr>
            <a:xfrm>
              <a:off x="5762927" y="4757317"/>
              <a:ext cx="64574" cy="41767"/>
            </a:xfrm>
            <a:custGeom>
              <a:avLst/>
              <a:gdLst/>
              <a:ahLst/>
              <a:cxnLst/>
              <a:rect l="l" t="t" r="r" b="b"/>
              <a:pathLst>
                <a:path w="86099" h="55689" extrusionOk="0">
                  <a:moveTo>
                    <a:pt x="71437" y="29730"/>
                  </a:moveTo>
                  <a:cubicBezTo>
                    <a:pt x="56248" y="24847"/>
                    <a:pt x="40347" y="17659"/>
                    <a:pt x="28289" y="7029"/>
                  </a:cubicBezTo>
                  <a:cubicBezTo>
                    <a:pt x="22161" y="1631"/>
                    <a:pt x="13703" y="0"/>
                    <a:pt x="7118" y="5937"/>
                  </a:cubicBezTo>
                  <a:cubicBezTo>
                    <a:pt x="1479" y="11017"/>
                    <a:pt x="0" y="21570"/>
                    <a:pt x="6026" y="27101"/>
                  </a:cubicBezTo>
                  <a:cubicBezTo>
                    <a:pt x="22809" y="42519"/>
                    <a:pt x="43135" y="55689"/>
                    <a:pt x="66636" y="55206"/>
                  </a:cubicBezTo>
                  <a:cubicBezTo>
                    <a:pt x="80943" y="54914"/>
                    <a:pt x="86099" y="34442"/>
                    <a:pt x="71437" y="297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6" name="Google Shape;166;p2"/>
            <p:cNvSpPr/>
            <p:nvPr/>
          </p:nvSpPr>
          <p:spPr>
            <a:xfrm>
              <a:off x="5737371" y="4817138"/>
              <a:ext cx="67446" cy="18807"/>
            </a:xfrm>
            <a:custGeom>
              <a:avLst/>
              <a:gdLst/>
              <a:ahLst/>
              <a:cxnLst/>
              <a:rect l="l" t="t" r="r" b="b"/>
              <a:pathLst>
                <a:path w="89928" h="25076" extrusionOk="0">
                  <a:moveTo>
                    <a:pt x="76834" y="0"/>
                  </a:moveTo>
                  <a:lnTo>
                    <a:pt x="14135" y="0"/>
                  </a:lnTo>
                  <a:cubicBezTo>
                    <a:pt x="1111" y="0"/>
                    <a:pt x="0" y="25076"/>
                    <a:pt x="13087" y="25076"/>
                  </a:cubicBezTo>
                  <a:lnTo>
                    <a:pt x="75787" y="25076"/>
                  </a:lnTo>
                  <a:cubicBezTo>
                    <a:pt x="88811" y="25076"/>
                    <a:pt x="89928" y="0"/>
                    <a:pt x="76834"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7" name="Google Shape;167;p2"/>
            <p:cNvSpPr/>
            <p:nvPr/>
          </p:nvSpPr>
          <p:spPr>
            <a:xfrm>
              <a:off x="6018596" y="3997630"/>
              <a:ext cx="22231" cy="82106"/>
            </a:xfrm>
            <a:custGeom>
              <a:avLst/>
              <a:gdLst/>
              <a:ahLst/>
              <a:cxnLst/>
              <a:rect l="l" t="t" r="r" b="b"/>
              <a:pathLst>
                <a:path w="29641" h="109474" extrusionOk="0">
                  <a:moveTo>
                    <a:pt x="4400" y="13773"/>
                  </a:moveTo>
                  <a:cubicBezTo>
                    <a:pt x="2673" y="38779"/>
                    <a:pt x="0" y="63715"/>
                    <a:pt x="0" y="88785"/>
                  </a:cubicBezTo>
                  <a:cubicBezTo>
                    <a:pt x="0" y="107848"/>
                    <a:pt x="29641" y="109474"/>
                    <a:pt x="29641" y="90316"/>
                  </a:cubicBezTo>
                  <a:cubicBezTo>
                    <a:pt x="29641" y="65100"/>
                    <a:pt x="26968" y="40005"/>
                    <a:pt x="25241" y="14852"/>
                  </a:cubicBezTo>
                  <a:cubicBezTo>
                    <a:pt x="24345" y="1778"/>
                    <a:pt x="5353" y="0"/>
                    <a:pt x="4400" y="137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8" name="Google Shape;168;p2"/>
            <p:cNvSpPr/>
            <p:nvPr/>
          </p:nvSpPr>
          <p:spPr>
            <a:xfrm>
              <a:off x="6015619" y="4102995"/>
              <a:ext cx="39095" cy="109437"/>
            </a:xfrm>
            <a:custGeom>
              <a:avLst/>
              <a:gdLst/>
              <a:ahLst/>
              <a:cxnLst/>
              <a:rect l="l" t="t" r="r" b="b"/>
              <a:pathLst>
                <a:path w="52127" h="145916" extrusionOk="0">
                  <a:moveTo>
                    <a:pt x="19164" y="16313"/>
                  </a:moveTo>
                  <a:cubicBezTo>
                    <a:pt x="0" y="48412"/>
                    <a:pt x="13823" y="89198"/>
                    <a:pt x="15627" y="123793"/>
                  </a:cubicBezTo>
                  <a:cubicBezTo>
                    <a:pt x="16668" y="143675"/>
                    <a:pt x="47383" y="145916"/>
                    <a:pt x="47034" y="125418"/>
                  </a:cubicBezTo>
                  <a:cubicBezTo>
                    <a:pt x="46786" y="111283"/>
                    <a:pt x="45224" y="97021"/>
                    <a:pt x="43237" y="83032"/>
                  </a:cubicBezTo>
                  <a:cubicBezTo>
                    <a:pt x="41122" y="68135"/>
                    <a:pt x="36004" y="46437"/>
                    <a:pt x="43497" y="32277"/>
                  </a:cubicBezTo>
                  <a:cubicBezTo>
                    <a:pt x="52127" y="15951"/>
                    <a:pt x="28905" y="0"/>
                    <a:pt x="19164" y="163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9" name="Google Shape;169;p2"/>
            <p:cNvSpPr/>
            <p:nvPr/>
          </p:nvSpPr>
          <p:spPr>
            <a:xfrm>
              <a:off x="6018180" y="4240830"/>
              <a:ext cx="30037" cy="93230"/>
            </a:xfrm>
            <a:custGeom>
              <a:avLst/>
              <a:gdLst/>
              <a:ahLst/>
              <a:cxnLst/>
              <a:rect l="l" t="t" r="r" b="b"/>
              <a:pathLst>
                <a:path w="40049" h="124307" extrusionOk="0">
                  <a:moveTo>
                    <a:pt x="16027" y="15449"/>
                  </a:moveTo>
                  <a:cubicBezTo>
                    <a:pt x="14947" y="44075"/>
                    <a:pt x="8515" y="71729"/>
                    <a:pt x="3098" y="99758"/>
                  </a:cubicBezTo>
                  <a:cubicBezTo>
                    <a:pt x="0" y="115824"/>
                    <a:pt x="24161" y="124307"/>
                    <a:pt x="27654" y="107918"/>
                  </a:cubicBezTo>
                  <a:cubicBezTo>
                    <a:pt x="34105" y="77558"/>
                    <a:pt x="40049" y="47878"/>
                    <a:pt x="39801" y="16675"/>
                  </a:cubicBezTo>
                  <a:cubicBezTo>
                    <a:pt x="39681" y="1454"/>
                    <a:pt x="16611" y="0"/>
                    <a:pt x="16027" y="1544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0" name="Google Shape;170;p2"/>
            <p:cNvSpPr/>
            <p:nvPr/>
          </p:nvSpPr>
          <p:spPr>
            <a:xfrm>
              <a:off x="6017653" y="4345944"/>
              <a:ext cx="30542" cy="98122"/>
            </a:xfrm>
            <a:custGeom>
              <a:avLst/>
              <a:gdLst/>
              <a:ahLst/>
              <a:cxnLst/>
              <a:rect l="l" t="t" r="r" b="b"/>
              <a:pathLst>
                <a:path w="40722" h="130829" extrusionOk="0">
                  <a:moveTo>
                    <a:pt x="28994" y="114820"/>
                  </a:moveTo>
                  <a:cubicBezTo>
                    <a:pt x="28467" y="99529"/>
                    <a:pt x="29673" y="83800"/>
                    <a:pt x="30511" y="68497"/>
                  </a:cubicBezTo>
                  <a:cubicBezTo>
                    <a:pt x="31584" y="48818"/>
                    <a:pt x="40722" y="31845"/>
                    <a:pt x="37515" y="11874"/>
                  </a:cubicBezTo>
                  <a:cubicBezTo>
                    <a:pt x="35610" y="0"/>
                    <a:pt x="18764" y="4470"/>
                    <a:pt x="19723" y="15805"/>
                  </a:cubicBezTo>
                  <a:cubicBezTo>
                    <a:pt x="21272" y="34182"/>
                    <a:pt x="8794" y="53670"/>
                    <a:pt x="5441" y="71818"/>
                  </a:cubicBezTo>
                  <a:cubicBezTo>
                    <a:pt x="2603" y="87191"/>
                    <a:pt x="0" y="101472"/>
                    <a:pt x="3448" y="116941"/>
                  </a:cubicBezTo>
                  <a:cubicBezTo>
                    <a:pt x="6546" y="130829"/>
                    <a:pt x="29508" y="129736"/>
                    <a:pt x="28994" y="1148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1" name="Google Shape;171;p2"/>
            <p:cNvSpPr/>
            <p:nvPr/>
          </p:nvSpPr>
          <p:spPr>
            <a:xfrm>
              <a:off x="6025320" y="4473106"/>
              <a:ext cx="27755" cy="115109"/>
            </a:xfrm>
            <a:custGeom>
              <a:avLst/>
              <a:gdLst/>
              <a:ahLst/>
              <a:cxnLst/>
              <a:rect l="l" t="t" r="r" b="b"/>
              <a:pathLst>
                <a:path w="37007" h="153479" extrusionOk="0">
                  <a:moveTo>
                    <a:pt x="33362" y="133464"/>
                  </a:moveTo>
                  <a:cubicBezTo>
                    <a:pt x="37007" y="96323"/>
                    <a:pt x="33674" y="57892"/>
                    <a:pt x="33070" y="20599"/>
                  </a:cubicBezTo>
                  <a:cubicBezTo>
                    <a:pt x="32765" y="1835"/>
                    <a:pt x="4032" y="0"/>
                    <a:pt x="3721" y="19081"/>
                  </a:cubicBezTo>
                  <a:cubicBezTo>
                    <a:pt x="3092" y="57797"/>
                    <a:pt x="0" y="97351"/>
                    <a:pt x="3752" y="135928"/>
                  </a:cubicBezTo>
                  <a:cubicBezTo>
                    <a:pt x="5467" y="153479"/>
                    <a:pt x="31794" y="149466"/>
                    <a:pt x="33362" y="1334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2" name="Google Shape;172;p2"/>
            <p:cNvSpPr/>
            <p:nvPr/>
          </p:nvSpPr>
          <p:spPr>
            <a:xfrm>
              <a:off x="6047178" y="4671104"/>
              <a:ext cx="21493" cy="92554"/>
            </a:xfrm>
            <a:custGeom>
              <a:avLst/>
              <a:gdLst/>
              <a:ahLst/>
              <a:cxnLst/>
              <a:rect l="l" t="t" r="r" b="b"/>
              <a:pathLst>
                <a:path w="28657" h="123405" extrusionOk="0">
                  <a:moveTo>
                    <a:pt x="95" y="18427"/>
                  </a:moveTo>
                  <a:cubicBezTo>
                    <a:pt x="0" y="47840"/>
                    <a:pt x="666" y="76942"/>
                    <a:pt x="2298" y="106318"/>
                  </a:cubicBezTo>
                  <a:cubicBezTo>
                    <a:pt x="3136" y="121481"/>
                    <a:pt x="25476" y="123405"/>
                    <a:pt x="26365" y="107562"/>
                  </a:cubicBezTo>
                  <a:cubicBezTo>
                    <a:pt x="28003" y="78263"/>
                    <a:pt x="28657" y="49237"/>
                    <a:pt x="28562" y="19900"/>
                  </a:cubicBezTo>
                  <a:cubicBezTo>
                    <a:pt x="28505" y="1612"/>
                    <a:pt x="152" y="0"/>
                    <a:pt x="95" y="184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3" name="Google Shape;173;p2"/>
            <p:cNvSpPr/>
            <p:nvPr/>
          </p:nvSpPr>
          <p:spPr>
            <a:xfrm>
              <a:off x="6044923" y="4919266"/>
              <a:ext cx="39519" cy="93726"/>
            </a:xfrm>
            <a:custGeom>
              <a:avLst/>
              <a:gdLst/>
              <a:ahLst/>
              <a:cxnLst/>
              <a:rect l="l" t="t" r="r" b="b"/>
              <a:pathLst>
                <a:path w="52692" h="124968" extrusionOk="0">
                  <a:moveTo>
                    <a:pt x="13417" y="21374"/>
                  </a:moveTo>
                  <a:cubicBezTo>
                    <a:pt x="5334" y="47440"/>
                    <a:pt x="711" y="73888"/>
                    <a:pt x="317" y="101193"/>
                  </a:cubicBezTo>
                  <a:cubicBezTo>
                    <a:pt x="0" y="123107"/>
                    <a:pt x="33127" y="124968"/>
                    <a:pt x="34359" y="102952"/>
                  </a:cubicBezTo>
                  <a:cubicBezTo>
                    <a:pt x="35706" y="78924"/>
                    <a:pt x="39484" y="55384"/>
                    <a:pt x="46335" y="32308"/>
                  </a:cubicBezTo>
                  <a:cubicBezTo>
                    <a:pt x="52692" y="10890"/>
                    <a:pt x="20040" y="0"/>
                    <a:pt x="13417" y="2137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4" name="Google Shape;174;p2"/>
            <p:cNvSpPr/>
            <p:nvPr/>
          </p:nvSpPr>
          <p:spPr>
            <a:xfrm>
              <a:off x="6046806" y="3976745"/>
              <a:ext cx="30637" cy="111757"/>
            </a:xfrm>
            <a:custGeom>
              <a:avLst/>
              <a:gdLst/>
              <a:ahLst/>
              <a:cxnLst/>
              <a:rect l="l" t="t" r="r" b="b"/>
              <a:pathLst>
                <a:path w="40849" h="149009" extrusionOk="0">
                  <a:moveTo>
                    <a:pt x="14744" y="16427"/>
                  </a:moveTo>
                  <a:cubicBezTo>
                    <a:pt x="12160" y="54362"/>
                    <a:pt x="4629" y="91484"/>
                    <a:pt x="1327" y="129235"/>
                  </a:cubicBezTo>
                  <a:cubicBezTo>
                    <a:pt x="0" y="144329"/>
                    <a:pt x="23723" y="149009"/>
                    <a:pt x="27660" y="134194"/>
                  </a:cubicBezTo>
                  <a:cubicBezTo>
                    <a:pt x="37661" y="96545"/>
                    <a:pt x="40849" y="56616"/>
                    <a:pt x="39985" y="17735"/>
                  </a:cubicBezTo>
                  <a:cubicBezTo>
                    <a:pt x="39623" y="1606"/>
                    <a:pt x="15862" y="0"/>
                    <a:pt x="14744" y="164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5" name="Google Shape;175;p2"/>
            <p:cNvSpPr/>
            <p:nvPr/>
          </p:nvSpPr>
          <p:spPr>
            <a:xfrm>
              <a:off x="6057882" y="4089185"/>
              <a:ext cx="30732" cy="81886"/>
            </a:xfrm>
            <a:custGeom>
              <a:avLst/>
              <a:gdLst/>
              <a:ahLst/>
              <a:cxnLst/>
              <a:rect l="l" t="t" r="r" b="b"/>
              <a:pathLst>
                <a:path w="40976" h="109181" extrusionOk="0">
                  <a:moveTo>
                    <a:pt x="23755" y="96570"/>
                  </a:moveTo>
                  <a:cubicBezTo>
                    <a:pt x="32531" y="69615"/>
                    <a:pt x="40976" y="43503"/>
                    <a:pt x="38049" y="14776"/>
                  </a:cubicBezTo>
                  <a:cubicBezTo>
                    <a:pt x="36550" y="0"/>
                    <a:pt x="10788" y="2120"/>
                    <a:pt x="11931" y="16948"/>
                  </a:cubicBezTo>
                  <a:cubicBezTo>
                    <a:pt x="13931" y="42938"/>
                    <a:pt x="2508" y="66579"/>
                    <a:pt x="857" y="92259"/>
                  </a:cubicBezTo>
                  <a:cubicBezTo>
                    <a:pt x="0" y="105568"/>
                    <a:pt x="19653" y="109181"/>
                    <a:pt x="23755" y="965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6" name="Google Shape;176;p2"/>
            <p:cNvSpPr/>
            <p:nvPr/>
          </p:nvSpPr>
          <p:spPr>
            <a:xfrm>
              <a:off x="6062971" y="4255039"/>
              <a:ext cx="39895" cy="82067"/>
            </a:xfrm>
            <a:custGeom>
              <a:avLst/>
              <a:gdLst/>
              <a:ahLst/>
              <a:cxnLst/>
              <a:rect l="l" t="t" r="r" b="b"/>
              <a:pathLst>
                <a:path w="53193" h="109423" extrusionOk="0">
                  <a:moveTo>
                    <a:pt x="45396" y="27012"/>
                  </a:moveTo>
                  <a:cubicBezTo>
                    <a:pt x="53193" y="8578"/>
                    <a:pt x="24580" y="0"/>
                    <a:pt x="16382" y="17373"/>
                  </a:cubicBezTo>
                  <a:cubicBezTo>
                    <a:pt x="5359" y="40754"/>
                    <a:pt x="0" y="62572"/>
                    <a:pt x="2133" y="88474"/>
                  </a:cubicBezTo>
                  <a:cubicBezTo>
                    <a:pt x="3854" y="109423"/>
                    <a:pt x="37204" y="102692"/>
                    <a:pt x="34569" y="81311"/>
                  </a:cubicBezTo>
                  <a:cubicBezTo>
                    <a:pt x="32169" y="61804"/>
                    <a:pt x="37890" y="44754"/>
                    <a:pt x="45396" y="270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7" name="Google Shape;177;p2"/>
            <p:cNvSpPr/>
            <p:nvPr/>
          </p:nvSpPr>
          <p:spPr>
            <a:xfrm>
              <a:off x="5848059" y="3633320"/>
              <a:ext cx="54107" cy="68279"/>
            </a:xfrm>
            <a:custGeom>
              <a:avLst/>
              <a:gdLst/>
              <a:ahLst/>
              <a:cxnLst/>
              <a:rect l="l" t="t" r="r" b="b"/>
              <a:pathLst>
                <a:path w="72142" h="91039" extrusionOk="0">
                  <a:moveTo>
                    <a:pt x="49479" y="11531"/>
                  </a:moveTo>
                  <a:cubicBezTo>
                    <a:pt x="36785" y="1269"/>
                    <a:pt x="18815" y="22250"/>
                    <a:pt x="30886" y="33216"/>
                  </a:cubicBezTo>
                  <a:cubicBezTo>
                    <a:pt x="37515" y="39242"/>
                    <a:pt x="40995" y="47625"/>
                    <a:pt x="42398" y="56343"/>
                  </a:cubicBezTo>
                  <a:cubicBezTo>
                    <a:pt x="43433" y="62788"/>
                    <a:pt x="37725" y="67551"/>
                    <a:pt x="31426" y="63360"/>
                  </a:cubicBezTo>
                  <a:cubicBezTo>
                    <a:pt x="18827" y="54984"/>
                    <a:pt x="24403" y="24009"/>
                    <a:pt x="24720" y="11455"/>
                  </a:cubicBezTo>
                  <a:cubicBezTo>
                    <a:pt x="24980" y="863"/>
                    <a:pt x="8934" y="0"/>
                    <a:pt x="8280" y="10604"/>
                  </a:cubicBezTo>
                  <a:cubicBezTo>
                    <a:pt x="6756" y="35432"/>
                    <a:pt x="0" y="80454"/>
                    <a:pt x="33508" y="87096"/>
                  </a:cubicBezTo>
                  <a:cubicBezTo>
                    <a:pt x="53397" y="91039"/>
                    <a:pt x="68599" y="78657"/>
                    <a:pt x="70478" y="58883"/>
                  </a:cubicBezTo>
                  <a:cubicBezTo>
                    <a:pt x="72142" y="41306"/>
                    <a:pt x="62864" y="22351"/>
                    <a:pt x="49479" y="115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8" name="Google Shape;178;p2"/>
            <p:cNvSpPr/>
            <p:nvPr/>
          </p:nvSpPr>
          <p:spPr>
            <a:xfrm>
              <a:off x="5904062" y="3583557"/>
              <a:ext cx="31994" cy="34094"/>
            </a:xfrm>
            <a:custGeom>
              <a:avLst/>
              <a:gdLst/>
              <a:ahLst/>
              <a:cxnLst/>
              <a:rect l="l" t="t" r="r" b="b"/>
              <a:pathLst>
                <a:path w="42659" h="45459" extrusionOk="0">
                  <a:moveTo>
                    <a:pt x="33680" y="2413"/>
                  </a:moveTo>
                  <a:cubicBezTo>
                    <a:pt x="26403" y="0"/>
                    <a:pt x="20307" y="4229"/>
                    <a:pt x="17329" y="10610"/>
                  </a:cubicBezTo>
                  <a:cubicBezTo>
                    <a:pt x="17195" y="10890"/>
                    <a:pt x="17106" y="11188"/>
                    <a:pt x="16979" y="11468"/>
                  </a:cubicBezTo>
                  <a:lnTo>
                    <a:pt x="13677" y="11868"/>
                  </a:lnTo>
                  <a:cubicBezTo>
                    <a:pt x="5156" y="12896"/>
                    <a:pt x="0" y="22872"/>
                    <a:pt x="1708" y="30613"/>
                  </a:cubicBezTo>
                  <a:cubicBezTo>
                    <a:pt x="3378" y="38201"/>
                    <a:pt x="12369" y="45459"/>
                    <a:pt x="20453" y="42583"/>
                  </a:cubicBezTo>
                  <a:cubicBezTo>
                    <a:pt x="23761" y="41408"/>
                    <a:pt x="27057" y="40233"/>
                    <a:pt x="30359" y="39058"/>
                  </a:cubicBezTo>
                  <a:cubicBezTo>
                    <a:pt x="36918" y="36728"/>
                    <a:pt x="40900" y="32727"/>
                    <a:pt x="41757" y="25590"/>
                  </a:cubicBezTo>
                  <a:cubicBezTo>
                    <a:pt x="42170" y="22161"/>
                    <a:pt x="42437" y="18808"/>
                    <a:pt x="42519" y="15354"/>
                  </a:cubicBezTo>
                  <a:cubicBezTo>
                    <a:pt x="42659" y="9582"/>
                    <a:pt x="39255" y="4260"/>
                    <a:pt x="33680" y="24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79" name="Google Shape;179;p2"/>
            <p:cNvSpPr/>
            <p:nvPr/>
          </p:nvSpPr>
          <p:spPr>
            <a:xfrm>
              <a:off x="5959527" y="3704179"/>
              <a:ext cx="36690" cy="36285"/>
            </a:xfrm>
            <a:custGeom>
              <a:avLst/>
              <a:gdLst/>
              <a:ahLst/>
              <a:cxnLst/>
              <a:rect l="l" t="t" r="r" b="b"/>
              <a:pathLst>
                <a:path w="48920" h="48380" extrusionOk="0">
                  <a:moveTo>
                    <a:pt x="36074" y="1244"/>
                  </a:moveTo>
                  <a:cubicBezTo>
                    <a:pt x="32315" y="0"/>
                    <a:pt x="28111" y="336"/>
                    <a:pt x="24422" y="1854"/>
                  </a:cubicBezTo>
                  <a:cubicBezTo>
                    <a:pt x="22745" y="1155"/>
                    <a:pt x="20993" y="666"/>
                    <a:pt x="19189" y="577"/>
                  </a:cubicBezTo>
                  <a:cubicBezTo>
                    <a:pt x="9899" y="95"/>
                    <a:pt x="3054" y="7194"/>
                    <a:pt x="2057" y="16021"/>
                  </a:cubicBezTo>
                  <a:cubicBezTo>
                    <a:pt x="0" y="34150"/>
                    <a:pt x="12566" y="48380"/>
                    <a:pt x="31299" y="44265"/>
                  </a:cubicBezTo>
                  <a:cubicBezTo>
                    <a:pt x="36677" y="43084"/>
                    <a:pt x="41814" y="38842"/>
                    <a:pt x="43332" y="33413"/>
                  </a:cubicBezTo>
                  <a:cubicBezTo>
                    <a:pt x="44392" y="29629"/>
                    <a:pt x="45446" y="25844"/>
                    <a:pt x="46507" y="22053"/>
                  </a:cubicBezTo>
                  <a:cubicBezTo>
                    <a:pt x="48920" y="13423"/>
                    <a:pt x="44888" y="4165"/>
                    <a:pt x="36074" y="12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0" name="Google Shape;180;p2"/>
            <p:cNvSpPr/>
            <p:nvPr/>
          </p:nvSpPr>
          <p:spPr>
            <a:xfrm>
              <a:off x="7078357" y="3804912"/>
              <a:ext cx="35080" cy="399978"/>
            </a:xfrm>
            <a:custGeom>
              <a:avLst/>
              <a:gdLst/>
              <a:ahLst/>
              <a:cxnLst/>
              <a:rect l="l" t="t" r="r" b="b"/>
              <a:pathLst>
                <a:path w="46774" h="533304" extrusionOk="0">
                  <a:moveTo>
                    <a:pt x="38392" y="513543"/>
                  </a:moveTo>
                  <a:cubicBezTo>
                    <a:pt x="46774" y="347249"/>
                    <a:pt x="38334" y="177387"/>
                    <a:pt x="33820" y="10928"/>
                  </a:cubicBezTo>
                  <a:cubicBezTo>
                    <a:pt x="34105" y="3937"/>
                    <a:pt x="28587" y="355"/>
                    <a:pt x="23139" y="330"/>
                  </a:cubicBezTo>
                  <a:cubicBezTo>
                    <a:pt x="17843" y="0"/>
                    <a:pt x="12623" y="3067"/>
                    <a:pt x="12903" y="9848"/>
                  </a:cubicBezTo>
                  <a:cubicBezTo>
                    <a:pt x="8375" y="176161"/>
                    <a:pt x="0" y="345840"/>
                    <a:pt x="8331" y="511987"/>
                  </a:cubicBezTo>
                  <a:cubicBezTo>
                    <a:pt x="9283" y="530974"/>
                    <a:pt x="37395" y="533304"/>
                    <a:pt x="38392" y="51354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1" name="Google Shape;181;p2"/>
            <p:cNvSpPr/>
            <p:nvPr/>
          </p:nvSpPr>
          <p:spPr>
            <a:xfrm>
              <a:off x="7399549" y="4263875"/>
              <a:ext cx="31542" cy="124206"/>
            </a:xfrm>
            <a:custGeom>
              <a:avLst/>
              <a:gdLst/>
              <a:ahLst/>
              <a:cxnLst/>
              <a:rect l="l" t="t" r="r" b="b"/>
              <a:pathLst>
                <a:path w="42056" h="165608" extrusionOk="0">
                  <a:moveTo>
                    <a:pt x="36169" y="144957"/>
                  </a:moveTo>
                  <a:cubicBezTo>
                    <a:pt x="42056" y="105003"/>
                    <a:pt x="38436" y="63652"/>
                    <a:pt x="37591" y="23355"/>
                  </a:cubicBezTo>
                  <a:cubicBezTo>
                    <a:pt x="37147" y="2146"/>
                    <a:pt x="4819" y="0"/>
                    <a:pt x="4368" y="21634"/>
                  </a:cubicBezTo>
                  <a:cubicBezTo>
                    <a:pt x="3492" y="63436"/>
                    <a:pt x="0" y="105987"/>
                    <a:pt x="6121" y="147459"/>
                  </a:cubicBezTo>
                  <a:cubicBezTo>
                    <a:pt x="8807" y="165608"/>
                    <a:pt x="33832" y="160813"/>
                    <a:pt x="36169" y="1449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2" name="Google Shape;182;p2"/>
            <p:cNvSpPr/>
            <p:nvPr/>
          </p:nvSpPr>
          <p:spPr>
            <a:xfrm>
              <a:off x="7540960" y="4300480"/>
              <a:ext cx="39280" cy="70356"/>
            </a:xfrm>
            <a:custGeom>
              <a:avLst/>
              <a:gdLst/>
              <a:ahLst/>
              <a:cxnLst/>
              <a:rect l="l" t="t" r="r" b="b"/>
              <a:pathLst>
                <a:path w="52374" h="93808" extrusionOk="0">
                  <a:moveTo>
                    <a:pt x="20078" y="6432"/>
                  </a:moveTo>
                  <a:cubicBezTo>
                    <a:pt x="11703" y="0"/>
                    <a:pt x="0" y="13544"/>
                    <a:pt x="8007" y="20510"/>
                  </a:cubicBezTo>
                  <a:cubicBezTo>
                    <a:pt x="23209" y="33724"/>
                    <a:pt x="27997" y="51708"/>
                    <a:pt x="23952" y="71342"/>
                  </a:cubicBezTo>
                  <a:cubicBezTo>
                    <a:pt x="20891" y="86188"/>
                    <a:pt x="43427" y="93808"/>
                    <a:pt x="46513" y="78835"/>
                  </a:cubicBezTo>
                  <a:cubicBezTo>
                    <a:pt x="52374" y="50380"/>
                    <a:pt x="43370" y="24307"/>
                    <a:pt x="20078" y="64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3" name="Google Shape;183;p2"/>
            <p:cNvSpPr/>
            <p:nvPr/>
          </p:nvSpPr>
          <p:spPr>
            <a:xfrm>
              <a:off x="-906282" y="894274"/>
              <a:ext cx="10343921" cy="4796004"/>
            </a:xfrm>
            <a:custGeom>
              <a:avLst/>
              <a:gdLst/>
              <a:ahLst/>
              <a:cxnLst/>
              <a:rect l="l" t="t" r="r" b="b"/>
              <a:pathLst>
                <a:path w="13791895" h="6394672" extrusionOk="0">
                  <a:moveTo>
                    <a:pt x="13791895" y="6074340"/>
                  </a:moveTo>
                  <a:cubicBezTo>
                    <a:pt x="13788859" y="6054470"/>
                    <a:pt x="13785691" y="6034620"/>
                    <a:pt x="13782503" y="6014783"/>
                  </a:cubicBezTo>
                  <a:cubicBezTo>
                    <a:pt x="13705592" y="6027750"/>
                    <a:pt x="13629100" y="6043129"/>
                    <a:pt x="13550785" y="6047727"/>
                  </a:cubicBezTo>
                  <a:cubicBezTo>
                    <a:pt x="13533856" y="6048724"/>
                    <a:pt x="13523887" y="6061284"/>
                    <a:pt x="13521690" y="6074479"/>
                  </a:cubicBezTo>
                  <a:cubicBezTo>
                    <a:pt x="13458278" y="6053448"/>
                    <a:pt x="13367283" y="6072708"/>
                    <a:pt x="13308520" y="6074873"/>
                  </a:cubicBezTo>
                  <a:cubicBezTo>
                    <a:pt x="13252735" y="6076918"/>
                    <a:pt x="13196944" y="6076302"/>
                    <a:pt x="13141172" y="6079001"/>
                  </a:cubicBezTo>
                  <a:cubicBezTo>
                    <a:pt x="13115683" y="6080226"/>
                    <a:pt x="13094017" y="6085370"/>
                    <a:pt x="13072821" y="6092139"/>
                  </a:cubicBezTo>
                  <a:cubicBezTo>
                    <a:pt x="13066439" y="6067653"/>
                    <a:pt x="13035521" y="6060243"/>
                    <a:pt x="13019798" y="6072638"/>
                  </a:cubicBezTo>
                  <a:cubicBezTo>
                    <a:pt x="13018065" y="6024753"/>
                    <a:pt x="13015963" y="5976899"/>
                    <a:pt x="13012661" y="5929185"/>
                  </a:cubicBezTo>
                  <a:cubicBezTo>
                    <a:pt x="13077920" y="5927356"/>
                    <a:pt x="13142220" y="5918276"/>
                    <a:pt x="13207847" y="5913704"/>
                  </a:cubicBezTo>
                  <a:cubicBezTo>
                    <a:pt x="13226472" y="5912408"/>
                    <a:pt x="13245077" y="5911380"/>
                    <a:pt x="13265365" y="5910522"/>
                  </a:cubicBezTo>
                  <a:lnTo>
                    <a:pt x="13265365" y="5910751"/>
                  </a:lnTo>
                  <a:cubicBezTo>
                    <a:pt x="13265365" y="5910599"/>
                    <a:pt x="13265511" y="5910535"/>
                    <a:pt x="13266324" y="5910383"/>
                  </a:cubicBezTo>
                  <a:cubicBezTo>
                    <a:pt x="13285400" y="5909532"/>
                    <a:pt x="13304431" y="5909030"/>
                    <a:pt x="13323443" y="5908725"/>
                  </a:cubicBezTo>
                  <a:cubicBezTo>
                    <a:pt x="13330364" y="5921698"/>
                    <a:pt x="13338829" y="5933871"/>
                    <a:pt x="13349363" y="5944800"/>
                  </a:cubicBezTo>
                  <a:cubicBezTo>
                    <a:pt x="13370623" y="5966860"/>
                    <a:pt x="13414101" y="5968822"/>
                    <a:pt x="13430313" y="5938596"/>
                  </a:cubicBezTo>
                  <a:cubicBezTo>
                    <a:pt x="13435120" y="5929642"/>
                    <a:pt x="13439241" y="5920498"/>
                    <a:pt x="13442981" y="5911259"/>
                  </a:cubicBezTo>
                  <a:cubicBezTo>
                    <a:pt x="13446544" y="5911475"/>
                    <a:pt x="13450106" y="5911576"/>
                    <a:pt x="13453656" y="5911824"/>
                  </a:cubicBezTo>
                  <a:cubicBezTo>
                    <a:pt x="13471505" y="5938132"/>
                    <a:pt x="13504265" y="5933230"/>
                    <a:pt x="13526027" y="5914402"/>
                  </a:cubicBezTo>
                  <a:cubicBezTo>
                    <a:pt x="13530440" y="5914790"/>
                    <a:pt x="13534701" y="5915355"/>
                    <a:pt x="13538866" y="5916041"/>
                  </a:cubicBezTo>
                  <a:cubicBezTo>
                    <a:pt x="13542041" y="5924238"/>
                    <a:pt x="13545477" y="5932328"/>
                    <a:pt x="13549509" y="5940170"/>
                  </a:cubicBezTo>
                  <a:cubicBezTo>
                    <a:pt x="13559243" y="5959062"/>
                    <a:pt x="13576090" y="5967564"/>
                    <a:pt x="13593197" y="5967939"/>
                  </a:cubicBezTo>
                  <a:cubicBezTo>
                    <a:pt x="13593489" y="5970149"/>
                    <a:pt x="13593895" y="5972200"/>
                    <a:pt x="13594041" y="5974594"/>
                  </a:cubicBezTo>
                  <a:cubicBezTo>
                    <a:pt x="13595108" y="5992260"/>
                    <a:pt x="13617327" y="5996679"/>
                    <a:pt x="13624483" y="5984100"/>
                  </a:cubicBezTo>
                  <a:cubicBezTo>
                    <a:pt x="13630078" y="5987434"/>
                    <a:pt x="13639552" y="5983808"/>
                    <a:pt x="13640523" y="5975965"/>
                  </a:cubicBezTo>
                  <a:cubicBezTo>
                    <a:pt x="13646270" y="5930023"/>
                    <a:pt x="13657662" y="5888634"/>
                    <a:pt x="13677245" y="5852610"/>
                  </a:cubicBezTo>
                  <a:cubicBezTo>
                    <a:pt x="13701915" y="5849181"/>
                    <a:pt x="13727264" y="5844832"/>
                    <a:pt x="13752461" y="5839764"/>
                  </a:cubicBezTo>
                  <a:cubicBezTo>
                    <a:pt x="13750359" y="5828252"/>
                    <a:pt x="13748251" y="5816746"/>
                    <a:pt x="13746111" y="5805246"/>
                  </a:cubicBezTo>
                  <a:cubicBezTo>
                    <a:pt x="13729950" y="5810237"/>
                    <a:pt x="13713809" y="5815050"/>
                    <a:pt x="13699026" y="5819235"/>
                  </a:cubicBezTo>
                  <a:cubicBezTo>
                    <a:pt x="13710856" y="5804071"/>
                    <a:pt x="13724756" y="5790184"/>
                    <a:pt x="13740872" y="5777611"/>
                  </a:cubicBezTo>
                  <a:cubicBezTo>
                    <a:pt x="13716285" y="5647880"/>
                    <a:pt x="13689025" y="5518638"/>
                    <a:pt x="13659573" y="5389746"/>
                  </a:cubicBezTo>
                  <a:cubicBezTo>
                    <a:pt x="13581252" y="5046999"/>
                    <a:pt x="13489819" y="4707159"/>
                    <a:pt x="13399039" y="4367212"/>
                  </a:cubicBezTo>
                  <a:cubicBezTo>
                    <a:pt x="13389432" y="4371117"/>
                    <a:pt x="13380142" y="4376267"/>
                    <a:pt x="13371360" y="4383595"/>
                  </a:cubicBezTo>
                  <a:cubicBezTo>
                    <a:pt x="13334282" y="4414532"/>
                    <a:pt x="13334072" y="4490364"/>
                    <a:pt x="13330599" y="4533379"/>
                  </a:cubicBezTo>
                  <a:cubicBezTo>
                    <a:pt x="13325983" y="4590484"/>
                    <a:pt x="13274306" y="4559166"/>
                    <a:pt x="13233031" y="4588586"/>
                  </a:cubicBezTo>
                  <a:cubicBezTo>
                    <a:pt x="13197338" y="4614030"/>
                    <a:pt x="13193763" y="4648034"/>
                    <a:pt x="13181196" y="4683575"/>
                  </a:cubicBezTo>
                  <a:cubicBezTo>
                    <a:pt x="13173538" y="4692592"/>
                    <a:pt x="13166096" y="4702016"/>
                    <a:pt x="13158870" y="4711839"/>
                  </a:cubicBezTo>
                  <a:cubicBezTo>
                    <a:pt x="13137470" y="4715859"/>
                    <a:pt x="13094735" y="4711115"/>
                    <a:pt x="13054526" y="4706092"/>
                  </a:cubicBezTo>
                  <a:cubicBezTo>
                    <a:pt x="13061391" y="4701616"/>
                    <a:pt x="13066452" y="4694605"/>
                    <a:pt x="13066477" y="4685385"/>
                  </a:cubicBezTo>
                  <a:cubicBezTo>
                    <a:pt x="13066553" y="4651927"/>
                    <a:pt x="13064940" y="4618609"/>
                    <a:pt x="13062705" y="4585328"/>
                  </a:cubicBezTo>
                  <a:cubicBezTo>
                    <a:pt x="13063962" y="4582502"/>
                    <a:pt x="13064839" y="4579353"/>
                    <a:pt x="13065207" y="4575867"/>
                  </a:cubicBezTo>
                  <a:cubicBezTo>
                    <a:pt x="13073583" y="4496879"/>
                    <a:pt x="13077913" y="4417244"/>
                    <a:pt x="13087623" y="4338389"/>
                  </a:cubicBezTo>
                  <a:cubicBezTo>
                    <a:pt x="13103491" y="4335976"/>
                    <a:pt x="13119404" y="4332941"/>
                    <a:pt x="13135381" y="4329804"/>
                  </a:cubicBezTo>
                  <a:cubicBezTo>
                    <a:pt x="13215175" y="4314126"/>
                    <a:pt x="13297985" y="4297286"/>
                    <a:pt x="13379856" y="4295292"/>
                  </a:cubicBezTo>
                  <a:cubicBezTo>
                    <a:pt x="13375849" y="4280255"/>
                    <a:pt x="13371836" y="4265225"/>
                    <a:pt x="13367835" y="4250194"/>
                  </a:cubicBezTo>
                  <a:cubicBezTo>
                    <a:pt x="13345483" y="4251890"/>
                    <a:pt x="13323316" y="4254703"/>
                    <a:pt x="13301224" y="4258290"/>
                  </a:cubicBezTo>
                  <a:cubicBezTo>
                    <a:pt x="13302106" y="4256551"/>
                    <a:pt x="13302799" y="4254671"/>
                    <a:pt x="13303046" y="4252563"/>
                  </a:cubicBezTo>
                  <a:cubicBezTo>
                    <a:pt x="13309377" y="4198975"/>
                    <a:pt x="13308190" y="4147635"/>
                    <a:pt x="13320509" y="4094264"/>
                  </a:cubicBezTo>
                  <a:cubicBezTo>
                    <a:pt x="13324903" y="4075252"/>
                    <a:pt x="13296741" y="4065282"/>
                    <a:pt x="13291337" y="4084574"/>
                  </a:cubicBezTo>
                  <a:cubicBezTo>
                    <a:pt x="13276281" y="4138307"/>
                    <a:pt x="13261028" y="4199413"/>
                    <a:pt x="13268617" y="4255420"/>
                  </a:cubicBezTo>
                  <a:cubicBezTo>
                    <a:pt x="13269080" y="4258798"/>
                    <a:pt x="13270433" y="4261250"/>
                    <a:pt x="13272090" y="4263301"/>
                  </a:cubicBezTo>
                  <a:cubicBezTo>
                    <a:pt x="13246677" y="4267911"/>
                    <a:pt x="13221246" y="4272908"/>
                    <a:pt x="13195554" y="4277360"/>
                  </a:cubicBezTo>
                  <a:cubicBezTo>
                    <a:pt x="13190277" y="4278274"/>
                    <a:pt x="13184974" y="4279315"/>
                    <a:pt x="13179666" y="4280408"/>
                  </a:cubicBezTo>
                  <a:cubicBezTo>
                    <a:pt x="13180155" y="4279487"/>
                    <a:pt x="13180796" y="4278693"/>
                    <a:pt x="13181107" y="4277633"/>
                  </a:cubicBezTo>
                  <a:cubicBezTo>
                    <a:pt x="13183108" y="4270889"/>
                    <a:pt x="13184193" y="4264164"/>
                    <a:pt x="13184917" y="4257446"/>
                  </a:cubicBezTo>
                  <a:cubicBezTo>
                    <a:pt x="13205853" y="4253884"/>
                    <a:pt x="13226846" y="4250626"/>
                    <a:pt x="13247674" y="4246257"/>
                  </a:cubicBezTo>
                  <a:cubicBezTo>
                    <a:pt x="13256298" y="4244447"/>
                    <a:pt x="13261879" y="4236986"/>
                    <a:pt x="13262698" y="4228509"/>
                  </a:cubicBezTo>
                  <a:cubicBezTo>
                    <a:pt x="13263460" y="4223048"/>
                    <a:pt x="13263759" y="4217562"/>
                    <a:pt x="13263594" y="4212056"/>
                  </a:cubicBezTo>
                  <a:cubicBezTo>
                    <a:pt x="13263905" y="4187539"/>
                    <a:pt x="13230631" y="4187158"/>
                    <a:pt x="13226567" y="4210145"/>
                  </a:cubicBezTo>
                  <a:cubicBezTo>
                    <a:pt x="13226459" y="4210653"/>
                    <a:pt x="13226472" y="4211186"/>
                    <a:pt x="13226357" y="4211701"/>
                  </a:cubicBezTo>
                  <a:cubicBezTo>
                    <a:pt x="13212502" y="4214837"/>
                    <a:pt x="13198576" y="4217644"/>
                    <a:pt x="13184606" y="4220254"/>
                  </a:cubicBezTo>
                  <a:cubicBezTo>
                    <a:pt x="13182288" y="4196537"/>
                    <a:pt x="13177532" y="4172705"/>
                    <a:pt x="13178275" y="4148366"/>
                  </a:cubicBezTo>
                  <a:cubicBezTo>
                    <a:pt x="13179399" y="4111504"/>
                    <a:pt x="13183000" y="4076846"/>
                    <a:pt x="13182028" y="4041514"/>
                  </a:cubicBezTo>
                  <a:cubicBezTo>
                    <a:pt x="13216502" y="4037088"/>
                    <a:pt x="13265619" y="4030611"/>
                    <a:pt x="13310406" y="4032465"/>
                  </a:cubicBezTo>
                  <a:cubicBezTo>
                    <a:pt x="13305237" y="4012672"/>
                    <a:pt x="13300087" y="3992880"/>
                    <a:pt x="13294950" y="3973080"/>
                  </a:cubicBezTo>
                  <a:cubicBezTo>
                    <a:pt x="13279716" y="3972274"/>
                    <a:pt x="13264248" y="3971759"/>
                    <a:pt x="13249084" y="3971016"/>
                  </a:cubicBezTo>
                  <a:cubicBezTo>
                    <a:pt x="13166464" y="3966978"/>
                    <a:pt x="13077793" y="3962603"/>
                    <a:pt x="12995402" y="3966495"/>
                  </a:cubicBezTo>
                  <a:cubicBezTo>
                    <a:pt x="12914534" y="3970312"/>
                    <a:pt x="12827254" y="4003560"/>
                    <a:pt x="12747345" y="4020337"/>
                  </a:cubicBezTo>
                  <a:cubicBezTo>
                    <a:pt x="12605080" y="4050207"/>
                    <a:pt x="12575533" y="4137691"/>
                    <a:pt x="12600990" y="4264723"/>
                  </a:cubicBezTo>
                  <a:cubicBezTo>
                    <a:pt x="12453734" y="4270597"/>
                    <a:pt x="12306852" y="4262266"/>
                    <a:pt x="12159837" y="4262291"/>
                  </a:cubicBezTo>
                  <a:cubicBezTo>
                    <a:pt x="12154103" y="4256906"/>
                    <a:pt x="12144336" y="4256868"/>
                    <a:pt x="12139187" y="4262399"/>
                  </a:cubicBezTo>
                  <a:cubicBezTo>
                    <a:pt x="12105290" y="4262602"/>
                    <a:pt x="12071388" y="4263129"/>
                    <a:pt x="12037472" y="4264628"/>
                  </a:cubicBezTo>
                  <a:cubicBezTo>
                    <a:pt x="11954497" y="4268292"/>
                    <a:pt x="11817305" y="4269505"/>
                    <a:pt x="11780983" y="4359490"/>
                  </a:cubicBezTo>
                  <a:cubicBezTo>
                    <a:pt x="11761724" y="4407204"/>
                    <a:pt x="11782939" y="4478782"/>
                    <a:pt x="11793334" y="4525740"/>
                  </a:cubicBezTo>
                  <a:cubicBezTo>
                    <a:pt x="11812466" y="4612093"/>
                    <a:pt x="11815857" y="4697939"/>
                    <a:pt x="11812504" y="4786102"/>
                  </a:cubicBezTo>
                  <a:cubicBezTo>
                    <a:pt x="11806574" y="4942071"/>
                    <a:pt x="11749290" y="5111826"/>
                    <a:pt x="11781764" y="5267979"/>
                  </a:cubicBezTo>
                  <a:cubicBezTo>
                    <a:pt x="11753443" y="5269445"/>
                    <a:pt x="11725148" y="5271846"/>
                    <a:pt x="11696547" y="5271947"/>
                  </a:cubicBezTo>
                  <a:cubicBezTo>
                    <a:pt x="11651189" y="5272106"/>
                    <a:pt x="11605475" y="5268252"/>
                    <a:pt x="11560263" y="5274151"/>
                  </a:cubicBezTo>
                  <a:cubicBezTo>
                    <a:pt x="11546179" y="5275992"/>
                    <a:pt x="11510143" y="5288895"/>
                    <a:pt x="11478056" y="5296820"/>
                  </a:cubicBezTo>
                  <a:cubicBezTo>
                    <a:pt x="11478425" y="5294134"/>
                    <a:pt x="11478602" y="5291353"/>
                    <a:pt x="11479085" y="5288705"/>
                  </a:cubicBezTo>
                  <a:cubicBezTo>
                    <a:pt x="11497957" y="5184743"/>
                    <a:pt x="11482101" y="5067922"/>
                    <a:pt x="11482870" y="4962467"/>
                  </a:cubicBezTo>
                  <a:cubicBezTo>
                    <a:pt x="11483740" y="4842319"/>
                    <a:pt x="11458981" y="4723568"/>
                    <a:pt x="11460118" y="4604994"/>
                  </a:cubicBezTo>
                  <a:cubicBezTo>
                    <a:pt x="11461235" y="4488243"/>
                    <a:pt x="11478882" y="4377270"/>
                    <a:pt x="11327796" y="4375931"/>
                  </a:cubicBezTo>
                  <a:cubicBezTo>
                    <a:pt x="11325301" y="4375905"/>
                    <a:pt x="11322767" y="4375683"/>
                    <a:pt x="11320252" y="4375524"/>
                  </a:cubicBezTo>
                  <a:cubicBezTo>
                    <a:pt x="11334953" y="4327144"/>
                    <a:pt x="11325752" y="4260843"/>
                    <a:pt x="11322373" y="4222426"/>
                  </a:cubicBezTo>
                  <a:cubicBezTo>
                    <a:pt x="11317319" y="4164857"/>
                    <a:pt x="11309845" y="4107561"/>
                    <a:pt x="11302199" y="4050290"/>
                  </a:cubicBezTo>
                  <a:cubicBezTo>
                    <a:pt x="11291455" y="3969797"/>
                    <a:pt x="11313153" y="3892321"/>
                    <a:pt x="11320278" y="3812260"/>
                  </a:cubicBezTo>
                  <a:cubicBezTo>
                    <a:pt x="11324837" y="3761066"/>
                    <a:pt x="11339709" y="3651173"/>
                    <a:pt x="11313439" y="3603351"/>
                  </a:cubicBezTo>
                  <a:cubicBezTo>
                    <a:pt x="11290319" y="3561276"/>
                    <a:pt x="11242967" y="3566782"/>
                    <a:pt x="11201057" y="3558921"/>
                  </a:cubicBezTo>
                  <a:cubicBezTo>
                    <a:pt x="11162226" y="3551637"/>
                    <a:pt x="11125193" y="3535483"/>
                    <a:pt x="11086287" y="3527558"/>
                  </a:cubicBezTo>
                  <a:cubicBezTo>
                    <a:pt x="11039614" y="3518052"/>
                    <a:pt x="10986446" y="3530136"/>
                    <a:pt x="10939659" y="3532371"/>
                  </a:cubicBezTo>
                  <a:cubicBezTo>
                    <a:pt x="10879086" y="3535260"/>
                    <a:pt x="10817987" y="3518795"/>
                    <a:pt x="10756988" y="3519506"/>
                  </a:cubicBezTo>
                  <a:cubicBezTo>
                    <a:pt x="10721600" y="3519919"/>
                    <a:pt x="10686294" y="3523272"/>
                    <a:pt x="10651096" y="3527190"/>
                  </a:cubicBezTo>
                  <a:cubicBezTo>
                    <a:pt x="10566095" y="3504120"/>
                    <a:pt x="10497070" y="3496544"/>
                    <a:pt x="10418425" y="3570681"/>
                  </a:cubicBezTo>
                  <a:cubicBezTo>
                    <a:pt x="10393686" y="3594004"/>
                    <a:pt x="10372369" y="3622782"/>
                    <a:pt x="10353617" y="3654761"/>
                  </a:cubicBezTo>
                  <a:cubicBezTo>
                    <a:pt x="10328757" y="3630263"/>
                    <a:pt x="10279183" y="3635952"/>
                    <a:pt x="10280275" y="3680021"/>
                  </a:cubicBezTo>
                  <a:cubicBezTo>
                    <a:pt x="10280478" y="3688416"/>
                    <a:pt x="10280453" y="3696817"/>
                    <a:pt x="10280611" y="3705205"/>
                  </a:cubicBezTo>
                  <a:cubicBezTo>
                    <a:pt x="10272217" y="3706260"/>
                    <a:pt x="10264108" y="3709536"/>
                    <a:pt x="10257624" y="3716000"/>
                  </a:cubicBezTo>
                  <a:cubicBezTo>
                    <a:pt x="10235152" y="3738422"/>
                    <a:pt x="10216559" y="3762775"/>
                    <a:pt x="10221683" y="3797014"/>
                  </a:cubicBezTo>
                  <a:cubicBezTo>
                    <a:pt x="10234072" y="3879881"/>
                    <a:pt x="10210349" y="3980522"/>
                    <a:pt x="10204919" y="4065746"/>
                  </a:cubicBezTo>
                  <a:cubicBezTo>
                    <a:pt x="10192670" y="4133183"/>
                    <a:pt x="10191851" y="4200042"/>
                    <a:pt x="10196175" y="4268431"/>
                  </a:cubicBezTo>
                  <a:cubicBezTo>
                    <a:pt x="10192188" y="4371562"/>
                    <a:pt x="10188454" y="4474711"/>
                    <a:pt x="10184587" y="4577810"/>
                  </a:cubicBezTo>
                  <a:cubicBezTo>
                    <a:pt x="10183768" y="4599762"/>
                    <a:pt x="10182999" y="4621720"/>
                    <a:pt x="10182288" y="4643685"/>
                  </a:cubicBezTo>
                  <a:cubicBezTo>
                    <a:pt x="10166737" y="4639741"/>
                    <a:pt x="10161790" y="4627359"/>
                    <a:pt x="10160927" y="4611960"/>
                  </a:cubicBezTo>
                  <a:cubicBezTo>
                    <a:pt x="10171531" y="4615561"/>
                    <a:pt x="10176027" y="4599781"/>
                    <a:pt x="10166127" y="4595158"/>
                  </a:cubicBezTo>
                  <a:cubicBezTo>
                    <a:pt x="10164533" y="4594415"/>
                    <a:pt x="10162940" y="4593793"/>
                    <a:pt x="10161346" y="4593088"/>
                  </a:cubicBezTo>
                  <a:cubicBezTo>
                    <a:pt x="10161911" y="4585684"/>
                    <a:pt x="10162755" y="4578121"/>
                    <a:pt x="10163365" y="4570837"/>
                  </a:cubicBezTo>
                  <a:cubicBezTo>
                    <a:pt x="10165924" y="4539926"/>
                    <a:pt x="10166438" y="4496073"/>
                    <a:pt x="10128662" y="4485849"/>
                  </a:cubicBezTo>
                  <a:cubicBezTo>
                    <a:pt x="10111238" y="4481131"/>
                    <a:pt x="10107218" y="4409338"/>
                    <a:pt x="10106539" y="4398759"/>
                  </a:cubicBezTo>
                  <a:cubicBezTo>
                    <a:pt x="10105097" y="4376451"/>
                    <a:pt x="10096969" y="4360183"/>
                    <a:pt x="10086441" y="4340726"/>
                  </a:cubicBezTo>
                  <a:cubicBezTo>
                    <a:pt x="10065981" y="4302937"/>
                    <a:pt x="10085571" y="4251972"/>
                    <a:pt x="10061124" y="4212024"/>
                  </a:cubicBezTo>
                  <a:cubicBezTo>
                    <a:pt x="10034219" y="4168063"/>
                    <a:pt x="9980091" y="4214056"/>
                    <a:pt x="9945579" y="4193133"/>
                  </a:cubicBezTo>
                  <a:cubicBezTo>
                    <a:pt x="9933495" y="4185812"/>
                    <a:pt x="9916896" y="4195927"/>
                    <a:pt x="9920357" y="4210532"/>
                  </a:cubicBezTo>
                  <a:cubicBezTo>
                    <a:pt x="9921252" y="4214317"/>
                    <a:pt x="9922052" y="4218082"/>
                    <a:pt x="9922897" y="4221854"/>
                  </a:cubicBezTo>
                  <a:cubicBezTo>
                    <a:pt x="9919919" y="4220381"/>
                    <a:pt x="9916629" y="4219714"/>
                    <a:pt x="9913232" y="4219930"/>
                  </a:cubicBezTo>
                  <a:cubicBezTo>
                    <a:pt x="9909848" y="4210958"/>
                    <a:pt x="9903961" y="4204220"/>
                    <a:pt x="9894296" y="4201795"/>
                  </a:cubicBezTo>
                  <a:cubicBezTo>
                    <a:pt x="9866839" y="4194886"/>
                    <a:pt x="9829158" y="4209288"/>
                    <a:pt x="9803580" y="4217136"/>
                  </a:cubicBezTo>
                  <a:cubicBezTo>
                    <a:pt x="9796602" y="4219276"/>
                    <a:pt x="9783349" y="4225283"/>
                    <a:pt x="9768027" y="4231894"/>
                  </a:cubicBezTo>
                  <a:cubicBezTo>
                    <a:pt x="9759886" y="4230814"/>
                    <a:pt x="9751733" y="4229862"/>
                    <a:pt x="9743509" y="4229322"/>
                  </a:cubicBezTo>
                  <a:cubicBezTo>
                    <a:pt x="9726580" y="4228217"/>
                    <a:pt x="9709537" y="4228865"/>
                    <a:pt x="9692474" y="4230433"/>
                  </a:cubicBezTo>
                  <a:cubicBezTo>
                    <a:pt x="9686658" y="4196988"/>
                    <a:pt x="9674650" y="4164958"/>
                    <a:pt x="9669157" y="4131424"/>
                  </a:cubicBezTo>
                  <a:cubicBezTo>
                    <a:pt x="9665550" y="4109358"/>
                    <a:pt x="9663131" y="4087755"/>
                    <a:pt x="9651326" y="4068235"/>
                  </a:cubicBezTo>
                  <a:cubicBezTo>
                    <a:pt x="9630073" y="4033094"/>
                    <a:pt x="9600139" y="4052570"/>
                    <a:pt x="9572758" y="4071689"/>
                  </a:cubicBezTo>
                  <a:cubicBezTo>
                    <a:pt x="9572383" y="4042651"/>
                    <a:pt x="9571297" y="4013911"/>
                    <a:pt x="9561779" y="3985958"/>
                  </a:cubicBezTo>
                  <a:cubicBezTo>
                    <a:pt x="9554660" y="3965047"/>
                    <a:pt x="9536995" y="3942829"/>
                    <a:pt x="9512985" y="3941591"/>
                  </a:cubicBezTo>
                  <a:cubicBezTo>
                    <a:pt x="9479476" y="3939857"/>
                    <a:pt x="9454845" y="3952900"/>
                    <a:pt x="9419247" y="3945115"/>
                  </a:cubicBezTo>
                  <a:cubicBezTo>
                    <a:pt x="9403499" y="3941673"/>
                    <a:pt x="9388449" y="3936898"/>
                    <a:pt x="9373203" y="3932694"/>
                  </a:cubicBezTo>
                  <a:cubicBezTo>
                    <a:pt x="9372815" y="3922687"/>
                    <a:pt x="9372428" y="3912673"/>
                    <a:pt x="9372053" y="3902627"/>
                  </a:cubicBezTo>
                  <a:cubicBezTo>
                    <a:pt x="9383458" y="3892727"/>
                    <a:pt x="9381356" y="3871398"/>
                    <a:pt x="9361817" y="3870013"/>
                  </a:cubicBezTo>
                  <a:cubicBezTo>
                    <a:pt x="9343339" y="3868705"/>
                    <a:pt x="9324200" y="3867772"/>
                    <a:pt x="9304883" y="3867073"/>
                  </a:cubicBezTo>
                  <a:cubicBezTo>
                    <a:pt x="9304978" y="3866267"/>
                    <a:pt x="9305270" y="3865606"/>
                    <a:pt x="9305277" y="3864737"/>
                  </a:cubicBezTo>
                  <a:cubicBezTo>
                    <a:pt x="9305690" y="3801294"/>
                    <a:pt x="9294660" y="3738753"/>
                    <a:pt x="9291821" y="3675456"/>
                  </a:cubicBezTo>
                  <a:cubicBezTo>
                    <a:pt x="9288659" y="3604710"/>
                    <a:pt x="9301753" y="3534073"/>
                    <a:pt x="9299555" y="3463188"/>
                  </a:cubicBezTo>
                  <a:cubicBezTo>
                    <a:pt x="9299289" y="3454660"/>
                    <a:pt x="9292875" y="3449904"/>
                    <a:pt x="9286278" y="3449173"/>
                  </a:cubicBezTo>
                  <a:cubicBezTo>
                    <a:pt x="9268860" y="3431959"/>
                    <a:pt x="9255163" y="3429736"/>
                    <a:pt x="9230772" y="3432390"/>
                  </a:cubicBezTo>
                  <a:cubicBezTo>
                    <a:pt x="9185954" y="3437255"/>
                    <a:pt x="9138983" y="3447954"/>
                    <a:pt x="9095022" y="3458483"/>
                  </a:cubicBezTo>
                  <a:cubicBezTo>
                    <a:pt x="9038043" y="3472129"/>
                    <a:pt x="8982576" y="3495535"/>
                    <a:pt x="8928760" y="3521659"/>
                  </a:cubicBezTo>
                  <a:cubicBezTo>
                    <a:pt x="8919737" y="3516795"/>
                    <a:pt x="8909069" y="3515150"/>
                    <a:pt x="8899734" y="3519868"/>
                  </a:cubicBezTo>
                  <a:cubicBezTo>
                    <a:pt x="8885967" y="3515423"/>
                    <a:pt x="8871108" y="3513677"/>
                    <a:pt x="8857926" y="3518223"/>
                  </a:cubicBezTo>
                  <a:cubicBezTo>
                    <a:pt x="8807208" y="3535686"/>
                    <a:pt x="8753455" y="3542766"/>
                    <a:pt x="8700484" y="3550037"/>
                  </a:cubicBezTo>
                  <a:cubicBezTo>
                    <a:pt x="8649182" y="3557073"/>
                    <a:pt x="8591651" y="3557778"/>
                    <a:pt x="8581790" y="3620738"/>
                  </a:cubicBezTo>
                  <a:cubicBezTo>
                    <a:pt x="8575751" y="3659282"/>
                    <a:pt x="8578253" y="3698214"/>
                    <a:pt x="8578424" y="3737082"/>
                  </a:cubicBezTo>
                  <a:cubicBezTo>
                    <a:pt x="8578621" y="3783285"/>
                    <a:pt x="8574481" y="3829380"/>
                    <a:pt x="8585377" y="3874706"/>
                  </a:cubicBezTo>
                  <a:cubicBezTo>
                    <a:pt x="8588311" y="3886917"/>
                    <a:pt x="8595518" y="3898703"/>
                    <a:pt x="8601182" y="3909739"/>
                  </a:cubicBezTo>
                  <a:cubicBezTo>
                    <a:pt x="8600528" y="3916768"/>
                    <a:pt x="8600700" y="3922115"/>
                    <a:pt x="8601513" y="3926141"/>
                  </a:cubicBezTo>
                  <a:cubicBezTo>
                    <a:pt x="8600624" y="3925836"/>
                    <a:pt x="8599684" y="3925684"/>
                    <a:pt x="8598801" y="3925360"/>
                  </a:cubicBezTo>
                  <a:cubicBezTo>
                    <a:pt x="8578088" y="3918629"/>
                    <a:pt x="8558225" y="3910095"/>
                    <a:pt x="8536146" y="3909561"/>
                  </a:cubicBezTo>
                  <a:cubicBezTo>
                    <a:pt x="8518664" y="3909136"/>
                    <a:pt x="8505647" y="3921671"/>
                    <a:pt x="8503824" y="3938701"/>
                  </a:cubicBezTo>
                  <a:cubicBezTo>
                    <a:pt x="8500141" y="3973068"/>
                    <a:pt x="8508326" y="4002703"/>
                    <a:pt x="8515318" y="4036148"/>
                  </a:cubicBezTo>
                  <a:cubicBezTo>
                    <a:pt x="8524017" y="4077728"/>
                    <a:pt x="8515096" y="4121327"/>
                    <a:pt x="8521465" y="4163237"/>
                  </a:cubicBezTo>
                  <a:cubicBezTo>
                    <a:pt x="8525776" y="4191622"/>
                    <a:pt x="8531580" y="4219657"/>
                    <a:pt x="8533225" y="4248391"/>
                  </a:cubicBezTo>
                  <a:cubicBezTo>
                    <a:pt x="8534311" y="4267415"/>
                    <a:pt x="8542331" y="4266380"/>
                    <a:pt x="8517864" y="4258868"/>
                  </a:cubicBezTo>
                  <a:cubicBezTo>
                    <a:pt x="8502846" y="4254252"/>
                    <a:pt x="8489359" y="4249616"/>
                    <a:pt x="8473782" y="4247305"/>
                  </a:cubicBezTo>
                  <a:cubicBezTo>
                    <a:pt x="8461482" y="4245483"/>
                    <a:pt x="8444985" y="4256131"/>
                    <a:pt x="8442553" y="4268635"/>
                  </a:cubicBezTo>
                  <a:cubicBezTo>
                    <a:pt x="8436121" y="4301750"/>
                    <a:pt x="8441969" y="4330388"/>
                    <a:pt x="8441937" y="4363859"/>
                  </a:cubicBezTo>
                  <a:cubicBezTo>
                    <a:pt x="8441931" y="4365758"/>
                    <a:pt x="8442128" y="4367142"/>
                    <a:pt x="8442413" y="4368152"/>
                  </a:cubicBezTo>
                  <a:cubicBezTo>
                    <a:pt x="8439753" y="4367193"/>
                    <a:pt x="8434216" y="4366856"/>
                    <a:pt x="8423262" y="4369574"/>
                  </a:cubicBezTo>
                  <a:cubicBezTo>
                    <a:pt x="8408174" y="4373321"/>
                    <a:pt x="8391791" y="4373772"/>
                    <a:pt x="8376348" y="4375105"/>
                  </a:cubicBezTo>
                  <a:cubicBezTo>
                    <a:pt x="8370347" y="4375626"/>
                    <a:pt x="8364461" y="4376940"/>
                    <a:pt x="8358651" y="4378553"/>
                  </a:cubicBezTo>
                  <a:cubicBezTo>
                    <a:pt x="8359114" y="4372368"/>
                    <a:pt x="8359711" y="4366196"/>
                    <a:pt x="8360562" y="4360043"/>
                  </a:cubicBezTo>
                  <a:cubicBezTo>
                    <a:pt x="8364321" y="4325366"/>
                    <a:pt x="8365648" y="4293400"/>
                    <a:pt x="8346852" y="4262926"/>
                  </a:cubicBezTo>
                  <a:cubicBezTo>
                    <a:pt x="8335308" y="4244206"/>
                    <a:pt x="8314308" y="4236313"/>
                    <a:pt x="8293804" y="4246048"/>
                  </a:cubicBezTo>
                  <a:cubicBezTo>
                    <a:pt x="8265445" y="4259510"/>
                    <a:pt x="8234908" y="4244428"/>
                    <a:pt x="8208073" y="4235189"/>
                  </a:cubicBezTo>
                  <a:cubicBezTo>
                    <a:pt x="8184978" y="4227239"/>
                    <a:pt x="8162359" y="4244657"/>
                    <a:pt x="8160251" y="4267866"/>
                  </a:cubicBezTo>
                  <a:cubicBezTo>
                    <a:pt x="8151520" y="4363777"/>
                    <a:pt x="8159337" y="4452556"/>
                    <a:pt x="8170989" y="4546587"/>
                  </a:cubicBezTo>
                  <a:cubicBezTo>
                    <a:pt x="8165058" y="4548892"/>
                    <a:pt x="8159502" y="4552346"/>
                    <a:pt x="8154917" y="4556740"/>
                  </a:cubicBezTo>
                  <a:cubicBezTo>
                    <a:pt x="8103685" y="4551013"/>
                    <a:pt x="8051685" y="4561243"/>
                    <a:pt x="8001514" y="4571479"/>
                  </a:cubicBezTo>
                  <a:cubicBezTo>
                    <a:pt x="7971682" y="4577568"/>
                    <a:pt x="7907153" y="4601730"/>
                    <a:pt x="7876552" y="4587868"/>
                  </a:cubicBezTo>
                  <a:cubicBezTo>
                    <a:pt x="7876552" y="4587894"/>
                    <a:pt x="7876546" y="4587919"/>
                    <a:pt x="7876539" y="4587951"/>
                  </a:cubicBezTo>
                  <a:cubicBezTo>
                    <a:pt x="7856226" y="4580902"/>
                    <a:pt x="7838624" y="4605953"/>
                    <a:pt x="7852835" y="4624165"/>
                  </a:cubicBezTo>
                  <a:cubicBezTo>
                    <a:pt x="7861109" y="4634769"/>
                    <a:pt x="7871726" y="4640541"/>
                    <a:pt x="7883423" y="4643501"/>
                  </a:cubicBezTo>
                  <a:cubicBezTo>
                    <a:pt x="7881861" y="4648898"/>
                    <a:pt x="7880216" y="4654296"/>
                    <a:pt x="7878933" y="4659680"/>
                  </a:cubicBezTo>
                  <a:cubicBezTo>
                    <a:pt x="7875981" y="4652511"/>
                    <a:pt x="7867973" y="4648200"/>
                    <a:pt x="7859864" y="4649597"/>
                  </a:cubicBezTo>
                  <a:cubicBezTo>
                    <a:pt x="7857489" y="4650003"/>
                    <a:pt x="7855121" y="4650409"/>
                    <a:pt x="7852746" y="4650816"/>
                  </a:cubicBezTo>
                  <a:cubicBezTo>
                    <a:pt x="7839449" y="4653108"/>
                    <a:pt x="7837843" y="4668088"/>
                    <a:pt x="7844777" y="4676432"/>
                  </a:cubicBezTo>
                  <a:cubicBezTo>
                    <a:pt x="7842408" y="4689100"/>
                    <a:pt x="7840414" y="4701876"/>
                    <a:pt x="7838649" y="4714722"/>
                  </a:cubicBezTo>
                  <a:cubicBezTo>
                    <a:pt x="7809344" y="4711211"/>
                    <a:pt x="7779264" y="4707547"/>
                    <a:pt x="7750435" y="4705616"/>
                  </a:cubicBezTo>
                  <a:cubicBezTo>
                    <a:pt x="7704105" y="4702517"/>
                    <a:pt x="7664234" y="4718602"/>
                    <a:pt x="7616742" y="4709674"/>
                  </a:cubicBezTo>
                  <a:cubicBezTo>
                    <a:pt x="7541279" y="4695494"/>
                    <a:pt x="7481017" y="4696110"/>
                    <a:pt x="7410284" y="4717211"/>
                  </a:cubicBezTo>
                  <a:cubicBezTo>
                    <a:pt x="7390834" y="4646110"/>
                    <a:pt x="7420057" y="4566634"/>
                    <a:pt x="7382649" y="4499629"/>
                  </a:cubicBezTo>
                  <a:cubicBezTo>
                    <a:pt x="7358919" y="4457115"/>
                    <a:pt x="7314253" y="4481093"/>
                    <a:pt x="7276801" y="4487335"/>
                  </a:cubicBezTo>
                  <a:cubicBezTo>
                    <a:pt x="7276242" y="4479080"/>
                    <a:pt x="7275671" y="4470869"/>
                    <a:pt x="7275118" y="4462602"/>
                  </a:cubicBezTo>
                  <a:cubicBezTo>
                    <a:pt x="7272515" y="4423429"/>
                    <a:pt x="7221435" y="4416418"/>
                    <a:pt x="7210323" y="4450543"/>
                  </a:cubicBezTo>
                  <a:cubicBezTo>
                    <a:pt x="7207605" y="4449387"/>
                    <a:pt x="7204386" y="4449089"/>
                    <a:pt x="7200709" y="4450194"/>
                  </a:cubicBezTo>
                  <a:cubicBezTo>
                    <a:pt x="7171105" y="4459109"/>
                    <a:pt x="7142664" y="4436129"/>
                    <a:pt x="7113282" y="4434312"/>
                  </a:cubicBezTo>
                  <a:cubicBezTo>
                    <a:pt x="7088168" y="4432763"/>
                    <a:pt x="7068546" y="4453229"/>
                    <a:pt x="7056304" y="4472120"/>
                  </a:cubicBezTo>
                  <a:cubicBezTo>
                    <a:pt x="7054126" y="4475480"/>
                    <a:pt x="7052392" y="4479080"/>
                    <a:pt x="7051001" y="4482858"/>
                  </a:cubicBezTo>
                  <a:cubicBezTo>
                    <a:pt x="7050379" y="4466189"/>
                    <a:pt x="7030065" y="4452004"/>
                    <a:pt x="7015695" y="4466729"/>
                  </a:cubicBezTo>
                  <a:cubicBezTo>
                    <a:pt x="7015149" y="4467294"/>
                    <a:pt x="7014248" y="4467733"/>
                    <a:pt x="7013530" y="4468241"/>
                  </a:cubicBezTo>
                  <a:cubicBezTo>
                    <a:pt x="7014946" y="4451477"/>
                    <a:pt x="6993286" y="4435094"/>
                    <a:pt x="6975989" y="4449013"/>
                  </a:cubicBezTo>
                  <a:cubicBezTo>
                    <a:pt x="6932549" y="4483963"/>
                    <a:pt x="6868217" y="4482953"/>
                    <a:pt x="6816382" y="4498092"/>
                  </a:cubicBezTo>
                  <a:cubicBezTo>
                    <a:pt x="6771754" y="4511128"/>
                    <a:pt x="6730091" y="4532528"/>
                    <a:pt x="6690753" y="4557090"/>
                  </a:cubicBezTo>
                  <a:cubicBezTo>
                    <a:pt x="6662839" y="4557699"/>
                    <a:pt x="6633806" y="4567281"/>
                    <a:pt x="6616807" y="4580934"/>
                  </a:cubicBezTo>
                  <a:cubicBezTo>
                    <a:pt x="6598304" y="4595793"/>
                    <a:pt x="6615398" y="4625917"/>
                    <a:pt x="6637388" y="4620901"/>
                  </a:cubicBezTo>
                  <a:cubicBezTo>
                    <a:pt x="6638817" y="4620571"/>
                    <a:pt x="6640410" y="4620107"/>
                    <a:pt x="6642074" y="4619580"/>
                  </a:cubicBezTo>
                  <a:cubicBezTo>
                    <a:pt x="6642296" y="4628603"/>
                    <a:pt x="6642544" y="4637620"/>
                    <a:pt x="6643014" y="4646612"/>
                  </a:cubicBezTo>
                  <a:cubicBezTo>
                    <a:pt x="6641052" y="4661249"/>
                    <a:pt x="6640023" y="4675816"/>
                    <a:pt x="6639674" y="4690389"/>
                  </a:cubicBezTo>
                  <a:cubicBezTo>
                    <a:pt x="6637737" y="4674095"/>
                    <a:pt x="6635064" y="4657959"/>
                    <a:pt x="6630771" y="4642205"/>
                  </a:cubicBezTo>
                  <a:cubicBezTo>
                    <a:pt x="6630231" y="4640211"/>
                    <a:pt x="6628714" y="4637938"/>
                    <a:pt x="6626510" y="4637481"/>
                  </a:cubicBezTo>
                  <a:cubicBezTo>
                    <a:pt x="6623234" y="4636795"/>
                    <a:pt x="6619951" y="4636109"/>
                    <a:pt x="6616674" y="4635430"/>
                  </a:cubicBezTo>
                  <a:cubicBezTo>
                    <a:pt x="6609257" y="4633880"/>
                    <a:pt x="6605270" y="4644599"/>
                    <a:pt x="6612877" y="4646866"/>
                  </a:cubicBezTo>
                  <a:cubicBezTo>
                    <a:pt x="6635540" y="4653616"/>
                    <a:pt x="6624307" y="4766970"/>
                    <a:pt x="6624694" y="4788452"/>
                  </a:cubicBezTo>
                  <a:cubicBezTo>
                    <a:pt x="6625278" y="4820793"/>
                    <a:pt x="6631051" y="4851076"/>
                    <a:pt x="6643509" y="4880063"/>
                  </a:cubicBezTo>
                  <a:cubicBezTo>
                    <a:pt x="6643560" y="4880425"/>
                    <a:pt x="6643592" y="4880787"/>
                    <a:pt x="6643643" y="4881149"/>
                  </a:cubicBezTo>
                  <a:cubicBezTo>
                    <a:pt x="6612959" y="4883315"/>
                    <a:pt x="6582270" y="4885309"/>
                    <a:pt x="6551555" y="4887010"/>
                  </a:cubicBezTo>
                  <a:cubicBezTo>
                    <a:pt x="6544036" y="4885766"/>
                    <a:pt x="6536569" y="4884273"/>
                    <a:pt x="6529127" y="4882724"/>
                  </a:cubicBezTo>
                  <a:cubicBezTo>
                    <a:pt x="6519386" y="4859362"/>
                    <a:pt x="6500094" y="4842529"/>
                    <a:pt x="6463391" y="4840363"/>
                  </a:cubicBezTo>
                  <a:cubicBezTo>
                    <a:pt x="6399479" y="4836591"/>
                    <a:pt x="6317322" y="4855203"/>
                    <a:pt x="6254743" y="4883765"/>
                  </a:cubicBezTo>
                  <a:cubicBezTo>
                    <a:pt x="6242608" y="4882692"/>
                    <a:pt x="6229724" y="4887353"/>
                    <a:pt x="6220821" y="4899304"/>
                  </a:cubicBezTo>
                  <a:cubicBezTo>
                    <a:pt x="6217977" y="4903127"/>
                    <a:pt x="6215126" y="4906943"/>
                    <a:pt x="6212281" y="4910766"/>
                  </a:cubicBezTo>
                  <a:cubicBezTo>
                    <a:pt x="6201575" y="4925136"/>
                    <a:pt x="6204946" y="4941862"/>
                    <a:pt x="6214764" y="4953501"/>
                  </a:cubicBezTo>
                  <a:cubicBezTo>
                    <a:pt x="6214624" y="5007489"/>
                    <a:pt x="6214503" y="5061464"/>
                    <a:pt x="6214649" y="5115433"/>
                  </a:cubicBezTo>
                  <a:cubicBezTo>
                    <a:pt x="6211957" y="5108397"/>
                    <a:pt x="6208109" y="5101621"/>
                    <a:pt x="6202578" y="5095246"/>
                  </a:cubicBezTo>
                  <a:cubicBezTo>
                    <a:pt x="6183598" y="5073357"/>
                    <a:pt x="6147339" y="5074583"/>
                    <a:pt x="6121641" y="5075662"/>
                  </a:cubicBezTo>
                  <a:cubicBezTo>
                    <a:pt x="6098133" y="5076653"/>
                    <a:pt x="6075076" y="5079923"/>
                    <a:pt x="6051473" y="5078907"/>
                  </a:cubicBezTo>
                  <a:cubicBezTo>
                    <a:pt x="6037459" y="5078310"/>
                    <a:pt x="6024886" y="5073859"/>
                    <a:pt x="6011887" y="5070894"/>
                  </a:cubicBezTo>
                  <a:cubicBezTo>
                    <a:pt x="6005074" y="4993201"/>
                    <a:pt x="6014065" y="4916004"/>
                    <a:pt x="6011278" y="4838071"/>
                  </a:cubicBezTo>
                  <a:cubicBezTo>
                    <a:pt x="6018606" y="4839252"/>
                    <a:pt x="6025984" y="4840732"/>
                    <a:pt x="6033477" y="4842764"/>
                  </a:cubicBezTo>
                  <a:cubicBezTo>
                    <a:pt x="6051448" y="4847640"/>
                    <a:pt x="6059144" y="4822996"/>
                    <a:pt x="6042463" y="4815700"/>
                  </a:cubicBezTo>
                  <a:cubicBezTo>
                    <a:pt x="6025311" y="4808200"/>
                    <a:pt x="6007919" y="4804098"/>
                    <a:pt x="5990367" y="4802200"/>
                  </a:cubicBezTo>
                  <a:cubicBezTo>
                    <a:pt x="5988348" y="4785988"/>
                    <a:pt x="5963329" y="4784763"/>
                    <a:pt x="5960351" y="4800923"/>
                  </a:cubicBezTo>
                  <a:cubicBezTo>
                    <a:pt x="5930055" y="4801368"/>
                    <a:pt x="5899391" y="4806384"/>
                    <a:pt x="5868689" y="4810334"/>
                  </a:cubicBezTo>
                  <a:cubicBezTo>
                    <a:pt x="5848216" y="4812963"/>
                    <a:pt x="5828023" y="4812868"/>
                    <a:pt x="5807837" y="4811960"/>
                  </a:cubicBezTo>
                  <a:cubicBezTo>
                    <a:pt x="5806687" y="4810156"/>
                    <a:pt x="5805157" y="4808924"/>
                    <a:pt x="5803360" y="4808232"/>
                  </a:cubicBezTo>
                  <a:cubicBezTo>
                    <a:pt x="5789714" y="4792427"/>
                    <a:pt x="5762948" y="4789417"/>
                    <a:pt x="5746565" y="4804244"/>
                  </a:cubicBezTo>
                  <a:cubicBezTo>
                    <a:pt x="5744127" y="4806454"/>
                    <a:pt x="5739257" y="4808023"/>
                    <a:pt x="5733097" y="4809191"/>
                  </a:cubicBezTo>
                  <a:cubicBezTo>
                    <a:pt x="5726290" y="4809705"/>
                    <a:pt x="5719521" y="4810537"/>
                    <a:pt x="5712771" y="4811528"/>
                  </a:cubicBezTo>
                  <a:cubicBezTo>
                    <a:pt x="5691466" y="4812957"/>
                    <a:pt x="5666657" y="4812633"/>
                    <a:pt x="5656662" y="4814233"/>
                  </a:cubicBezTo>
                  <a:cubicBezTo>
                    <a:pt x="5615495" y="4820831"/>
                    <a:pt x="5566956" y="4821339"/>
                    <a:pt x="5527586" y="4807286"/>
                  </a:cubicBezTo>
                  <a:cubicBezTo>
                    <a:pt x="5503386" y="4798644"/>
                    <a:pt x="5470791" y="4823079"/>
                    <a:pt x="5480164" y="4850041"/>
                  </a:cubicBezTo>
                  <a:cubicBezTo>
                    <a:pt x="5484463" y="4862404"/>
                    <a:pt x="5487549" y="4874469"/>
                    <a:pt x="5490127" y="4887309"/>
                  </a:cubicBezTo>
                  <a:cubicBezTo>
                    <a:pt x="5496426" y="4918678"/>
                    <a:pt x="5484533" y="4923828"/>
                    <a:pt x="5458250" y="4928609"/>
                  </a:cubicBezTo>
                  <a:cubicBezTo>
                    <a:pt x="5438101" y="4932279"/>
                    <a:pt x="5418943" y="4937817"/>
                    <a:pt x="5400744" y="4945710"/>
                  </a:cubicBezTo>
                  <a:cubicBezTo>
                    <a:pt x="5381891" y="4941963"/>
                    <a:pt x="5364632" y="4937239"/>
                    <a:pt x="5345804" y="4952396"/>
                  </a:cubicBezTo>
                  <a:cubicBezTo>
                    <a:pt x="5317153" y="4975459"/>
                    <a:pt x="5316867" y="5002390"/>
                    <a:pt x="5324900" y="5035797"/>
                  </a:cubicBezTo>
                  <a:cubicBezTo>
                    <a:pt x="5325770" y="5039423"/>
                    <a:pt x="5326399" y="5042909"/>
                    <a:pt x="5327122" y="5046446"/>
                  </a:cubicBezTo>
                  <a:cubicBezTo>
                    <a:pt x="5299741" y="5051793"/>
                    <a:pt x="5280717" y="5069370"/>
                    <a:pt x="5262606" y="5091353"/>
                  </a:cubicBezTo>
                  <a:cubicBezTo>
                    <a:pt x="5245919" y="5111616"/>
                    <a:pt x="5232501" y="5133581"/>
                    <a:pt x="5223795" y="5156314"/>
                  </a:cubicBezTo>
                  <a:cubicBezTo>
                    <a:pt x="5214823" y="5155126"/>
                    <a:pt x="5205857" y="5153418"/>
                    <a:pt x="5196751" y="5151450"/>
                  </a:cubicBezTo>
                  <a:cubicBezTo>
                    <a:pt x="5203196" y="5142744"/>
                    <a:pt x="5200580" y="5128501"/>
                    <a:pt x="5186343" y="5127364"/>
                  </a:cubicBezTo>
                  <a:cubicBezTo>
                    <a:pt x="5190661" y="5120354"/>
                    <a:pt x="5189226" y="5109552"/>
                    <a:pt x="5182933" y="5104301"/>
                  </a:cubicBezTo>
                  <a:cubicBezTo>
                    <a:pt x="5185422" y="5059502"/>
                    <a:pt x="5187194" y="5014671"/>
                    <a:pt x="5187569" y="4969814"/>
                  </a:cubicBezTo>
                  <a:cubicBezTo>
                    <a:pt x="5190515" y="4969548"/>
                    <a:pt x="5193468" y="4968551"/>
                    <a:pt x="5196135" y="4966633"/>
                  </a:cubicBezTo>
                  <a:cubicBezTo>
                    <a:pt x="5212353" y="4954974"/>
                    <a:pt x="5212880" y="4951831"/>
                    <a:pt x="5215489" y="4932394"/>
                  </a:cubicBezTo>
                  <a:cubicBezTo>
                    <a:pt x="5216925" y="4921694"/>
                    <a:pt x="5207311" y="4914576"/>
                    <a:pt x="5198084" y="4913090"/>
                  </a:cubicBezTo>
                  <a:cubicBezTo>
                    <a:pt x="5194630" y="4912537"/>
                    <a:pt x="5190940" y="4912245"/>
                    <a:pt x="5187416" y="4911763"/>
                  </a:cubicBezTo>
                  <a:cubicBezTo>
                    <a:pt x="5187346" y="4905406"/>
                    <a:pt x="5187410" y="4899044"/>
                    <a:pt x="5187302" y="4892681"/>
                  </a:cubicBezTo>
                  <a:cubicBezTo>
                    <a:pt x="5186972" y="4874113"/>
                    <a:pt x="5158638" y="4872272"/>
                    <a:pt x="5158244" y="4891176"/>
                  </a:cubicBezTo>
                  <a:cubicBezTo>
                    <a:pt x="5158124" y="4896904"/>
                    <a:pt x="5157997" y="4902682"/>
                    <a:pt x="5157876" y="4908442"/>
                  </a:cubicBezTo>
                  <a:cubicBezTo>
                    <a:pt x="5148453" y="4907648"/>
                    <a:pt x="5138978" y="4906918"/>
                    <a:pt x="5129390" y="4906397"/>
                  </a:cubicBezTo>
                  <a:cubicBezTo>
                    <a:pt x="5125707" y="4904403"/>
                    <a:pt x="5120919" y="4904168"/>
                    <a:pt x="5116988" y="4905749"/>
                  </a:cubicBezTo>
                  <a:cubicBezTo>
                    <a:pt x="5090756" y="4904549"/>
                    <a:pt x="5064417" y="4903965"/>
                    <a:pt x="5039563" y="4902758"/>
                  </a:cubicBezTo>
                  <a:cubicBezTo>
                    <a:pt x="4976323" y="4899698"/>
                    <a:pt x="4910277" y="4906314"/>
                    <a:pt x="4847113" y="4910112"/>
                  </a:cubicBezTo>
                  <a:cubicBezTo>
                    <a:pt x="4838439" y="4910626"/>
                    <a:pt x="4837296" y="4923447"/>
                    <a:pt x="4846396" y="4923904"/>
                  </a:cubicBezTo>
                  <a:cubicBezTo>
                    <a:pt x="4902307" y="4926730"/>
                    <a:pt x="4958308" y="4925593"/>
                    <a:pt x="5014252" y="4928381"/>
                  </a:cubicBezTo>
                  <a:cubicBezTo>
                    <a:pt x="5045195" y="4929930"/>
                    <a:pt x="5074024" y="4935067"/>
                    <a:pt x="5104599" y="4940541"/>
                  </a:cubicBezTo>
                  <a:cubicBezTo>
                    <a:pt x="5106816" y="4940941"/>
                    <a:pt x="5109095" y="4941119"/>
                    <a:pt x="5111337" y="4941423"/>
                  </a:cubicBezTo>
                  <a:cubicBezTo>
                    <a:pt x="5114029" y="4995176"/>
                    <a:pt x="5115248" y="5050434"/>
                    <a:pt x="5119719" y="5104834"/>
                  </a:cubicBezTo>
                  <a:cubicBezTo>
                    <a:pt x="5118354" y="5104942"/>
                    <a:pt x="5116988" y="5104999"/>
                    <a:pt x="5115623" y="5105107"/>
                  </a:cubicBezTo>
                  <a:cubicBezTo>
                    <a:pt x="5114188" y="5104491"/>
                    <a:pt x="5112588" y="5104110"/>
                    <a:pt x="5110772" y="5104136"/>
                  </a:cubicBezTo>
                  <a:cubicBezTo>
                    <a:pt x="5082546" y="5104530"/>
                    <a:pt x="5054244" y="5108892"/>
                    <a:pt x="5025980" y="5113801"/>
                  </a:cubicBezTo>
                  <a:cubicBezTo>
                    <a:pt x="4983981" y="5118258"/>
                    <a:pt x="4941995" y="5122856"/>
                    <a:pt x="4899831" y="5126062"/>
                  </a:cubicBezTo>
                  <a:cubicBezTo>
                    <a:pt x="4897589" y="5126107"/>
                    <a:pt x="4895354" y="5126132"/>
                    <a:pt x="4893119" y="5126183"/>
                  </a:cubicBezTo>
                  <a:cubicBezTo>
                    <a:pt x="4893786" y="5125472"/>
                    <a:pt x="4894497" y="5124799"/>
                    <a:pt x="4895011" y="5123980"/>
                  </a:cubicBezTo>
                  <a:cubicBezTo>
                    <a:pt x="4921916" y="5080711"/>
                    <a:pt x="4920214" y="5007286"/>
                    <a:pt x="4920729" y="4958403"/>
                  </a:cubicBezTo>
                  <a:cubicBezTo>
                    <a:pt x="4920824" y="4949621"/>
                    <a:pt x="4915973" y="4942757"/>
                    <a:pt x="4907864" y="4939569"/>
                  </a:cubicBezTo>
                  <a:cubicBezTo>
                    <a:pt x="4856372" y="4919313"/>
                    <a:pt x="4716811" y="4915115"/>
                    <a:pt x="4731912" y="5000301"/>
                  </a:cubicBezTo>
                  <a:cubicBezTo>
                    <a:pt x="4735322" y="5019560"/>
                    <a:pt x="4743075" y="5041055"/>
                    <a:pt x="4750288" y="5059178"/>
                  </a:cubicBezTo>
                  <a:cubicBezTo>
                    <a:pt x="4754486" y="5069719"/>
                    <a:pt x="4757331" y="5079244"/>
                    <a:pt x="4758836" y="5087867"/>
                  </a:cubicBezTo>
                  <a:cubicBezTo>
                    <a:pt x="4758182" y="5096783"/>
                    <a:pt x="4757953" y="5105552"/>
                    <a:pt x="4758023" y="5114061"/>
                  </a:cubicBezTo>
                  <a:cubicBezTo>
                    <a:pt x="4752841" y="5130272"/>
                    <a:pt x="4737315" y="5140286"/>
                    <a:pt x="4708582" y="5143912"/>
                  </a:cubicBezTo>
                  <a:cubicBezTo>
                    <a:pt x="4680400" y="5147462"/>
                    <a:pt x="4611452" y="5148122"/>
                    <a:pt x="4601152" y="5185594"/>
                  </a:cubicBezTo>
                  <a:cubicBezTo>
                    <a:pt x="4591170" y="5221941"/>
                    <a:pt x="4609890" y="5259870"/>
                    <a:pt x="4619097" y="5294642"/>
                  </a:cubicBezTo>
                  <a:cubicBezTo>
                    <a:pt x="4623238" y="5310289"/>
                    <a:pt x="4644015" y="5363743"/>
                    <a:pt x="4604346" y="5364670"/>
                  </a:cubicBezTo>
                  <a:cubicBezTo>
                    <a:pt x="4589729" y="5365013"/>
                    <a:pt x="4575295" y="5363667"/>
                    <a:pt x="4560601" y="5364448"/>
                  </a:cubicBezTo>
                  <a:cubicBezTo>
                    <a:pt x="4549800" y="5365019"/>
                    <a:pt x="4540338" y="5367458"/>
                    <a:pt x="4534096" y="5376957"/>
                  </a:cubicBezTo>
                  <a:cubicBezTo>
                    <a:pt x="4519015" y="5399900"/>
                    <a:pt x="4531868" y="5446515"/>
                    <a:pt x="4544695" y="5486819"/>
                  </a:cubicBezTo>
                  <a:cubicBezTo>
                    <a:pt x="4549597" y="5535256"/>
                    <a:pt x="4554632" y="5583675"/>
                    <a:pt x="4559642" y="5632100"/>
                  </a:cubicBezTo>
                  <a:cubicBezTo>
                    <a:pt x="4542936" y="5636558"/>
                    <a:pt x="4528610" y="5649976"/>
                    <a:pt x="4528172" y="5669889"/>
                  </a:cubicBezTo>
                  <a:cubicBezTo>
                    <a:pt x="4527448" y="5702896"/>
                    <a:pt x="4524800" y="5739491"/>
                    <a:pt x="4525060" y="5776112"/>
                  </a:cubicBezTo>
                  <a:cubicBezTo>
                    <a:pt x="4508836" y="5777096"/>
                    <a:pt x="4494155" y="5782875"/>
                    <a:pt x="4492701" y="5800642"/>
                  </a:cubicBezTo>
                  <a:cubicBezTo>
                    <a:pt x="4491443" y="5816003"/>
                    <a:pt x="4498841" y="5828055"/>
                    <a:pt x="4505445" y="5840279"/>
                  </a:cubicBezTo>
                  <a:cubicBezTo>
                    <a:pt x="4504270" y="5844540"/>
                    <a:pt x="4503229" y="5848800"/>
                    <a:pt x="4502257" y="5853074"/>
                  </a:cubicBezTo>
                  <a:cubicBezTo>
                    <a:pt x="4501578" y="5853004"/>
                    <a:pt x="4500962" y="5853029"/>
                    <a:pt x="4500264" y="5852941"/>
                  </a:cubicBezTo>
                  <a:cubicBezTo>
                    <a:pt x="4484408" y="5850940"/>
                    <a:pt x="4475867" y="5875381"/>
                    <a:pt x="4489926" y="5883236"/>
                  </a:cubicBezTo>
                  <a:cubicBezTo>
                    <a:pt x="4472387" y="5884119"/>
                    <a:pt x="4454175" y="5884144"/>
                    <a:pt x="4447127" y="5887573"/>
                  </a:cubicBezTo>
                  <a:cubicBezTo>
                    <a:pt x="4444231" y="5888983"/>
                    <a:pt x="4441380" y="5890666"/>
                    <a:pt x="4438669" y="5892558"/>
                  </a:cubicBezTo>
                  <a:cubicBezTo>
                    <a:pt x="4432236" y="5873191"/>
                    <a:pt x="4426527" y="5853525"/>
                    <a:pt x="4421720" y="5833713"/>
                  </a:cubicBezTo>
                  <a:cubicBezTo>
                    <a:pt x="4427956" y="5832462"/>
                    <a:pt x="4433919" y="5827756"/>
                    <a:pt x="4434998" y="5820575"/>
                  </a:cubicBezTo>
                  <a:cubicBezTo>
                    <a:pt x="4436389" y="5811354"/>
                    <a:pt x="4436548" y="5798985"/>
                    <a:pt x="4434763" y="5786545"/>
                  </a:cubicBezTo>
                  <a:cubicBezTo>
                    <a:pt x="4436465" y="5782227"/>
                    <a:pt x="4435951" y="5777179"/>
                    <a:pt x="4431855" y="5772632"/>
                  </a:cubicBezTo>
                  <a:cubicBezTo>
                    <a:pt x="4426769" y="5754528"/>
                    <a:pt x="4416590" y="5738850"/>
                    <a:pt x="4398524" y="5736037"/>
                  </a:cubicBezTo>
                  <a:cubicBezTo>
                    <a:pt x="4381766" y="5733427"/>
                    <a:pt x="4356893" y="5739282"/>
                    <a:pt x="4342072" y="5746038"/>
                  </a:cubicBezTo>
                  <a:cubicBezTo>
                    <a:pt x="4338554" y="5747639"/>
                    <a:pt x="4335513" y="5748788"/>
                    <a:pt x="4332770" y="5749651"/>
                  </a:cubicBezTo>
                  <a:cubicBezTo>
                    <a:pt x="4329049" y="5749016"/>
                    <a:pt x="4325581" y="5748083"/>
                    <a:pt x="4322489" y="5746730"/>
                  </a:cubicBezTo>
                  <a:cubicBezTo>
                    <a:pt x="4324953" y="5735453"/>
                    <a:pt x="4324254" y="5723312"/>
                    <a:pt x="4322451" y="5711291"/>
                  </a:cubicBezTo>
                  <a:cubicBezTo>
                    <a:pt x="4314907" y="5661101"/>
                    <a:pt x="4310602" y="5613050"/>
                    <a:pt x="4312513" y="5561984"/>
                  </a:cubicBezTo>
                  <a:cubicBezTo>
                    <a:pt x="4312532" y="5561545"/>
                    <a:pt x="4312456" y="5561152"/>
                    <a:pt x="4312437" y="5560733"/>
                  </a:cubicBezTo>
                  <a:cubicBezTo>
                    <a:pt x="4323867" y="5540495"/>
                    <a:pt x="4322476" y="5523572"/>
                    <a:pt x="4315453" y="5497982"/>
                  </a:cubicBezTo>
                  <a:cubicBezTo>
                    <a:pt x="4300327" y="5442826"/>
                    <a:pt x="4314564" y="5379135"/>
                    <a:pt x="4311942" y="5322385"/>
                  </a:cubicBezTo>
                  <a:cubicBezTo>
                    <a:pt x="4306824" y="5211953"/>
                    <a:pt x="4300556" y="5097468"/>
                    <a:pt x="4279880" y="4988814"/>
                  </a:cubicBezTo>
                  <a:cubicBezTo>
                    <a:pt x="4277753" y="4977644"/>
                    <a:pt x="4267688" y="4970329"/>
                    <a:pt x="4256849" y="4969319"/>
                  </a:cubicBezTo>
                  <a:cubicBezTo>
                    <a:pt x="4247889" y="4968487"/>
                    <a:pt x="4239418" y="4967274"/>
                    <a:pt x="4231227" y="4966061"/>
                  </a:cubicBezTo>
                  <a:cubicBezTo>
                    <a:pt x="4232522" y="4963147"/>
                    <a:pt x="4233373" y="4959832"/>
                    <a:pt x="4233475" y="4955978"/>
                  </a:cubicBezTo>
                  <a:cubicBezTo>
                    <a:pt x="4234433" y="4920227"/>
                    <a:pt x="4243793" y="4877015"/>
                    <a:pt x="4230878" y="4842471"/>
                  </a:cubicBezTo>
                  <a:cubicBezTo>
                    <a:pt x="4216336" y="4803559"/>
                    <a:pt x="4227880" y="4767719"/>
                    <a:pt x="4218336" y="4727924"/>
                  </a:cubicBezTo>
                  <a:cubicBezTo>
                    <a:pt x="4207281" y="4681816"/>
                    <a:pt x="4185056" y="4640040"/>
                    <a:pt x="4175937" y="4592618"/>
                  </a:cubicBezTo>
                  <a:cubicBezTo>
                    <a:pt x="4171181" y="4567929"/>
                    <a:pt x="4168254" y="4544079"/>
                    <a:pt x="4165053" y="4520418"/>
                  </a:cubicBezTo>
                  <a:cubicBezTo>
                    <a:pt x="4166908" y="4516742"/>
                    <a:pt x="4166743" y="4511948"/>
                    <a:pt x="4163460" y="4508792"/>
                  </a:cubicBezTo>
                  <a:cubicBezTo>
                    <a:pt x="4159459" y="4480610"/>
                    <a:pt x="4154544" y="4455020"/>
                    <a:pt x="4145095" y="4426070"/>
                  </a:cubicBezTo>
                  <a:cubicBezTo>
                    <a:pt x="4139679" y="4409484"/>
                    <a:pt x="4135247" y="4390364"/>
                    <a:pt x="4131182" y="4377823"/>
                  </a:cubicBezTo>
                  <a:lnTo>
                    <a:pt x="4131627" y="4377823"/>
                  </a:lnTo>
                  <a:cubicBezTo>
                    <a:pt x="4141654" y="4377823"/>
                    <a:pt x="4141939" y="4361599"/>
                    <a:pt x="4132414" y="4360106"/>
                  </a:cubicBezTo>
                  <a:cubicBezTo>
                    <a:pt x="4130782" y="4359852"/>
                    <a:pt x="4129195" y="4358538"/>
                    <a:pt x="4127601" y="4358430"/>
                  </a:cubicBezTo>
                  <a:cubicBezTo>
                    <a:pt x="4109612" y="4275423"/>
                    <a:pt x="4103141" y="4187323"/>
                    <a:pt x="4085145" y="4105027"/>
                  </a:cubicBezTo>
                  <a:cubicBezTo>
                    <a:pt x="4072750" y="4048302"/>
                    <a:pt x="4064590" y="3994238"/>
                    <a:pt x="4066495" y="3935882"/>
                  </a:cubicBezTo>
                  <a:cubicBezTo>
                    <a:pt x="4067695" y="3899058"/>
                    <a:pt x="4062552" y="3870960"/>
                    <a:pt x="4040435" y="3841337"/>
                  </a:cubicBezTo>
                  <a:cubicBezTo>
                    <a:pt x="4032103" y="3830173"/>
                    <a:pt x="4014139" y="3833317"/>
                    <a:pt x="4007091" y="3843820"/>
                  </a:cubicBezTo>
                  <a:cubicBezTo>
                    <a:pt x="3991800" y="3866559"/>
                    <a:pt x="3994988" y="3893673"/>
                    <a:pt x="3997178" y="3919886"/>
                  </a:cubicBezTo>
                  <a:cubicBezTo>
                    <a:pt x="4001662" y="3973544"/>
                    <a:pt x="3987552" y="4025880"/>
                    <a:pt x="3987933" y="4079367"/>
                  </a:cubicBezTo>
                  <a:cubicBezTo>
                    <a:pt x="3988123" y="4106233"/>
                    <a:pt x="3976604" y="4127773"/>
                    <a:pt x="3975569" y="4154176"/>
                  </a:cubicBezTo>
                  <a:cubicBezTo>
                    <a:pt x="3974388" y="4184262"/>
                    <a:pt x="3973817" y="4212005"/>
                    <a:pt x="3967835" y="4241952"/>
                  </a:cubicBezTo>
                  <a:cubicBezTo>
                    <a:pt x="3963625" y="4263002"/>
                    <a:pt x="3965003" y="4285449"/>
                    <a:pt x="3964298" y="4306817"/>
                  </a:cubicBezTo>
                  <a:cubicBezTo>
                    <a:pt x="3963682" y="4325645"/>
                    <a:pt x="3958005" y="4344168"/>
                    <a:pt x="3953167" y="4362735"/>
                  </a:cubicBezTo>
                  <a:cubicBezTo>
                    <a:pt x="3948550" y="4367180"/>
                    <a:pt x="3945267" y="4372946"/>
                    <a:pt x="3944670" y="4379544"/>
                  </a:cubicBezTo>
                  <a:cubicBezTo>
                    <a:pt x="3942969" y="4398422"/>
                    <a:pt x="3941940" y="4417282"/>
                    <a:pt x="3941267" y="4436135"/>
                  </a:cubicBezTo>
                  <a:cubicBezTo>
                    <a:pt x="3936409" y="4474838"/>
                    <a:pt x="3932288" y="4513592"/>
                    <a:pt x="3929564" y="4552562"/>
                  </a:cubicBezTo>
                  <a:cubicBezTo>
                    <a:pt x="3925887" y="4605020"/>
                    <a:pt x="3902614" y="4644593"/>
                    <a:pt x="3907777" y="4699215"/>
                  </a:cubicBezTo>
                  <a:cubicBezTo>
                    <a:pt x="3912177" y="4745831"/>
                    <a:pt x="3922014" y="4791367"/>
                    <a:pt x="3925023" y="4838382"/>
                  </a:cubicBezTo>
                  <a:cubicBezTo>
                    <a:pt x="3925843" y="4851203"/>
                    <a:pt x="3930548" y="4884293"/>
                    <a:pt x="3916787" y="4891849"/>
                  </a:cubicBezTo>
                  <a:cubicBezTo>
                    <a:pt x="3905751" y="4897913"/>
                    <a:pt x="3894016" y="4901895"/>
                    <a:pt x="3881983" y="4904676"/>
                  </a:cubicBezTo>
                  <a:cubicBezTo>
                    <a:pt x="3879811" y="4879562"/>
                    <a:pt x="3877551" y="4854460"/>
                    <a:pt x="3874960" y="4829435"/>
                  </a:cubicBezTo>
                  <a:cubicBezTo>
                    <a:pt x="3861606" y="4700390"/>
                    <a:pt x="3873849" y="4566043"/>
                    <a:pt x="3873334" y="4436402"/>
                  </a:cubicBezTo>
                  <a:cubicBezTo>
                    <a:pt x="3872814" y="4306443"/>
                    <a:pt x="3856018" y="4177588"/>
                    <a:pt x="3856266" y="4047705"/>
                  </a:cubicBezTo>
                  <a:cubicBezTo>
                    <a:pt x="3856755" y="3792499"/>
                    <a:pt x="3863219" y="3537273"/>
                    <a:pt x="3858850" y="3282022"/>
                  </a:cubicBezTo>
                  <a:cubicBezTo>
                    <a:pt x="3857796" y="3220789"/>
                    <a:pt x="3856735" y="3159709"/>
                    <a:pt x="3859599" y="3098501"/>
                  </a:cubicBezTo>
                  <a:cubicBezTo>
                    <a:pt x="3861568" y="3056337"/>
                    <a:pt x="3871194" y="3014878"/>
                    <a:pt x="3871969" y="2972765"/>
                  </a:cubicBezTo>
                  <a:cubicBezTo>
                    <a:pt x="3872738" y="2930893"/>
                    <a:pt x="3852837" y="2896806"/>
                    <a:pt x="3819417" y="2894869"/>
                  </a:cubicBezTo>
                  <a:cubicBezTo>
                    <a:pt x="3812749" y="2836760"/>
                    <a:pt x="3821525" y="2771203"/>
                    <a:pt x="3820909" y="2714758"/>
                  </a:cubicBezTo>
                  <a:cubicBezTo>
                    <a:pt x="3820007" y="2632430"/>
                    <a:pt x="3822122" y="2549613"/>
                    <a:pt x="3818375" y="2467375"/>
                  </a:cubicBezTo>
                  <a:cubicBezTo>
                    <a:pt x="3816686" y="2430183"/>
                    <a:pt x="3813257" y="2378729"/>
                    <a:pt x="3782199" y="2352732"/>
                  </a:cubicBezTo>
                  <a:cubicBezTo>
                    <a:pt x="3768610" y="2341359"/>
                    <a:pt x="3750049" y="2332710"/>
                    <a:pt x="3732142" y="2332215"/>
                  </a:cubicBezTo>
                  <a:cubicBezTo>
                    <a:pt x="3731863" y="2328856"/>
                    <a:pt x="3730885" y="2325408"/>
                    <a:pt x="3728840" y="2321972"/>
                  </a:cubicBezTo>
                  <a:cubicBezTo>
                    <a:pt x="3710946" y="2291810"/>
                    <a:pt x="3722681" y="2237625"/>
                    <a:pt x="3720318" y="2203437"/>
                  </a:cubicBezTo>
                  <a:cubicBezTo>
                    <a:pt x="3717016" y="2155907"/>
                    <a:pt x="3706869" y="2108752"/>
                    <a:pt x="3698741" y="2061857"/>
                  </a:cubicBezTo>
                  <a:cubicBezTo>
                    <a:pt x="3686098" y="1988972"/>
                    <a:pt x="3642836" y="1962143"/>
                    <a:pt x="3579710" y="1971293"/>
                  </a:cubicBezTo>
                  <a:cubicBezTo>
                    <a:pt x="3578085" y="1944001"/>
                    <a:pt x="3585273" y="1914709"/>
                    <a:pt x="3544951" y="1907190"/>
                  </a:cubicBezTo>
                  <a:cubicBezTo>
                    <a:pt x="3516191" y="1901825"/>
                    <a:pt x="3492582" y="1912194"/>
                    <a:pt x="3490779" y="1871262"/>
                  </a:cubicBezTo>
                  <a:cubicBezTo>
                    <a:pt x="3489756" y="1848110"/>
                    <a:pt x="3492722" y="1825586"/>
                    <a:pt x="3486905" y="1802891"/>
                  </a:cubicBezTo>
                  <a:cubicBezTo>
                    <a:pt x="3483667" y="1790236"/>
                    <a:pt x="3473037" y="1785162"/>
                    <a:pt x="3460838" y="1786254"/>
                  </a:cubicBezTo>
                  <a:cubicBezTo>
                    <a:pt x="3439045" y="1788210"/>
                    <a:pt x="3422281" y="1785778"/>
                    <a:pt x="3404120" y="1781403"/>
                  </a:cubicBezTo>
                  <a:cubicBezTo>
                    <a:pt x="3403911" y="1772450"/>
                    <a:pt x="3399599" y="1763890"/>
                    <a:pt x="3392570" y="1759248"/>
                  </a:cubicBezTo>
                  <a:cubicBezTo>
                    <a:pt x="3390646" y="1731822"/>
                    <a:pt x="3385661" y="1705305"/>
                    <a:pt x="3381463" y="1677206"/>
                  </a:cubicBezTo>
                  <a:cubicBezTo>
                    <a:pt x="3372897" y="1619777"/>
                    <a:pt x="3375704" y="1559198"/>
                    <a:pt x="3375977" y="1501298"/>
                  </a:cubicBezTo>
                  <a:cubicBezTo>
                    <a:pt x="3376237" y="1446085"/>
                    <a:pt x="3378200" y="1390878"/>
                    <a:pt x="3379698" y="1335690"/>
                  </a:cubicBezTo>
                  <a:cubicBezTo>
                    <a:pt x="3380708" y="1298873"/>
                    <a:pt x="3384327" y="1259916"/>
                    <a:pt x="3378784" y="1223092"/>
                  </a:cubicBezTo>
                  <a:cubicBezTo>
                    <a:pt x="3383019" y="1187958"/>
                    <a:pt x="3389020" y="1153509"/>
                    <a:pt x="3382803" y="1117625"/>
                  </a:cubicBezTo>
                  <a:cubicBezTo>
                    <a:pt x="3380606" y="1104919"/>
                    <a:pt x="3370700" y="1085513"/>
                    <a:pt x="3359257" y="1078547"/>
                  </a:cubicBezTo>
                  <a:cubicBezTo>
                    <a:pt x="3334435" y="1063440"/>
                    <a:pt x="3332676" y="1050556"/>
                    <a:pt x="3333248" y="1021162"/>
                  </a:cubicBezTo>
                  <a:cubicBezTo>
                    <a:pt x="3335781" y="891298"/>
                    <a:pt x="3324707" y="764971"/>
                    <a:pt x="3313029" y="635241"/>
                  </a:cubicBezTo>
                  <a:cubicBezTo>
                    <a:pt x="3305708" y="553878"/>
                    <a:pt x="3283216" y="476218"/>
                    <a:pt x="3281451" y="393909"/>
                  </a:cubicBezTo>
                  <a:cubicBezTo>
                    <a:pt x="3280009" y="326821"/>
                    <a:pt x="3272110" y="255098"/>
                    <a:pt x="3259855" y="189128"/>
                  </a:cubicBezTo>
                  <a:cubicBezTo>
                    <a:pt x="3250463" y="138537"/>
                    <a:pt x="3265424" y="84353"/>
                    <a:pt x="3253974" y="35394"/>
                  </a:cubicBezTo>
                  <a:cubicBezTo>
                    <a:pt x="3245694" y="0"/>
                    <a:pt x="3206032" y="12725"/>
                    <a:pt x="3181750" y="13036"/>
                  </a:cubicBezTo>
                  <a:cubicBezTo>
                    <a:pt x="3174879" y="13125"/>
                    <a:pt x="3168281" y="16757"/>
                    <a:pt x="3166160" y="23685"/>
                  </a:cubicBezTo>
                  <a:cubicBezTo>
                    <a:pt x="3143059" y="98799"/>
                    <a:pt x="3168688" y="184950"/>
                    <a:pt x="3174485" y="261277"/>
                  </a:cubicBezTo>
                  <a:cubicBezTo>
                    <a:pt x="3181781" y="357397"/>
                    <a:pt x="3189306" y="453510"/>
                    <a:pt x="3193294" y="549840"/>
                  </a:cubicBezTo>
                  <a:cubicBezTo>
                    <a:pt x="3196964" y="638232"/>
                    <a:pt x="3196183" y="725703"/>
                    <a:pt x="3206381" y="813758"/>
                  </a:cubicBezTo>
                  <a:cubicBezTo>
                    <a:pt x="3212077" y="862857"/>
                    <a:pt x="3210331" y="910221"/>
                    <a:pt x="3209582" y="959402"/>
                  </a:cubicBezTo>
                  <a:cubicBezTo>
                    <a:pt x="3209417" y="970133"/>
                    <a:pt x="3209918" y="983849"/>
                    <a:pt x="3209925" y="998181"/>
                  </a:cubicBezTo>
                  <a:cubicBezTo>
                    <a:pt x="3197440" y="995165"/>
                    <a:pt x="3183597" y="1005897"/>
                    <a:pt x="3180518" y="1019028"/>
                  </a:cubicBezTo>
                  <a:cubicBezTo>
                    <a:pt x="3179445" y="1021149"/>
                    <a:pt x="3178682" y="1023543"/>
                    <a:pt x="3178340" y="1026274"/>
                  </a:cubicBezTo>
                  <a:cubicBezTo>
                    <a:pt x="3173323" y="1037513"/>
                    <a:pt x="3160236" y="1046238"/>
                    <a:pt x="3153041" y="1055128"/>
                  </a:cubicBezTo>
                  <a:cubicBezTo>
                    <a:pt x="3140532" y="1070571"/>
                    <a:pt x="3134537" y="1086199"/>
                    <a:pt x="3129921" y="1105681"/>
                  </a:cubicBezTo>
                  <a:cubicBezTo>
                    <a:pt x="3120390" y="1145908"/>
                    <a:pt x="3128505" y="1193317"/>
                    <a:pt x="3127343" y="1234446"/>
                  </a:cubicBezTo>
                  <a:cubicBezTo>
                    <a:pt x="3124130" y="1348803"/>
                    <a:pt x="3110680" y="1461281"/>
                    <a:pt x="3116668" y="1575898"/>
                  </a:cubicBezTo>
                  <a:cubicBezTo>
                    <a:pt x="3116726" y="1577066"/>
                    <a:pt x="3116732" y="1578228"/>
                    <a:pt x="3116789" y="1579397"/>
                  </a:cubicBezTo>
                  <a:cubicBezTo>
                    <a:pt x="3115938" y="1596802"/>
                    <a:pt x="3115494" y="1614208"/>
                    <a:pt x="3114935" y="1631607"/>
                  </a:cubicBezTo>
                  <a:cubicBezTo>
                    <a:pt x="3109829" y="1658016"/>
                    <a:pt x="3105410" y="1684547"/>
                    <a:pt x="3101371" y="1711140"/>
                  </a:cubicBezTo>
                  <a:cubicBezTo>
                    <a:pt x="3100298" y="1714461"/>
                    <a:pt x="3099307" y="1717802"/>
                    <a:pt x="3098107" y="1721103"/>
                  </a:cubicBezTo>
                  <a:cubicBezTo>
                    <a:pt x="3087535" y="1750193"/>
                    <a:pt x="3058782" y="1806581"/>
                    <a:pt x="3031877" y="1822754"/>
                  </a:cubicBezTo>
                  <a:cubicBezTo>
                    <a:pt x="2993936" y="1845557"/>
                    <a:pt x="2974365" y="1863324"/>
                    <a:pt x="2968244" y="1888585"/>
                  </a:cubicBezTo>
                  <a:cubicBezTo>
                    <a:pt x="2966707" y="1889378"/>
                    <a:pt x="2965189" y="1890223"/>
                    <a:pt x="2963856" y="1891461"/>
                  </a:cubicBezTo>
                  <a:cubicBezTo>
                    <a:pt x="2959677" y="1895341"/>
                    <a:pt x="2954921" y="1898218"/>
                    <a:pt x="2949841" y="1900542"/>
                  </a:cubicBezTo>
                  <a:cubicBezTo>
                    <a:pt x="2939796" y="1898211"/>
                    <a:pt x="2928397" y="1901037"/>
                    <a:pt x="2920587" y="1908962"/>
                  </a:cubicBezTo>
                  <a:cubicBezTo>
                    <a:pt x="2902096" y="1912708"/>
                    <a:pt x="2883554" y="1916029"/>
                    <a:pt x="2871571" y="1929872"/>
                  </a:cubicBezTo>
                  <a:cubicBezTo>
                    <a:pt x="2850045" y="1954745"/>
                    <a:pt x="2864612" y="2006180"/>
                    <a:pt x="2830525" y="2008555"/>
                  </a:cubicBezTo>
                  <a:cubicBezTo>
                    <a:pt x="2815151" y="2009628"/>
                    <a:pt x="2806217" y="2017718"/>
                    <a:pt x="2803550" y="2032882"/>
                  </a:cubicBezTo>
                  <a:cubicBezTo>
                    <a:pt x="2796609" y="2072252"/>
                    <a:pt x="2802483" y="2107336"/>
                    <a:pt x="2810389" y="2146255"/>
                  </a:cubicBezTo>
                  <a:cubicBezTo>
                    <a:pt x="2819342" y="2190349"/>
                    <a:pt x="2809049" y="2234438"/>
                    <a:pt x="2816326" y="2277770"/>
                  </a:cubicBezTo>
                  <a:cubicBezTo>
                    <a:pt x="2820162" y="2300585"/>
                    <a:pt x="2833795" y="2331986"/>
                    <a:pt x="2822613" y="2354560"/>
                  </a:cubicBezTo>
                  <a:cubicBezTo>
                    <a:pt x="2815374" y="2369172"/>
                    <a:pt x="2787567" y="2377865"/>
                    <a:pt x="2773921" y="2382742"/>
                  </a:cubicBezTo>
                  <a:cubicBezTo>
                    <a:pt x="2756446" y="2388984"/>
                    <a:pt x="2740374" y="2394108"/>
                    <a:pt x="2725273" y="2403424"/>
                  </a:cubicBezTo>
                  <a:cubicBezTo>
                    <a:pt x="2724664" y="2402801"/>
                    <a:pt x="2724200" y="2402192"/>
                    <a:pt x="2723540" y="2401570"/>
                  </a:cubicBezTo>
                  <a:cubicBezTo>
                    <a:pt x="2712891" y="2391556"/>
                    <a:pt x="2697499" y="2405214"/>
                    <a:pt x="2706662" y="2416790"/>
                  </a:cubicBezTo>
                  <a:cubicBezTo>
                    <a:pt x="2728239" y="2444057"/>
                    <a:pt x="2709926" y="2518676"/>
                    <a:pt x="2708617" y="2550572"/>
                  </a:cubicBezTo>
                  <a:cubicBezTo>
                    <a:pt x="2706770" y="2595638"/>
                    <a:pt x="2705887" y="2640698"/>
                    <a:pt x="2706141" y="2685796"/>
                  </a:cubicBezTo>
                  <a:cubicBezTo>
                    <a:pt x="2706401" y="2731554"/>
                    <a:pt x="2711094" y="2777280"/>
                    <a:pt x="2713990" y="2822917"/>
                  </a:cubicBezTo>
                  <a:cubicBezTo>
                    <a:pt x="2715088" y="2840297"/>
                    <a:pt x="2715564" y="2851988"/>
                    <a:pt x="2718568" y="2868726"/>
                  </a:cubicBezTo>
                  <a:cubicBezTo>
                    <a:pt x="2723508" y="2896254"/>
                    <a:pt x="2723457" y="2898616"/>
                    <a:pt x="2699893" y="2909214"/>
                  </a:cubicBezTo>
                  <a:cubicBezTo>
                    <a:pt x="2644857" y="2933960"/>
                    <a:pt x="2663507" y="3008674"/>
                    <a:pt x="2665564" y="3056839"/>
                  </a:cubicBezTo>
                  <a:cubicBezTo>
                    <a:pt x="2667958" y="3112700"/>
                    <a:pt x="2662262" y="3169989"/>
                    <a:pt x="2660675" y="3226701"/>
                  </a:cubicBezTo>
                  <a:cubicBezTo>
                    <a:pt x="2639809" y="3227870"/>
                    <a:pt x="2618968" y="3228238"/>
                    <a:pt x="2603366" y="3230524"/>
                  </a:cubicBezTo>
                  <a:cubicBezTo>
                    <a:pt x="2548312" y="3238595"/>
                    <a:pt x="2493708" y="3249828"/>
                    <a:pt x="2438622" y="3257969"/>
                  </a:cubicBezTo>
                  <a:cubicBezTo>
                    <a:pt x="2389282" y="3265265"/>
                    <a:pt x="2339174" y="3272542"/>
                    <a:pt x="2291295" y="3286760"/>
                  </a:cubicBezTo>
                  <a:cubicBezTo>
                    <a:pt x="2259971" y="3296062"/>
                    <a:pt x="2227795" y="3290347"/>
                    <a:pt x="2199582" y="3310439"/>
                  </a:cubicBezTo>
                  <a:cubicBezTo>
                    <a:pt x="2142388" y="3351161"/>
                    <a:pt x="2171693" y="3432524"/>
                    <a:pt x="2172646" y="3491179"/>
                  </a:cubicBezTo>
                  <a:cubicBezTo>
                    <a:pt x="2172995" y="3513054"/>
                    <a:pt x="2171884" y="3534962"/>
                    <a:pt x="2170849" y="3556806"/>
                  </a:cubicBezTo>
                  <a:cubicBezTo>
                    <a:pt x="2166207" y="3557231"/>
                    <a:pt x="2161565" y="3557606"/>
                    <a:pt x="2156948" y="3558241"/>
                  </a:cubicBezTo>
                  <a:cubicBezTo>
                    <a:pt x="2129790" y="3561416"/>
                    <a:pt x="2106079" y="3576288"/>
                    <a:pt x="2089524" y="3597040"/>
                  </a:cubicBezTo>
                  <a:cubicBezTo>
                    <a:pt x="2075116" y="3615105"/>
                    <a:pt x="2101310" y="3649605"/>
                    <a:pt x="2072265" y="3656107"/>
                  </a:cubicBezTo>
                  <a:cubicBezTo>
                    <a:pt x="2043156" y="3662635"/>
                    <a:pt x="2026018" y="3675316"/>
                    <a:pt x="2011794" y="3701529"/>
                  </a:cubicBezTo>
                  <a:cubicBezTo>
                    <a:pt x="1995906" y="3730802"/>
                    <a:pt x="1999157" y="3768623"/>
                    <a:pt x="2000377" y="3800513"/>
                  </a:cubicBezTo>
                  <a:cubicBezTo>
                    <a:pt x="2002402" y="3853472"/>
                    <a:pt x="2000656" y="3906767"/>
                    <a:pt x="2000364" y="3959758"/>
                  </a:cubicBezTo>
                  <a:cubicBezTo>
                    <a:pt x="1999754" y="4071512"/>
                    <a:pt x="1999392" y="4183265"/>
                    <a:pt x="1998999" y="4295013"/>
                  </a:cubicBezTo>
                  <a:cubicBezTo>
                    <a:pt x="1998903" y="4321067"/>
                    <a:pt x="1999380" y="4347057"/>
                    <a:pt x="2000154" y="4373010"/>
                  </a:cubicBezTo>
                  <a:cubicBezTo>
                    <a:pt x="1977815" y="4356112"/>
                    <a:pt x="1938737" y="4356544"/>
                    <a:pt x="1902529" y="4354772"/>
                  </a:cubicBezTo>
                  <a:cubicBezTo>
                    <a:pt x="1851444" y="4352277"/>
                    <a:pt x="1796618" y="4349565"/>
                    <a:pt x="1745672" y="4351972"/>
                  </a:cubicBezTo>
                  <a:cubicBezTo>
                    <a:pt x="1695672" y="4354334"/>
                    <a:pt x="1641709" y="4374889"/>
                    <a:pt x="1592300" y="4385265"/>
                  </a:cubicBezTo>
                  <a:cubicBezTo>
                    <a:pt x="1504340" y="4403737"/>
                    <a:pt x="1486065" y="4457827"/>
                    <a:pt x="1501806" y="4536370"/>
                  </a:cubicBezTo>
                  <a:cubicBezTo>
                    <a:pt x="1410760" y="4540002"/>
                    <a:pt x="1319942" y="4534852"/>
                    <a:pt x="1229042" y="4534871"/>
                  </a:cubicBezTo>
                  <a:cubicBezTo>
                    <a:pt x="1225492" y="4531537"/>
                    <a:pt x="1219453" y="4531512"/>
                    <a:pt x="1216272" y="4534935"/>
                  </a:cubicBezTo>
                  <a:cubicBezTo>
                    <a:pt x="1195311" y="4535055"/>
                    <a:pt x="1174356" y="4535385"/>
                    <a:pt x="1153382" y="4536313"/>
                  </a:cubicBezTo>
                  <a:cubicBezTo>
                    <a:pt x="1102074" y="4538579"/>
                    <a:pt x="1017250" y="4539329"/>
                    <a:pt x="994791" y="4594967"/>
                  </a:cubicBezTo>
                  <a:cubicBezTo>
                    <a:pt x="982884" y="4624470"/>
                    <a:pt x="995997" y="4668729"/>
                    <a:pt x="1002430" y="4697761"/>
                  </a:cubicBezTo>
                  <a:cubicBezTo>
                    <a:pt x="1014260" y="4751152"/>
                    <a:pt x="1016355" y="4804232"/>
                    <a:pt x="1014285" y="4858746"/>
                  </a:cubicBezTo>
                  <a:cubicBezTo>
                    <a:pt x="1010615" y="4955178"/>
                    <a:pt x="975194" y="5060137"/>
                    <a:pt x="995273" y="5156688"/>
                  </a:cubicBezTo>
                  <a:cubicBezTo>
                    <a:pt x="977766" y="5157603"/>
                    <a:pt x="960272" y="5159082"/>
                    <a:pt x="942587" y="5159146"/>
                  </a:cubicBezTo>
                  <a:cubicBezTo>
                    <a:pt x="914539" y="5159241"/>
                    <a:pt x="886275" y="5156860"/>
                    <a:pt x="858323" y="5160505"/>
                  </a:cubicBezTo>
                  <a:cubicBezTo>
                    <a:pt x="849610" y="5161641"/>
                    <a:pt x="827335" y="5169623"/>
                    <a:pt x="807491" y="5174526"/>
                  </a:cubicBezTo>
                  <a:cubicBezTo>
                    <a:pt x="807720" y="5172862"/>
                    <a:pt x="807827" y="5171147"/>
                    <a:pt x="808126" y="5169509"/>
                  </a:cubicBezTo>
                  <a:cubicBezTo>
                    <a:pt x="819797" y="5105228"/>
                    <a:pt x="809993" y="5032997"/>
                    <a:pt x="810463" y="4967789"/>
                  </a:cubicBezTo>
                  <a:cubicBezTo>
                    <a:pt x="811009" y="4893500"/>
                    <a:pt x="795699" y="4820081"/>
                    <a:pt x="796404" y="4746764"/>
                  </a:cubicBezTo>
                  <a:cubicBezTo>
                    <a:pt x="797090" y="4674577"/>
                    <a:pt x="808005" y="4605959"/>
                    <a:pt x="714584" y="4605134"/>
                  </a:cubicBezTo>
                  <a:cubicBezTo>
                    <a:pt x="713041" y="4605115"/>
                    <a:pt x="711479" y="4604981"/>
                    <a:pt x="709917" y="4604880"/>
                  </a:cubicBezTo>
                  <a:cubicBezTo>
                    <a:pt x="719010" y="4574965"/>
                    <a:pt x="713320" y="4533976"/>
                    <a:pt x="711231" y="4510220"/>
                  </a:cubicBezTo>
                  <a:cubicBezTo>
                    <a:pt x="708107" y="4474622"/>
                    <a:pt x="703484" y="4439196"/>
                    <a:pt x="698760" y="4403788"/>
                  </a:cubicBezTo>
                  <a:cubicBezTo>
                    <a:pt x="692118" y="4354017"/>
                    <a:pt x="705535" y="4306112"/>
                    <a:pt x="709936" y="4256608"/>
                  </a:cubicBezTo>
                  <a:cubicBezTo>
                    <a:pt x="712755" y="4224959"/>
                    <a:pt x="721950" y="4157008"/>
                    <a:pt x="705707" y="4127442"/>
                  </a:cubicBezTo>
                  <a:cubicBezTo>
                    <a:pt x="691413" y="4101426"/>
                    <a:pt x="662133" y="4104830"/>
                    <a:pt x="636219" y="4099966"/>
                  </a:cubicBezTo>
                  <a:cubicBezTo>
                    <a:pt x="612216" y="4095464"/>
                    <a:pt x="589311" y="4085475"/>
                    <a:pt x="565257" y="4080579"/>
                  </a:cubicBezTo>
                  <a:cubicBezTo>
                    <a:pt x="536403" y="4074699"/>
                    <a:pt x="503529" y="4082173"/>
                    <a:pt x="474598" y="4083551"/>
                  </a:cubicBezTo>
                  <a:cubicBezTo>
                    <a:pt x="437146" y="4085342"/>
                    <a:pt x="399370" y="4075156"/>
                    <a:pt x="361651" y="4075595"/>
                  </a:cubicBezTo>
                  <a:cubicBezTo>
                    <a:pt x="339769" y="4075855"/>
                    <a:pt x="317938" y="4077925"/>
                    <a:pt x="296176" y="4080351"/>
                  </a:cubicBezTo>
                  <a:cubicBezTo>
                    <a:pt x="243617" y="4066082"/>
                    <a:pt x="200939" y="4061402"/>
                    <a:pt x="152317" y="4107237"/>
                  </a:cubicBezTo>
                  <a:cubicBezTo>
                    <a:pt x="137020" y="4121664"/>
                    <a:pt x="123844" y="4139457"/>
                    <a:pt x="112242" y="4159224"/>
                  </a:cubicBezTo>
                  <a:cubicBezTo>
                    <a:pt x="96875" y="4144086"/>
                    <a:pt x="66217" y="4147597"/>
                    <a:pt x="66890" y="4174845"/>
                  </a:cubicBezTo>
                  <a:cubicBezTo>
                    <a:pt x="67024" y="4180039"/>
                    <a:pt x="67005" y="4185227"/>
                    <a:pt x="67100" y="4190422"/>
                  </a:cubicBezTo>
                  <a:cubicBezTo>
                    <a:pt x="61912" y="4191076"/>
                    <a:pt x="56902" y="4193095"/>
                    <a:pt x="52889" y="4197089"/>
                  </a:cubicBezTo>
                  <a:cubicBezTo>
                    <a:pt x="38995" y="4210958"/>
                    <a:pt x="27501" y="4226013"/>
                    <a:pt x="30670" y="4247184"/>
                  </a:cubicBezTo>
                  <a:cubicBezTo>
                    <a:pt x="38328" y="4298422"/>
                    <a:pt x="23660" y="4360652"/>
                    <a:pt x="20300" y="4413338"/>
                  </a:cubicBezTo>
                  <a:cubicBezTo>
                    <a:pt x="12731" y="4455039"/>
                    <a:pt x="12217" y="4496377"/>
                    <a:pt x="14897" y="4538662"/>
                  </a:cubicBezTo>
                  <a:cubicBezTo>
                    <a:pt x="12426" y="4602429"/>
                    <a:pt x="10121" y="4666208"/>
                    <a:pt x="7734" y="4729956"/>
                  </a:cubicBezTo>
                  <a:cubicBezTo>
                    <a:pt x="3708" y="4837391"/>
                    <a:pt x="1752" y="4944878"/>
                    <a:pt x="3505" y="5052383"/>
                  </a:cubicBezTo>
                  <a:cubicBezTo>
                    <a:pt x="4578" y="5117833"/>
                    <a:pt x="0" y="5185930"/>
                    <a:pt x="17487" y="5249691"/>
                  </a:cubicBezTo>
                  <a:cubicBezTo>
                    <a:pt x="25526" y="5278989"/>
                    <a:pt x="70097" y="5277015"/>
                    <a:pt x="71634" y="5245201"/>
                  </a:cubicBezTo>
                  <a:cubicBezTo>
                    <a:pt x="75685" y="5161654"/>
                    <a:pt x="81311" y="5078120"/>
                    <a:pt x="83788" y="4994503"/>
                  </a:cubicBezTo>
                  <a:cubicBezTo>
                    <a:pt x="87928" y="5034343"/>
                    <a:pt x="91090" y="5074227"/>
                    <a:pt x="91979" y="5114347"/>
                  </a:cubicBezTo>
                  <a:cubicBezTo>
                    <a:pt x="91871" y="5131257"/>
                    <a:pt x="91814" y="5148160"/>
                    <a:pt x="91884" y="5165032"/>
                  </a:cubicBezTo>
                  <a:cubicBezTo>
                    <a:pt x="92005" y="5191309"/>
                    <a:pt x="121424" y="5199983"/>
                    <a:pt x="137458" y="5188356"/>
                  </a:cubicBezTo>
                  <a:cubicBezTo>
                    <a:pt x="138029" y="5192039"/>
                    <a:pt x="138449" y="5195728"/>
                    <a:pt x="139096" y="5199411"/>
                  </a:cubicBezTo>
                  <a:cubicBezTo>
                    <a:pt x="141522" y="5213203"/>
                    <a:pt x="151707" y="5220023"/>
                    <a:pt x="162744" y="5220931"/>
                  </a:cubicBezTo>
                  <a:cubicBezTo>
                    <a:pt x="164350" y="5230285"/>
                    <a:pt x="165925" y="5239639"/>
                    <a:pt x="167754" y="5248986"/>
                  </a:cubicBezTo>
                  <a:cubicBezTo>
                    <a:pt x="174580" y="5284031"/>
                    <a:pt x="227806" y="5272062"/>
                    <a:pt x="221716" y="5237067"/>
                  </a:cubicBezTo>
                  <a:cubicBezTo>
                    <a:pt x="208299" y="5159933"/>
                    <a:pt x="201244" y="5082527"/>
                    <a:pt x="198818" y="5004638"/>
                  </a:cubicBezTo>
                  <a:cubicBezTo>
                    <a:pt x="198513" y="4978463"/>
                    <a:pt x="198113" y="4952276"/>
                    <a:pt x="197878" y="4926076"/>
                  </a:cubicBezTo>
                  <a:cubicBezTo>
                    <a:pt x="197758" y="4912925"/>
                    <a:pt x="190328" y="4904149"/>
                    <a:pt x="180911" y="4899933"/>
                  </a:cubicBezTo>
                  <a:cubicBezTo>
                    <a:pt x="180886" y="4899247"/>
                    <a:pt x="180886" y="4898555"/>
                    <a:pt x="180860" y="4897869"/>
                  </a:cubicBezTo>
                  <a:cubicBezTo>
                    <a:pt x="180054" y="4875041"/>
                    <a:pt x="179101" y="4852231"/>
                    <a:pt x="177914" y="4829448"/>
                  </a:cubicBezTo>
                  <a:cubicBezTo>
                    <a:pt x="184264" y="4827739"/>
                    <a:pt x="190239" y="4824501"/>
                    <a:pt x="194214" y="4819726"/>
                  </a:cubicBezTo>
                  <a:cubicBezTo>
                    <a:pt x="224834" y="4782902"/>
                    <a:pt x="218725" y="4741354"/>
                    <a:pt x="222103" y="4695742"/>
                  </a:cubicBezTo>
                  <a:cubicBezTo>
                    <a:pt x="226536" y="4635817"/>
                    <a:pt x="229749" y="4575816"/>
                    <a:pt x="232416" y="4515796"/>
                  </a:cubicBezTo>
                  <a:cubicBezTo>
                    <a:pt x="234416" y="4470647"/>
                    <a:pt x="233362" y="4425492"/>
                    <a:pt x="231343" y="4380318"/>
                  </a:cubicBezTo>
                  <a:cubicBezTo>
                    <a:pt x="234962" y="4408760"/>
                    <a:pt x="233807" y="4437373"/>
                    <a:pt x="234638" y="4466793"/>
                  </a:cubicBezTo>
                  <a:cubicBezTo>
                    <a:pt x="235851" y="4509909"/>
                    <a:pt x="247135" y="4552270"/>
                    <a:pt x="259346" y="4593336"/>
                  </a:cubicBezTo>
                  <a:cubicBezTo>
                    <a:pt x="263315" y="4606696"/>
                    <a:pt x="284664" y="4602079"/>
                    <a:pt x="280587" y="4588643"/>
                  </a:cubicBezTo>
                  <a:cubicBezTo>
                    <a:pt x="266611" y="4542586"/>
                    <a:pt x="256286" y="4497552"/>
                    <a:pt x="254368" y="4449248"/>
                  </a:cubicBezTo>
                  <a:cubicBezTo>
                    <a:pt x="252812" y="4410132"/>
                    <a:pt x="254520" y="4375727"/>
                    <a:pt x="241630" y="4338154"/>
                  </a:cubicBezTo>
                  <a:cubicBezTo>
                    <a:pt x="239598" y="4332230"/>
                    <a:pt x="233654" y="4330484"/>
                    <a:pt x="228917" y="4331747"/>
                  </a:cubicBezTo>
                  <a:cubicBezTo>
                    <a:pt x="228092" y="4316463"/>
                    <a:pt x="227241" y="4301185"/>
                    <a:pt x="226428" y="4285907"/>
                  </a:cubicBezTo>
                  <a:cubicBezTo>
                    <a:pt x="238931" y="4288447"/>
                    <a:pt x="251440" y="4291291"/>
                    <a:pt x="264020" y="4293533"/>
                  </a:cubicBezTo>
                  <a:cubicBezTo>
                    <a:pt x="310889" y="4301871"/>
                    <a:pt x="356768" y="4302023"/>
                    <a:pt x="404107" y="4298848"/>
                  </a:cubicBezTo>
                  <a:cubicBezTo>
                    <a:pt x="432962" y="4296911"/>
                    <a:pt x="460438" y="4295146"/>
                    <a:pt x="487502" y="4294276"/>
                  </a:cubicBezTo>
                  <a:cubicBezTo>
                    <a:pt x="488397" y="4357712"/>
                    <a:pt x="499084" y="4422997"/>
                    <a:pt x="498074" y="4486878"/>
                  </a:cubicBezTo>
                  <a:cubicBezTo>
                    <a:pt x="497554" y="4519733"/>
                    <a:pt x="489223" y="4563344"/>
                    <a:pt x="494557" y="4600428"/>
                  </a:cubicBezTo>
                  <a:cubicBezTo>
                    <a:pt x="494468" y="4600441"/>
                    <a:pt x="494366" y="4600441"/>
                    <a:pt x="494271" y="4600448"/>
                  </a:cubicBezTo>
                  <a:cubicBezTo>
                    <a:pt x="493541" y="4597552"/>
                    <a:pt x="492994" y="4594523"/>
                    <a:pt x="492125" y="4591716"/>
                  </a:cubicBezTo>
                  <a:cubicBezTo>
                    <a:pt x="489699" y="4583918"/>
                    <a:pt x="480002" y="4579359"/>
                    <a:pt x="473360" y="4585709"/>
                  </a:cubicBezTo>
                  <a:lnTo>
                    <a:pt x="463245" y="4595380"/>
                  </a:lnTo>
                  <a:cubicBezTo>
                    <a:pt x="460387" y="4598111"/>
                    <a:pt x="459562" y="4601273"/>
                    <a:pt x="459898" y="4604245"/>
                  </a:cubicBezTo>
                  <a:cubicBezTo>
                    <a:pt x="457238" y="4604600"/>
                    <a:pt x="454628" y="4605077"/>
                    <a:pt x="451980" y="4605458"/>
                  </a:cubicBezTo>
                  <a:cubicBezTo>
                    <a:pt x="440461" y="4554702"/>
                    <a:pt x="434047" y="4503178"/>
                    <a:pt x="426656" y="4451686"/>
                  </a:cubicBezTo>
                  <a:cubicBezTo>
                    <a:pt x="425475" y="4443488"/>
                    <a:pt x="413315" y="4446403"/>
                    <a:pt x="414216" y="4454436"/>
                  </a:cubicBezTo>
                  <a:cubicBezTo>
                    <a:pt x="419976" y="4505864"/>
                    <a:pt x="424192" y="4557414"/>
                    <a:pt x="435076" y="4608042"/>
                  </a:cubicBezTo>
                  <a:cubicBezTo>
                    <a:pt x="400627" y="4613687"/>
                    <a:pt x="366585" y="4621339"/>
                    <a:pt x="330466" y="4631201"/>
                  </a:cubicBezTo>
                  <a:cubicBezTo>
                    <a:pt x="317817" y="4634649"/>
                    <a:pt x="321881" y="4653413"/>
                    <a:pt x="334860" y="4651095"/>
                  </a:cubicBezTo>
                  <a:cubicBezTo>
                    <a:pt x="358813" y="4646828"/>
                    <a:pt x="382549" y="4643558"/>
                    <a:pt x="406203" y="4640967"/>
                  </a:cubicBezTo>
                  <a:cubicBezTo>
                    <a:pt x="382619" y="4659966"/>
                    <a:pt x="357612" y="4681588"/>
                    <a:pt x="349764" y="4706105"/>
                  </a:cubicBezTo>
                  <a:cubicBezTo>
                    <a:pt x="337699" y="4743792"/>
                    <a:pt x="345687" y="4788096"/>
                    <a:pt x="345998" y="4827016"/>
                  </a:cubicBezTo>
                  <a:cubicBezTo>
                    <a:pt x="346094" y="4838776"/>
                    <a:pt x="346062" y="4850536"/>
                    <a:pt x="346113" y="4862296"/>
                  </a:cubicBezTo>
                  <a:cubicBezTo>
                    <a:pt x="333851" y="4863223"/>
                    <a:pt x="322802" y="4871231"/>
                    <a:pt x="323843" y="4886331"/>
                  </a:cubicBezTo>
                  <a:cubicBezTo>
                    <a:pt x="329387" y="4966849"/>
                    <a:pt x="335203" y="5047341"/>
                    <a:pt x="340467" y="5127872"/>
                  </a:cubicBezTo>
                  <a:cubicBezTo>
                    <a:pt x="342150" y="5153501"/>
                    <a:pt x="343096" y="5178958"/>
                    <a:pt x="344728" y="5204282"/>
                  </a:cubicBezTo>
                  <a:cubicBezTo>
                    <a:pt x="344658" y="5215350"/>
                    <a:pt x="344563" y="5226418"/>
                    <a:pt x="344512" y="5237492"/>
                  </a:cubicBezTo>
                  <a:cubicBezTo>
                    <a:pt x="344474" y="5243734"/>
                    <a:pt x="346278" y="5248890"/>
                    <a:pt x="349218" y="5252948"/>
                  </a:cubicBezTo>
                  <a:cubicBezTo>
                    <a:pt x="350824" y="5265743"/>
                    <a:pt x="353148" y="5278481"/>
                    <a:pt x="355853" y="5291201"/>
                  </a:cubicBezTo>
                  <a:cubicBezTo>
                    <a:pt x="355714" y="5296325"/>
                    <a:pt x="355606" y="5301449"/>
                    <a:pt x="355466" y="5306574"/>
                  </a:cubicBezTo>
                  <a:cubicBezTo>
                    <a:pt x="352888" y="5305939"/>
                    <a:pt x="350304" y="5305355"/>
                    <a:pt x="347687" y="5304821"/>
                  </a:cubicBezTo>
                  <a:cubicBezTo>
                    <a:pt x="346856" y="5298338"/>
                    <a:pt x="346081" y="5291855"/>
                    <a:pt x="345166" y="5285371"/>
                  </a:cubicBezTo>
                  <a:cubicBezTo>
                    <a:pt x="342360" y="5265470"/>
                    <a:pt x="314928" y="5270849"/>
                    <a:pt x="312337" y="5288095"/>
                  </a:cubicBezTo>
                  <a:cubicBezTo>
                    <a:pt x="311734" y="5292102"/>
                    <a:pt x="311245" y="5296115"/>
                    <a:pt x="310686" y="5300122"/>
                  </a:cubicBezTo>
                  <a:cubicBezTo>
                    <a:pt x="306000" y="5299837"/>
                    <a:pt x="301313" y="5299614"/>
                    <a:pt x="296665" y="5299494"/>
                  </a:cubicBezTo>
                  <a:cubicBezTo>
                    <a:pt x="256178" y="5298420"/>
                    <a:pt x="253117" y="5362263"/>
                    <a:pt x="293427" y="5362105"/>
                  </a:cubicBezTo>
                  <a:cubicBezTo>
                    <a:pt x="296779" y="5362092"/>
                    <a:pt x="300202" y="5362086"/>
                    <a:pt x="303663" y="5362105"/>
                  </a:cubicBezTo>
                  <a:cubicBezTo>
                    <a:pt x="292512" y="5488044"/>
                    <a:pt x="298996" y="5614676"/>
                    <a:pt x="303764" y="5741079"/>
                  </a:cubicBezTo>
                  <a:cubicBezTo>
                    <a:pt x="304050" y="5748674"/>
                    <a:pt x="304298" y="5756268"/>
                    <a:pt x="304584" y="5763869"/>
                  </a:cubicBezTo>
                  <a:cubicBezTo>
                    <a:pt x="341966" y="5760948"/>
                    <a:pt x="379456" y="5759373"/>
                    <a:pt x="416985" y="5758846"/>
                  </a:cubicBezTo>
                  <a:cubicBezTo>
                    <a:pt x="414940" y="5754782"/>
                    <a:pt x="411702" y="5752274"/>
                    <a:pt x="407987" y="5751156"/>
                  </a:cubicBezTo>
                  <a:cubicBezTo>
                    <a:pt x="408051" y="5728360"/>
                    <a:pt x="408012" y="5705576"/>
                    <a:pt x="407625" y="5682849"/>
                  </a:cubicBezTo>
                  <a:cubicBezTo>
                    <a:pt x="405885" y="5580608"/>
                    <a:pt x="407308" y="5478456"/>
                    <a:pt x="399014" y="5376919"/>
                  </a:cubicBezTo>
                  <a:cubicBezTo>
                    <a:pt x="399027" y="5376906"/>
                    <a:pt x="399040" y="5376906"/>
                    <a:pt x="399053" y="5376894"/>
                  </a:cubicBezTo>
                  <a:cubicBezTo>
                    <a:pt x="427208" y="5358282"/>
                    <a:pt x="455961" y="5343613"/>
                    <a:pt x="475786" y="5322208"/>
                  </a:cubicBezTo>
                  <a:cubicBezTo>
                    <a:pt x="483895" y="5322017"/>
                    <a:pt x="491521" y="5317890"/>
                    <a:pt x="493426" y="5308460"/>
                  </a:cubicBezTo>
                  <a:cubicBezTo>
                    <a:pt x="495090" y="5300192"/>
                    <a:pt x="496271" y="5291931"/>
                    <a:pt x="497509" y="5283676"/>
                  </a:cubicBezTo>
                  <a:cubicBezTo>
                    <a:pt x="499681" y="5275795"/>
                    <a:pt x="501059" y="5267217"/>
                    <a:pt x="501275" y="5257577"/>
                  </a:cubicBezTo>
                  <a:cubicBezTo>
                    <a:pt x="501313" y="5255755"/>
                    <a:pt x="501307" y="5253799"/>
                    <a:pt x="501307" y="5251888"/>
                  </a:cubicBezTo>
                  <a:cubicBezTo>
                    <a:pt x="502348" y="5240350"/>
                    <a:pt x="502964" y="5228812"/>
                    <a:pt x="503370" y="5217280"/>
                  </a:cubicBezTo>
                  <a:cubicBezTo>
                    <a:pt x="516337" y="5217744"/>
                    <a:pt x="529697" y="5216639"/>
                    <a:pt x="543159" y="5215705"/>
                  </a:cubicBezTo>
                  <a:cubicBezTo>
                    <a:pt x="568058" y="5213978"/>
                    <a:pt x="593280" y="5214099"/>
                    <a:pt x="618534" y="5214810"/>
                  </a:cubicBezTo>
                  <a:cubicBezTo>
                    <a:pt x="619925" y="5224989"/>
                    <a:pt x="621430" y="5235168"/>
                    <a:pt x="623125" y="5245334"/>
                  </a:cubicBezTo>
                  <a:cubicBezTo>
                    <a:pt x="625392" y="5258981"/>
                    <a:pt x="646347" y="5254326"/>
                    <a:pt x="644080" y="5240712"/>
                  </a:cubicBezTo>
                  <a:cubicBezTo>
                    <a:pt x="642683" y="5232323"/>
                    <a:pt x="641464" y="5223922"/>
                    <a:pt x="640270" y="5215528"/>
                  </a:cubicBezTo>
                  <a:cubicBezTo>
                    <a:pt x="663016" y="5216398"/>
                    <a:pt x="685730" y="5217477"/>
                    <a:pt x="708190" y="5217934"/>
                  </a:cubicBezTo>
                  <a:cubicBezTo>
                    <a:pt x="724414" y="5218258"/>
                    <a:pt x="725563" y="5192579"/>
                    <a:pt x="709485" y="5192883"/>
                  </a:cubicBezTo>
                  <a:cubicBezTo>
                    <a:pt x="685482" y="5193347"/>
                    <a:pt x="661479" y="5193836"/>
                    <a:pt x="637470" y="5194274"/>
                  </a:cubicBezTo>
                  <a:cubicBezTo>
                    <a:pt x="632999" y="5158136"/>
                    <a:pt x="630116" y="5121916"/>
                    <a:pt x="628421" y="5085632"/>
                  </a:cubicBezTo>
                  <a:cubicBezTo>
                    <a:pt x="656196" y="5091137"/>
                    <a:pt x="686174" y="5097176"/>
                    <a:pt x="686377" y="5097684"/>
                  </a:cubicBezTo>
                  <a:cubicBezTo>
                    <a:pt x="691546" y="5110505"/>
                    <a:pt x="708234" y="5101590"/>
                    <a:pt x="707205" y="5090147"/>
                  </a:cubicBezTo>
                  <a:cubicBezTo>
                    <a:pt x="706996" y="5087854"/>
                    <a:pt x="706793" y="5085556"/>
                    <a:pt x="706589" y="5083257"/>
                  </a:cubicBezTo>
                  <a:cubicBezTo>
                    <a:pt x="706132" y="5078228"/>
                    <a:pt x="700189" y="5073618"/>
                    <a:pt x="695318" y="5073726"/>
                  </a:cubicBezTo>
                  <a:cubicBezTo>
                    <a:pt x="671709" y="5074227"/>
                    <a:pt x="649700" y="5069382"/>
                    <a:pt x="627576" y="5064150"/>
                  </a:cubicBezTo>
                  <a:cubicBezTo>
                    <a:pt x="626383" y="5030044"/>
                    <a:pt x="626046" y="4995887"/>
                    <a:pt x="626192" y="4961705"/>
                  </a:cubicBezTo>
                  <a:cubicBezTo>
                    <a:pt x="653967" y="4963090"/>
                    <a:pt x="681507" y="4961553"/>
                    <a:pt x="707967" y="4955990"/>
                  </a:cubicBezTo>
                  <a:cubicBezTo>
                    <a:pt x="712311" y="4989931"/>
                    <a:pt x="716165" y="5023948"/>
                    <a:pt x="720426" y="5057921"/>
                  </a:cubicBezTo>
                  <a:cubicBezTo>
                    <a:pt x="722636" y="5075580"/>
                    <a:pt x="749579" y="5069503"/>
                    <a:pt x="747407" y="5051958"/>
                  </a:cubicBezTo>
                  <a:cubicBezTo>
                    <a:pt x="739641" y="4989163"/>
                    <a:pt x="733431" y="4926196"/>
                    <a:pt x="722471" y="4863839"/>
                  </a:cubicBezTo>
                  <a:cubicBezTo>
                    <a:pt x="719359" y="4846110"/>
                    <a:pt x="692061" y="4852149"/>
                    <a:pt x="695204" y="4869865"/>
                  </a:cubicBezTo>
                  <a:cubicBezTo>
                    <a:pt x="698925" y="4890871"/>
                    <a:pt x="702005" y="4911959"/>
                    <a:pt x="704894" y="4933080"/>
                  </a:cubicBezTo>
                  <a:cubicBezTo>
                    <a:pt x="678605" y="4935518"/>
                    <a:pt x="652862" y="4939106"/>
                    <a:pt x="626357" y="4938312"/>
                  </a:cubicBezTo>
                  <a:cubicBezTo>
                    <a:pt x="626719" y="4900453"/>
                    <a:pt x="627481" y="4862582"/>
                    <a:pt x="628078" y="4824717"/>
                  </a:cubicBezTo>
                  <a:cubicBezTo>
                    <a:pt x="667886" y="4832889"/>
                    <a:pt x="706526" y="4843214"/>
                    <a:pt x="748741" y="4839569"/>
                  </a:cubicBezTo>
                  <a:cubicBezTo>
                    <a:pt x="751020" y="4839373"/>
                    <a:pt x="752633" y="4838369"/>
                    <a:pt x="753941" y="4837080"/>
                  </a:cubicBezTo>
                  <a:cubicBezTo>
                    <a:pt x="764343" y="4938972"/>
                    <a:pt x="759828" y="5044363"/>
                    <a:pt x="757015" y="5146465"/>
                  </a:cubicBezTo>
                  <a:cubicBezTo>
                    <a:pt x="756018" y="5182616"/>
                    <a:pt x="748144" y="5209082"/>
                    <a:pt x="755192" y="5245315"/>
                  </a:cubicBezTo>
                  <a:cubicBezTo>
                    <a:pt x="760647" y="5273332"/>
                    <a:pt x="769759" y="5317610"/>
                    <a:pt x="750392" y="5342013"/>
                  </a:cubicBezTo>
                  <a:cubicBezTo>
                    <a:pt x="732447" y="5364638"/>
                    <a:pt x="768286" y="5394693"/>
                    <a:pt x="788460" y="5374646"/>
                  </a:cubicBezTo>
                  <a:cubicBezTo>
                    <a:pt x="832561" y="5330818"/>
                    <a:pt x="809351" y="5263375"/>
                    <a:pt x="806462" y="5204993"/>
                  </a:cubicBezTo>
                  <a:cubicBezTo>
                    <a:pt x="806900" y="5204898"/>
                    <a:pt x="807294" y="5204815"/>
                    <a:pt x="807739" y="5204714"/>
                  </a:cubicBezTo>
                  <a:cubicBezTo>
                    <a:pt x="846270" y="5195982"/>
                    <a:pt x="881589" y="5196655"/>
                    <a:pt x="920870" y="5199449"/>
                  </a:cubicBezTo>
                  <a:cubicBezTo>
                    <a:pt x="954106" y="5201818"/>
                    <a:pt x="994054" y="5194788"/>
                    <a:pt x="1027493" y="5203488"/>
                  </a:cubicBezTo>
                  <a:cubicBezTo>
                    <a:pt x="1029030" y="5219998"/>
                    <a:pt x="1051185" y="5227408"/>
                    <a:pt x="1061116" y="5216296"/>
                  </a:cubicBezTo>
                  <a:cubicBezTo>
                    <a:pt x="1075956" y="5219579"/>
                    <a:pt x="1088904" y="5214454"/>
                    <a:pt x="1102715" y="5205628"/>
                  </a:cubicBezTo>
                  <a:cubicBezTo>
                    <a:pt x="1101382" y="5250795"/>
                    <a:pt x="1101045" y="5295906"/>
                    <a:pt x="1104360" y="5340584"/>
                  </a:cubicBezTo>
                  <a:cubicBezTo>
                    <a:pt x="1098556" y="5347315"/>
                    <a:pt x="1096117" y="5357018"/>
                    <a:pt x="1100874" y="5367134"/>
                  </a:cubicBezTo>
                  <a:lnTo>
                    <a:pt x="1106392" y="5378875"/>
                  </a:lnTo>
                  <a:cubicBezTo>
                    <a:pt x="1097959" y="5378608"/>
                    <a:pt x="1089520" y="5378469"/>
                    <a:pt x="1081100" y="5378418"/>
                  </a:cubicBezTo>
                  <a:cubicBezTo>
                    <a:pt x="1075836" y="5369363"/>
                    <a:pt x="1066203" y="5363559"/>
                    <a:pt x="1054271" y="5367851"/>
                  </a:cubicBezTo>
                  <a:cubicBezTo>
                    <a:pt x="1041298" y="5372525"/>
                    <a:pt x="1029138" y="5377268"/>
                    <a:pt x="1017600" y="5382310"/>
                  </a:cubicBezTo>
                  <a:cubicBezTo>
                    <a:pt x="983411" y="5387397"/>
                    <a:pt x="951661" y="5398420"/>
                    <a:pt x="925753" y="5421363"/>
                  </a:cubicBezTo>
                  <a:cubicBezTo>
                    <a:pt x="917060" y="5429059"/>
                    <a:pt x="923709" y="5443283"/>
                    <a:pt x="933119" y="5444502"/>
                  </a:cubicBezTo>
                  <a:cubicBezTo>
                    <a:pt x="930941" y="5447391"/>
                    <a:pt x="928789" y="5450332"/>
                    <a:pt x="926731" y="5453443"/>
                  </a:cubicBezTo>
                  <a:cubicBezTo>
                    <a:pt x="919403" y="5455894"/>
                    <a:pt x="913117" y="5460365"/>
                    <a:pt x="907554" y="5466073"/>
                  </a:cubicBezTo>
                  <a:cubicBezTo>
                    <a:pt x="902214" y="5445817"/>
                    <a:pt x="893241" y="5427160"/>
                    <a:pt x="878097" y="5412974"/>
                  </a:cubicBezTo>
                  <a:cubicBezTo>
                    <a:pt x="880948" y="5399881"/>
                    <a:pt x="873429" y="5385695"/>
                    <a:pt x="856526" y="5383898"/>
                  </a:cubicBezTo>
                  <a:cubicBezTo>
                    <a:pt x="820610" y="5380075"/>
                    <a:pt x="786422" y="5390216"/>
                    <a:pt x="750506" y="5386812"/>
                  </a:cubicBezTo>
                  <a:cubicBezTo>
                    <a:pt x="720864" y="5384006"/>
                    <a:pt x="692505" y="5380589"/>
                    <a:pt x="663149" y="5386959"/>
                  </a:cubicBezTo>
                  <a:cubicBezTo>
                    <a:pt x="654551" y="5388819"/>
                    <a:pt x="647941" y="5392432"/>
                    <a:pt x="642747" y="5397163"/>
                  </a:cubicBezTo>
                  <a:cubicBezTo>
                    <a:pt x="582777" y="5390921"/>
                    <a:pt x="502050" y="5427186"/>
                    <a:pt x="496627" y="5490051"/>
                  </a:cubicBezTo>
                  <a:cubicBezTo>
                    <a:pt x="488918" y="5579376"/>
                    <a:pt x="491896" y="5669375"/>
                    <a:pt x="496646" y="5759145"/>
                  </a:cubicBezTo>
                  <a:cubicBezTo>
                    <a:pt x="550316" y="5760256"/>
                    <a:pt x="603954" y="5763012"/>
                    <a:pt x="657371" y="5766485"/>
                  </a:cubicBezTo>
                  <a:cubicBezTo>
                    <a:pt x="661149" y="5766733"/>
                    <a:pt x="664927" y="5767038"/>
                    <a:pt x="668699" y="5767298"/>
                  </a:cubicBezTo>
                  <a:cubicBezTo>
                    <a:pt x="686092" y="5761748"/>
                    <a:pt x="703529" y="5756516"/>
                    <a:pt x="722871" y="5754662"/>
                  </a:cubicBezTo>
                  <a:cubicBezTo>
                    <a:pt x="722820" y="5759475"/>
                    <a:pt x="722731" y="5764295"/>
                    <a:pt x="722763" y="5769095"/>
                  </a:cubicBezTo>
                  <a:cubicBezTo>
                    <a:pt x="722769" y="5769971"/>
                    <a:pt x="722858" y="5770791"/>
                    <a:pt x="723023" y="5771572"/>
                  </a:cubicBezTo>
                  <a:cubicBezTo>
                    <a:pt x="730199" y="5772207"/>
                    <a:pt x="737374" y="5772880"/>
                    <a:pt x="744550" y="5773553"/>
                  </a:cubicBezTo>
                  <a:cubicBezTo>
                    <a:pt x="744842" y="5772550"/>
                    <a:pt x="745064" y="5771476"/>
                    <a:pt x="745070" y="5770245"/>
                  </a:cubicBezTo>
                  <a:cubicBezTo>
                    <a:pt x="745096" y="5764701"/>
                    <a:pt x="745229" y="5759132"/>
                    <a:pt x="745350" y="5753563"/>
                  </a:cubicBezTo>
                  <a:cubicBezTo>
                    <a:pt x="781551" y="5753290"/>
                    <a:pt x="817835" y="5759519"/>
                    <a:pt x="852519" y="5769317"/>
                  </a:cubicBezTo>
                  <a:cubicBezTo>
                    <a:pt x="852773" y="5774550"/>
                    <a:pt x="852963" y="5779801"/>
                    <a:pt x="853185" y="5785046"/>
                  </a:cubicBezTo>
                  <a:cubicBezTo>
                    <a:pt x="907078" y="5791219"/>
                    <a:pt x="960932" y="5797804"/>
                    <a:pt x="1014818" y="5803766"/>
                  </a:cubicBezTo>
                  <a:cubicBezTo>
                    <a:pt x="1014298" y="5799442"/>
                    <a:pt x="1013758" y="5795117"/>
                    <a:pt x="1013199" y="5790787"/>
                  </a:cubicBezTo>
                  <a:cubicBezTo>
                    <a:pt x="1010583" y="5747734"/>
                    <a:pt x="1007789" y="5704681"/>
                    <a:pt x="1005579" y="5661583"/>
                  </a:cubicBezTo>
                  <a:cubicBezTo>
                    <a:pt x="1001871" y="5589441"/>
                    <a:pt x="1013339" y="5517794"/>
                    <a:pt x="1013701" y="5445728"/>
                  </a:cubicBezTo>
                  <a:cubicBezTo>
                    <a:pt x="1029608" y="5436012"/>
                    <a:pt x="1047407" y="5428329"/>
                    <a:pt x="1065498" y="5419858"/>
                  </a:cubicBezTo>
                  <a:cubicBezTo>
                    <a:pt x="1107414" y="5422042"/>
                    <a:pt x="1150004" y="5428551"/>
                    <a:pt x="1184738" y="5429053"/>
                  </a:cubicBezTo>
                  <a:cubicBezTo>
                    <a:pt x="1220381" y="5429561"/>
                    <a:pt x="1238656" y="5422969"/>
                    <a:pt x="1234058" y="5466676"/>
                  </a:cubicBezTo>
                  <a:cubicBezTo>
                    <a:pt x="1231569" y="5490381"/>
                    <a:pt x="1227912" y="5512847"/>
                    <a:pt x="1233195" y="5536393"/>
                  </a:cubicBezTo>
                  <a:cubicBezTo>
                    <a:pt x="1235246" y="5545556"/>
                    <a:pt x="1242898" y="5555818"/>
                    <a:pt x="1252601" y="5557920"/>
                  </a:cubicBezTo>
                  <a:cubicBezTo>
                    <a:pt x="1299591" y="5568080"/>
                    <a:pt x="1335576" y="5546305"/>
                    <a:pt x="1379524" y="5533974"/>
                  </a:cubicBezTo>
                  <a:cubicBezTo>
                    <a:pt x="1416100" y="5523706"/>
                    <a:pt x="1413529" y="5493594"/>
                    <a:pt x="1411858" y="5463984"/>
                  </a:cubicBezTo>
                  <a:cubicBezTo>
                    <a:pt x="1515776" y="5467902"/>
                    <a:pt x="1619630" y="5456726"/>
                    <a:pt x="1724405" y="5456955"/>
                  </a:cubicBezTo>
                  <a:cubicBezTo>
                    <a:pt x="1768951" y="5457056"/>
                    <a:pt x="1877701" y="5440330"/>
                    <a:pt x="1906384" y="5482367"/>
                  </a:cubicBezTo>
                  <a:cubicBezTo>
                    <a:pt x="1910702" y="5488692"/>
                    <a:pt x="1912346" y="5498757"/>
                    <a:pt x="1912778" y="5509882"/>
                  </a:cubicBezTo>
                  <a:cubicBezTo>
                    <a:pt x="1865750" y="5511171"/>
                    <a:pt x="1819033" y="5515641"/>
                    <a:pt x="1771897" y="5518289"/>
                  </a:cubicBezTo>
                  <a:cubicBezTo>
                    <a:pt x="1743335" y="5519896"/>
                    <a:pt x="1714760" y="5511653"/>
                    <a:pt x="1686134" y="5515616"/>
                  </a:cubicBezTo>
                  <a:cubicBezTo>
                    <a:pt x="1661877" y="5518975"/>
                    <a:pt x="1643132" y="5532062"/>
                    <a:pt x="1619021" y="5535479"/>
                  </a:cubicBezTo>
                  <a:cubicBezTo>
                    <a:pt x="1558766" y="5544019"/>
                    <a:pt x="1521758" y="5556250"/>
                    <a:pt x="1513033" y="5600833"/>
                  </a:cubicBezTo>
                  <a:cubicBezTo>
                    <a:pt x="1509312" y="5603303"/>
                    <a:pt x="1506378" y="5606999"/>
                    <a:pt x="1505146" y="5612161"/>
                  </a:cubicBezTo>
                  <a:cubicBezTo>
                    <a:pt x="1496218" y="5649747"/>
                    <a:pt x="1495285" y="5690584"/>
                    <a:pt x="1496193" y="5731490"/>
                  </a:cubicBezTo>
                  <a:cubicBezTo>
                    <a:pt x="1481975" y="5733865"/>
                    <a:pt x="1468596" y="5746381"/>
                    <a:pt x="1473161" y="5762796"/>
                  </a:cubicBezTo>
                  <a:cubicBezTo>
                    <a:pt x="1479600" y="5785954"/>
                    <a:pt x="1483525" y="5809119"/>
                    <a:pt x="1485836" y="5832278"/>
                  </a:cubicBezTo>
                  <a:cubicBezTo>
                    <a:pt x="1696637" y="5840495"/>
                    <a:pt x="1907489" y="5847276"/>
                    <a:pt x="2118366" y="5853334"/>
                  </a:cubicBezTo>
                  <a:cubicBezTo>
                    <a:pt x="2118328" y="5817463"/>
                    <a:pt x="2118474" y="5781592"/>
                    <a:pt x="2119077" y="5745708"/>
                  </a:cubicBezTo>
                  <a:cubicBezTo>
                    <a:pt x="2119515" y="5719324"/>
                    <a:pt x="2117210" y="5693105"/>
                    <a:pt x="2100408" y="5674283"/>
                  </a:cubicBezTo>
                  <a:cubicBezTo>
                    <a:pt x="2166258" y="5671597"/>
                    <a:pt x="2230259" y="5654694"/>
                    <a:pt x="2295525" y="5646045"/>
                  </a:cubicBezTo>
                  <a:cubicBezTo>
                    <a:pt x="2383383" y="5634405"/>
                    <a:pt x="2474956" y="5635066"/>
                    <a:pt x="2563355" y="5638984"/>
                  </a:cubicBezTo>
                  <a:cubicBezTo>
                    <a:pt x="2567419" y="5639161"/>
                    <a:pt x="2571476" y="5639409"/>
                    <a:pt x="2575540" y="5639619"/>
                  </a:cubicBezTo>
                  <a:cubicBezTo>
                    <a:pt x="2576398" y="5640508"/>
                    <a:pt x="2577077" y="5641416"/>
                    <a:pt x="2577998" y="5642298"/>
                  </a:cubicBezTo>
                  <a:cubicBezTo>
                    <a:pt x="2585935" y="5649925"/>
                    <a:pt x="2595962" y="5647658"/>
                    <a:pt x="2601410" y="5641492"/>
                  </a:cubicBezTo>
                  <a:cubicBezTo>
                    <a:pt x="2603163" y="5643067"/>
                    <a:pt x="2605049" y="5644419"/>
                    <a:pt x="2607233" y="5645213"/>
                  </a:cubicBezTo>
                  <a:cubicBezTo>
                    <a:pt x="2612409" y="5647099"/>
                    <a:pt x="2617120" y="5645581"/>
                    <a:pt x="2620530" y="5642413"/>
                  </a:cubicBezTo>
                  <a:cubicBezTo>
                    <a:pt x="2671451" y="5645892"/>
                    <a:pt x="2722333" y="5649912"/>
                    <a:pt x="2773451" y="5648966"/>
                  </a:cubicBezTo>
                  <a:cubicBezTo>
                    <a:pt x="2798343" y="5648502"/>
                    <a:pt x="2827794" y="5648032"/>
                    <a:pt x="2852115" y="5638285"/>
                  </a:cubicBezTo>
                  <a:cubicBezTo>
                    <a:pt x="2854680" y="5669895"/>
                    <a:pt x="2861087" y="5700858"/>
                    <a:pt x="2867894" y="5731808"/>
                  </a:cubicBezTo>
                  <a:cubicBezTo>
                    <a:pt x="2862192" y="5732494"/>
                    <a:pt x="2857226" y="5732913"/>
                    <a:pt x="2853645" y="5732754"/>
                  </a:cubicBezTo>
                  <a:cubicBezTo>
                    <a:pt x="2838373" y="5732068"/>
                    <a:pt x="2837148" y="5755633"/>
                    <a:pt x="2852420" y="5756427"/>
                  </a:cubicBezTo>
                  <a:cubicBezTo>
                    <a:pt x="2857246" y="5756681"/>
                    <a:pt x="2864364" y="5755913"/>
                    <a:pt x="2872924" y="5754636"/>
                  </a:cubicBezTo>
                  <a:cubicBezTo>
                    <a:pt x="2877673" y="5776258"/>
                    <a:pt x="2882220" y="5797950"/>
                    <a:pt x="2885382" y="5819940"/>
                  </a:cubicBezTo>
                  <a:cubicBezTo>
                    <a:pt x="2885567" y="5821229"/>
                    <a:pt x="2885801" y="5826220"/>
                    <a:pt x="2886100" y="5833668"/>
                  </a:cubicBezTo>
                  <a:cubicBezTo>
                    <a:pt x="2875260" y="5833700"/>
                    <a:pt x="2864415" y="5833700"/>
                    <a:pt x="2853601" y="5833852"/>
                  </a:cubicBezTo>
                  <a:cubicBezTo>
                    <a:pt x="2839453" y="5834043"/>
                    <a:pt x="2838094" y="5855747"/>
                    <a:pt x="2852458" y="5855963"/>
                  </a:cubicBezTo>
                  <a:cubicBezTo>
                    <a:pt x="2864116" y="5856128"/>
                    <a:pt x="2875591" y="5856427"/>
                    <a:pt x="2886983" y="5856662"/>
                  </a:cubicBezTo>
                  <a:cubicBezTo>
                    <a:pt x="2887186" y="5861989"/>
                    <a:pt x="2887414" y="5867723"/>
                    <a:pt x="2887662" y="5873730"/>
                  </a:cubicBezTo>
                  <a:cubicBezTo>
                    <a:pt x="2896019" y="5873946"/>
                    <a:pt x="2904369" y="5874169"/>
                    <a:pt x="2912725" y="5874385"/>
                  </a:cubicBezTo>
                  <a:cubicBezTo>
                    <a:pt x="2912452" y="5868568"/>
                    <a:pt x="2912148" y="5862758"/>
                    <a:pt x="2911792" y="5856947"/>
                  </a:cubicBezTo>
                  <a:cubicBezTo>
                    <a:pt x="2947638" y="5856966"/>
                    <a:pt x="2982702" y="5854585"/>
                    <a:pt x="3018301" y="5842603"/>
                  </a:cubicBezTo>
                  <a:cubicBezTo>
                    <a:pt x="3031248" y="5838247"/>
                    <a:pt x="3027216" y="5820898"/>
                    <a:pt x="3013779" y="5822124"/>
                  </a:cubicBezTo>
                  <a:cubicBezTo>
                    <a:pt x="2988475" y="5824442"/>
                    <a:pt x="2964376" y="5832049"/>
                    <a:pt x="2938894" y="5832932"/>
                  </a:cubicBezTo>
                  <a:cubicBezTo>
                    <a:pt x="2929343" y="5833262"/>
                    <a:pt x="2919761" y="5833294"/>
                    <a:pt x="2910185" y="5833389"/>
                  </a:cubicBezTo>
                  <a:cubicBezTo>
                    <a:pt x="2909792" y="5828252"/>
                    <a:pt x="2909430" y="5823096"/>
                    <a:pt x="2909017" y="5817977"/>
                  </a:cubicBezTo>
                  <a:cubicBezTo>
                    <a:pt x="2907156" y="5795086"/>
                    <a:pt x="2903194" y="5772626"/>
                    <a:pt x="2898889" y="5750255"/>
                  </a:cubicBezTo>
                  <a:cubicBezTo>
                    <a:pt x="2899390" y="5750166"/>
                    <a:pt x="2899911" y="5750077"/>
                    <a:pt x="2900419" y="5749988"/>
                  </a:cubicBezTo>
                  <a:cubicBezTo>
                    <a:pt x="2901594" y="5757462"/>
                    <a:pt x="2903042" y="5764879"/>
                    <a:pt x="2904998" y="5772194"/>
                  </a:cubicBezTo>
                  <a:cubicBezTo>
                    <a:pt x="2907518" y="5781643"/>
                    <a:pt x="2920415" y="5786678"/>
                    <a:pt x="2927591" y="5779979"/>
                  </a:cubicBezTo>
                  <a:cubicBezTo>
                    <a:pt x="2934887" y="5779782"/>
                    <a:pt x="2941808" y="5775083"/>
                    <a:pt x="2941701" y="5766295"/>
                  </a:cubicBezTo>
                  <a:cubicBezTo>
                    <a:pt x="2941605" y="5758738"/>
                    <a:pt x="2941332" y="5751201"/>
                    <a:pt x="2940951" y="5743657"/>
                  </a:cubicBezTo>
                  <a:cubicBezTo>
                    <a:pt x="2981458" y="5738679"/>
                    <a:pt x="3019234" y="5739911"/>
                    <a:pt x="3018110" y="5769127"/>
                  </a:cubicBezTo>
                  <a:cubicBezTo>
                    <a:pt x="3017659" y="5780836"/>
                    <a:pt x="3034982" y="5784449"/>
                    <a:pt x="3038525" y="5772975"/>
                  </a:cubicBezTo>
                  <a:cubicBezTo>
                    <a:pt x="3039230" y="5770708"/>
                    <a:pt x="3039706" y="5768606"/>
                    <a:pt x="3040176" y="5766511"/>
                  </a:cubicBezTo>
                  <a:cubicBezTo>
                    <a:pt x="3040487" y="5792438"/>
                    <a:pt x="3040881" y="5818365"/>
                    <a:pt x="3041624" y="5844286"/>
                  </a:cubicBezTo>
                  <a:cubicBezTo>
                    <a:pt x="3042062" y="5859602"/>
                    <a:pt x="3065233" y="5861240"/>
                    <a:pt x="3065691" y="5845524"/>
                  </a:cubicBezTo>
                  <a:cubicBezTo>
                    <a:pt x="3067557" y="5780684"/>
                    <a:pt x="3067888" y="5715819"/>
                    <a:pt x="3067729" y="5650947"/>
                  </a:cubicBezTo>
                  <a:cubicBezTo>
                    <a:pt x="3082143" y="5650865"/>
                    <a:pt x="3091599" y="5652287"/>
                    <a:pt x="3091776" y="5656199"/>
                  </a:cubicBezTo>
                  <a:cubicBezTo>
                    <a:pt x="3092475" y="5671451"/>
                    <a:pt x="3115932" y="5673153"/>
                    <a:pt x="3115849" y="5657437"/>
                  </a:cubicBezTo>
                  <a:cubicBezTo>
                    <a:pt x="3115824" y="5653976"/>
                    <a:pt x="3115805" y="5650515"/>
                    <a:pt x="3115786" y="5647055"/>
                  </a:cubicBezTo>
                  <a:cubicBezTo>
                    <a:pt x="3115760" y="5641975"/>
                    <a:pt x="3112871" y="5636018"/>
                    <a:pt x="3107416" y="5634780"/>
                  </a:cubicBezTo>
                  <a:cubicBezTo>
                    <a:pt x="3094069" y="5631764"/>
                    <a:pt x="3080842" y="5630202"/>
                    <a:pt x="3067627" y="5629624"/>
                  </a:cubicBezTo>
                  <a:cubicBezTo>
                    <a:pt x="3067570" y="5615146"/>
                    <a:pt x="3067526" y="5600668"/>
                    <a:pt x="3067437" y="5586196"/>
                  </a:cubicBezTo>
                  <a:cubicBezTo>
                    <a:pt x="3069539" y="5587193"/>
                    <a:pt x="3071653" y="5588082"/>
                    <a:pt x="3073736" y="5589200"/>
                  </a:cubicBezTo>
                  <a:cubicBezTo>
                    <a:pt x="3082963" y="5594165"/>
                    <a:pt x="3091897" y="5583853"/>
                    <a:pt x="3085503" y="5575484"/>
                  </a:cubicBezTo>
                  <a:cubicBezTo>
                    <a:pt x="3080702" y="5569191"/>
                    <a:pt x="3074352" y="5564816"/>
                    <a:pt x="3067304" y="5561533"/>
                  </a:cubicBezTo>
                  <a:cubicBezTo>
                    <a:pt x="3067119" y="5535504"/>
                    <a:pt x="3066929" y="5509475"/>
                    <a:pt x="3066789" y="5483440"/>
                  </a:cubicBezTo>
                  <a:cubicBezTo>
                    <a:pt x="3066535" y="5436679"/>
                    <a:pt x="3065227" y="5389606"/>
                    <a:pt x="3064897" y="5342553"/>
                  </a:cubicBezTo>
                  <a:cubicBezTo>
                    <a:pt x="3075997" y="5343480"/>
                    <a:pt x="3084277" y="5327834"/>
                    <a:pt x="3072809" y="5320722"/>
                  </a:cubicBezTo>
                  <a:cubicBezTo>
                    <a:pt x="3070199" y="5319109"/>
                    <a:pt x="3067526" y="5317718"/>
                    <a:pt x="3064852" y="5316346"/>
                  </a:cubicBezTo>
                  <a:cubicBezTo>
                    <a:pt x="3064910" y="5295334"/>
                    <a:pt x="3065316" y="5274360"/>
                    <a:pt x="3066141" y="5253405"/>
                  </a:cubicBezTo>
                  <a:cubicBezTo>
                    <a:pt x="3085795" y="5253863"/>
                    <a:pt x="3105423" y="5254345"/>
                    <a:pt x="3125044" y="5254783"/>
                  </a:cubicBezTo>
                  <a:cubicBezTo>
                    <a:pt x="3127355" y="5256364"/>
                    <a:pt x="3128886" y="5257723"/>
                    <a:pt x="3128905" y="5258600"/>
                  </a:cubicBezTo>
                  <a:cubicBezTo>
                    <a:pt x="3129299" y="5282565"/>
                    <a:pt x="3126797" y="5306663"/>
                    <a:pt x="3126397" y="5330640"/>
                  </a:cubicBezTo>
                  <a:cubicBezTo>
                    <a:pt x="3126104" y="5348001"/>
                    <a:pt x="3126079" y="5365381"/>
                    <a:pt x="3125952" y="5382748"/>
                  </a:cubicBezTo>
                  <a:cubicBezTo>
                    <a:pt x="3117456" y="5383771"/>
                    <a:pt x="3111652" y="5384755"/>
                    <a:pt x="3110941" y="5385631"/>
                  </a:cubicBezTo>
                  <a:cubicBezTo>
                    <a:pt x="3117043" y="5378132"/>
                    <a:pt x="3104629" y="5367521"/>
                    <a:pt x="3098107" y="5374627"/>
                  </a:cubicBezTo>
                  <a:cubicBezTo>
                    <a:pt x="3095034" y="5377973"/>
                    <a:pt x="3091954" y="5381326"/>
                    <a:pt x="3088881" y="5384673"/>
                  </a:cubicBezTo>
                  <a:cubicBezTo>
                    <a:pt x="3084963" y="5388946"/>
                    <a:pt x="3084899" y="5395283"/>
                    <a:pt x="3089967" y="5398776"/>
                  </a:cubicBezTo>
                  <a:cubicBezTo>
                    <a:pt x="3100031" y="5405742"/>
                    <a:pt x="3112579" y="5408193"/>
                    <a:pt x="3125743" y="5408523"/>
                  </a:cubicBezTo>
                  <a:cubicBezTo>
                    <a:pt x="3125654" y="5429789"/>
                    <a:pt x="3125514" y="5451055"/>
                    <a:pt x="3125470" y="5472322"/>
                  </a:cubicBezTo>
                  <a:cubicBezTo>
                    <a:pt x="3120078" y="5474766"/>
                    <a:pt x="3116573" y="5481916"/>
                    <a:pt x="3121615" y="5487828"/>
                  </a:cubicBezTo>
                  <a:cubicBezTo>
                    <a:pt x="3122834" y="5489257"/>
                    <a:pt x="3124149" y="5490305"/>
                    <a:pt x="3125425" y="5491518"/>
                  </a:cubicBezTo>
                  <a:cubicBezTo>
                    <a:pt x="3125393" y="5501690"/>
                    <a:pt x="3125393" y="5511863"/>
                    <a:pt x="3125343" y="5522029"/>
                  </a:cubicBezTo>
                  <a:cubicBezTo>
                    <a:pt x="3124746" y="5641708"/>
                    <a:pt x="3133509" y="5760815"/>
                    <a:pt x="3135871" y="5880347"/>
                  </a:cubicBezTo>
                  <a:cubicBezTo>
                    <a:pt x="3147517" y="5880671"/>
                    <a:pt x="3159169" y="5880982"/>
                    <a:pt x="3170815" y="5881306"/>
                  </a:cubicBezTo>
                  <a:cubicBezTo>
                    <a:pt x="3167411" y="5769997"/>
                    <a:pt x="3157296" y="5659075"/>
                    <a:pt x="3157302" y="5547614"/>
                  </a:cubicBezTo>
                  <a:cubicBezTo>
                    <a:pt x="3157302" y="5533364"/>
                    <a:pt x="3157213" y="5519115"/>
                    <a:pt x="3157169" y="5504872"/>
                  </a:cubicBezTo>
                  <a:cubicBezTo>
                    <a:pt x="3167341" y="5505767"/>
                    <a:pt x="3178124" y="5505030"/>
                    <a:pt x="3189166" y="5504630"/>
                  </a:cubicBezTo>
                  <a:cubicBezTo>
                    <a:pt x="3199441" y="5504262"/>
                    <a:pt x="3210052" y="5503348"/>
                    <a:pt x="3220770" y="5502541"/>
                  </a:cubicBezTo>
                  <a:cubicBezTo>
                    <a:pt x="3219437" y="5528125"/>
                    <a:pt x="3218268" y="5553684"/>
                    <a:pt x="3218167" y="5579148"/>
                  </a:cubicBezTo>
                  <a:cubicBezTo>
                    <a:pt x="3218129" y="5590171"/>
                    <a:pt x="3218192" y="5601239"/>
                    <a:pt x="3218249" y="5612307"/>
                  </a:cubicBezTo>
                  <a:cubicBezTo>
                    <a:pt x="3207308" y="5607792"/>
                    <a:pt x="3196494" y="5602687"/>
                    <a:pt x="3185763" y="5596420"/>
                  </a:cubicBezTo>
                  <a:cubicBezTo>
                    <a:pt x="3172161" y="5588476"/>
                    <a:pt x="3158724" y="5608840"/>
                    <a:pt x="3172332" y="5616898"/>
                  </a:cubicBezTo>
                  <a:cubicBezTo>
                    <a:pt x="3186887" y="5625522"/>
                    <a:pt x="3202311" y="5633745"/>
                    <a:pt x="3218313" y="5640393"/>
                  </a:cubicBezTo>
                  <a:cubicBezTo>
                    <a:pt x="3218459" y="5677763"/>
                    <a:pt x="3218249" y="5715190"/>
                    <a:pt x="3215163" y="5752236"/>
                  </a:cubicBezTo>
                  <a:cubicBezTo>
                    <a:pt x="3213227" y="5775559"/>
                    <a:pt x="3213125" y="5798559"/>
                    <a:pt x="3226022" y="5816993"/>
                  </a:cubicBezTo>
                  <a:cubicBezTo>
                    <a:pt x="3222066" y="5817571"/>
                    <a:pt x="3218116" y="5817971"/>
                    <a:pt x="3214147" y="5818644"/>
                  </a:cubicBezTo>
                  <a:cubicBezTo>
                    <a:pt x="3206756" y="5819902"/>
                    <a:pt x="3202095" y="5826747"/>
                    <a:pt x="3201358" y="5833751"/>
                  </a:cubicBezTo>
                  <a:cubicBezTo>
                    <a:pt x="3199606" y="5850445"/>
                    <a:pt x="3200184" y="5866352"/>
                    <a:pt x="3201835" y="5882176"/>
                  </a:cubicBezTo>
                  <a:cubicBezTo>
                    <a:pt x="3214090" y="5882519"/>
                    <a:pt x="3226352" y="5882868"/>
                    <a:pt x="3238607" y="5883217"/>
                  </a:cubicBezTo>
                  <a:cubicBezTo>
                    <a:pt x="3237439" y="5869997"/>
                    <a:pt x="3238703" y="5859767"/>
                    <a:pt x="3244989" y="5857925"/>
                  </a:cubicBezTo>
                  <a:cubicBezTo>
                    <a:pt x="3252520" y="5855709"/>
                    <a:pt x="3260134" y="5853760"/>
                    <a:pt x="3267729" y="5851747"/>
                  </a:cubicBezTo>
                  <a:cubicBezTo>
                    <a:pt x="3271259" y="5862637"/>
                    <a:pt x="3274167" y="5873464"/>
                    <a:pt x="3276746" y="5884291"/>
                  </a:cubicBezTo>
                  <a:cubicBezTo>
                    <a:pt x="3284886" y="5884532"/>
                    <a:pt x="3293033" y="5884773"/>
                    <a:pt x="3301174" y="5885008"/>
                  </a:cubicBezTo>
                  <a:cubicBezTo>
                    <a:pt x="3297440" y="5871959"/>
                    <a:pt x="3293109" y="5859062"/>
                    <a:pt x="3288360" y="5846413"/>
                  </a:cubicBezTo>
                  <a:cubicBezTo>
                    <a:pt x="3297707" y="5844120"/>
                    <a:pt x="3307054" y="5841860"/>
                    <a:pt x="3316439" y="5839739"/>
                  </a:cubicBezTo>
                  <a:cubicBezTo>
                    <a:pt x="3333064" y="5839625"/>
                    <a:pt x="3349694" y="5840317"/>
                    <a:pt x="3366249" y="5841149"/>
                  </a:cubicBezTo>
                  <a:cubicBezTo>
                    <a:pt x="3370345" y="5856033"/>
                    <a:pt x="3372599" y="5871692"/>
                    <a:pt x="3374542" y="5887161"/>
                  </a:cubicBezTo>
                  <a:cubicBezTo>
                    <a:pt x="3381578" y="5887370"/>
                    <a:pt x="3388620" y="5887593"/>
                    <a:pt x="3395662" y="5887802"/>
                  </a:cubicBezTo>
                  <a:cubicBezTo>
                    <a:pt x="3393141" y="5872429"/>
                    <a:pt x="3390493" y="5857055"/>
                    <a:pt x="3386512" y="5842190"/>
                  </a:cubicBezTo>
                  <a:cubicBezTo>
                    <a:pt x="3387540" y="5842247"/>
                    <a:pt x="3388588" y="5842292"/>
                    <a:pt x="3389617" y="5842349"/>
                  </a:cubicBezTo>
                  <a:cubicBezTo>
                    <a:pt x="3412953" y="5843657"/>
                    <a:pt x="3436372" y="5845517"/>
                    <a:pt x="3459784" y="5847232"/>
                  </a:cubicBezTo>
                  <a:cubicBezTo>
                    <a:pt x="3463372" y="5860973"/>
                    <a:pt x="3465931" y="5875312"/>
                    <a:pt x="3467773" y="5890006"/>
                  </a:cubicBezTo>
                  <a:cubicBezTo>
                    <a:pt x="3475228" y="5890240"/>
                    <a:pt x="3482689" y="5890469"/>
                    <a:pt x="3490137" y="5890704"/>
                  </a:cubicBezTo>
                  <a:cubicBezTo>
                    <a:pt x="3488207" y="5876359"/>
                    <a:pt x="3485635" y="5862313"/>
                    <a:pt x="3482206" y="5848781"/>
                  </a:cubicBezTo>
                  <a:cubicBezTo>
                    <a:pt x="3498456" y="5849848"/>
                    <a:pt x="3514693" y="5850705"/>
                    <a:pt x="3530879" y="5851163"/>
                  </a:cubicBezTo>
                  <a:cubicBezTo>
                    <a:pt x="3536626" y="5863316"/>
                    <a:pt x="3539363" y="5877477"/>
                    <a:pt x="3540474" y="5892317"/>
                  </a:cubicBezTo>
                  <a:cubicBezTo>
                    <a:pt x="3546779" y="5892520"/>
                    <a:pt x="3553085" y="5892717"/>
                    <a:pt x="3559390" y="5892920"/>
                  </a:cubicBezTo>
                  <a:cubicBezTo>
                    <a:pt x="3558508" y="5878512"/>
                    <a:pt x="3556476" y="5864618"/>
                    <a:pt x="3551459" y="5851467"/>
                  </a:cubicBezTo>
                  <a:cubicBezTo>
                    <a:pt x="3608285" y="5851620"/>
                    <a:pt x="3664381" y="5845200"/>
                    <a:pt x="3718483" y="5821553"/>
                  </a:cubicBezTo>
                  <a:cubicBezTo>
                    <a:pt x="3719906" y="5820930"/>
                    <a:pt x="3721017" y="5819178"/>
                    <a:pt x="3721011" y="5817635"/>
                  </a:cubicBezTo>
                  <a:cubicBezTo>
                    <a:pt x="3720998" y="5814231"/>
                    <a:pt x="3720985" y="5810834"/>
                    <a:pt x="3720973" y="5807430"/>
                  </a:cubicBezTo>
                  <a:cubicBezTo>
                    <a:pt x="3720960" y="5804300"/>
                    <a:pt x="3716769" y="5803506"/>
                    <a:pt x="3715626" y="5806420"/>
                  </a:cubicBezTo>
                  <a:cubicBezTo>
                    <a:pt x="3707879" y="5826131"/>
                    <a:pt x="3643680" y="5828290"/>
                    <a:pt x="3608228" y="5828569"/>
                  </a:cubicBezTo>
                  <a:cubicBezTo>
                    <a:pt x="3620065" y="5763094"/>
                    <a:pt x="3481920" y="5775629"/>
                    <a:pt x="3367512" y="5797410"/>
                  </a:cubicBezTo>
                  <a:cubicBezTo>
                    <a:pt x="3365595" y="5794425"/>
                    <a:pt x="3363664" y="5791441"/>
                    <a:pt x="3361435" y="5788577"/>
                  </a:cubicBezTo>
                  <a:cubicBezTo>
                    <a:pt x="3354070" y="5779115"/>
                    <a:pt x="3340842" y="5791492"/>
                    <a:pt x="3347758" y="5800915"/>
                  </a:cubicBezTo>
                  <a:cubicBezTo>
                    <a:pt x="3347834" y="5801023"/>
                    <a:pt x="3347891" y="5801144"/>
                    <a:pt x="3347967" y="5801252"/>
                  </a:cubicBezTo>
                  <a:cubicBezTo>
                    <a:pt x="3331921" y="5804522"/>
                    <a:pt x="3316566" y="5807894"/>
                    <a:pt x="3302450" y="5811177"/>
                  </a:cubicBezTo>
                  <a:cubicBezTo>
                    <a:pt x="3292881" y="5811297"/>
                    <a:pt x="3283305" y="5811666"/>
                    <a:pt x="3273717" y="5812212"/>
                  </a:cubicBezTo>
                  <a:cubicBezTo>
                    <a:pt x="3269837" y="5808154"/>
                    <a:pt x="3263620" y="5809335"/>
                    <a:pt x="3259950" y="5813240"/>
                  </a:cubicBezTo>
                  <a:cubicBezTo>
                    <a:pt x="3256648" y="5813507"/>
                    <a:pt x="3253352" y="5813653"/>
                    <a:pt x="3250050" y="5813983"/>
                  </a:cubicBezTo>
                  <a:cubicBezTo>
                    <a:pt x="3229127" y="5778900"/>
                    <a:pt x="3241001" y="5718937"/>
                    <a:pt x="3240893" y="5679611"/>
                  </a:cubicBezTo>
                  <a:cubicBezTo>
                    <a:pt x="3240862" y="5669191"/>
                    <a:pt x="3240773" y="5658770"/>
                    <a:pt x="3240684" y="5648350"/>
                  </a:cubicBezTo>
                  <a:cubicBezTo>
                    <a:pt x="3251606" y="5651550"/>
                    <a:pt x="3262750" y="5653703"/>
                    <a:pt x="3274053" y="5654516"/>
                  </a:cubicBezTo>
                  <a:cubicBezTo>
                    <a:pt x="3272142" y="5666536"/>
                    <a:pt x="3270211" y="5678557"/>
                    <a:pt x="3267919" y="5690635"/>
                  </a:cubicBezTo>
                  <a:cubicBezTo>
                    <a:pt x="3265119" y="5705398"/>
                    <a:pt x="3286461" y="5713583"/>
                    <a:pt x="3290798" y="5698236"/>
                  </a:cubicBezTo>
                  <a:cubicBezTo>
                    <a:pt x="3307645" y="5638660"/>
                    <a:pt x="3315887" y="5577497"/>
                    <a:pt x="3318243" y="5515876"/>
                  </a:cubicBezTo>
                  <a:cubicBezTo>
                    <a:pt x="3325545" y="5514517"/>
                    <a:pt x="3331324" y="5505697"/>
                    <a:pt x="3324472" y="5499588"/>
                  </a:cubicBezTo>
                  <a:cubicBezTo>
                    <a:pt x="3322631" y="5497950"/>
                    <a:pt x="3320719" y="5496617"/>
                    <a:pt x="3318821" y="5495213"/>
                  </a:cubicBezTo>
                  <a:cubicBezTo>
                    <a:pt x="3319418" y="5459545"/>
                    <a:pt x="3318230" y="5423763"/>
                    <a:pt x="3315417" y="5388063"/>
                  </a:cubicBezTo>
                  <a:cubicBezTo>
                    <a:pt x="3336823" y="5387086"/>
                    <a:pt x="3358368" y="5387111"/>
                    <a:pt x="3380225" y="5388559"/>
                  </a:cubicBezTo>
                  <a:cubicBezTo>
                    <a:pt x="3379393" y="5436025"/>
                    <a:pt x="3379019" y="5483498"/>
                    <a:pt x="3378879" y="5530913"/>
                  </a:cubicBezTo>
                  <a:cubicBezTo>
                    <a:pt x="3378657" y="5606294"/>
                    <a:pt x="3373386" y="5686266"/>
                    <a:pt x="3393922" y="5759551"/>
                  </a:cubicBezTo>
                  <a:cubicBezTo>
                    <a:pt x="3395973" y="5766873"/>
                    <a:pt x="3402520" y="5771267"/>
                    <a:pt x="3410115" y="5769883"/>
                  </a:cubicBezTo>
                  <a:lnTo>
                    <a:pt x="3415277" y="5768943"/>
                  </a:lnTo>
                  <a:cubicBezTo>
                    <a:pt x="3416046" y="5776849"/>
                    <a:pt x="3423646" y="5785065"/>
                    <a:pt x="3432937" y="5783738"/>
                  </a:cubicBezTo>
                  <a:cubicBezTo>
                    <a:pt x="3436480" y="5783224"/>
                    <a:pt x="3440029" y="5782710"/>
                    <a:pt x="3443573" y="5782202"/>
                  </a:cubicBezTo>
                  <a:cubicBezTo>
                    <a:pt x="3450844" y="5781160"/>
                    <a:pt x="3454679" y="5774366"/>
                    <a:pt x="3455714" y="5767863"/>
                  </a:cubicBezTo>
                  <a:cubicBezTo>
                    <a:pt x="3467430" y="5694178"/>
                    <a:pt x="3456565" y="5614238"/>
                    <a:pt x="3456063" y="5539771"/>
                  </a:cubicBezTo>
                  <a:cubicBezTo>
                    <a:pt x="3456012" y="5531516"/>
                    <a:pt x="3455733" y="5523420"/>
                    <a:pt x="3455581" y="5515241"/>
                  </a:cubicBezTo>
                  <a:cubicBezTo>
                    <a:pt x="3464890" y="5519502"/>
                    <a:pt x="3476224" y="5518854"/>
                    <a:pt x="3484479" y="5512904"/>
                  </a:cubicBezTo>
                  <a:cubicBezTo>
                    <a:pt x="3496957" y="5512866"/>
                    <a:pt x="3509460" y="5511533"/>
                    <a:pt x="3521970" y="5509634"/>
                  </a:cubicBezTo>
                  <a:cubicBezTo>
                    <a:pt x="3524967" y="5551424"/>
                    <a:pt x="3524973" y="5598388"/>
                    <a:pt x="3525767" y="5610440"/>
                  </a:cubicBezTo>
                  <a:cubicBezTo>
                    <a:pt x="3528822" y="5656554"/>
                    <a:pt x="3533787" y="5701944"/>
                    <a:pt x="3545751" y="5746686"/>
                  </a:cubicBezTo>
                  <a:cubicBezTo>
                    <a:pt x="3548970" y="5758726"/>
                    <a:pt x="3567055" y="5754833"/>
                    <a:pt x="3564693" y="5742495"/>
                  </a:cubicBezTo>
                  <a:cubicBezTo>
                    <a:pt x="3551059" y="5671185"/>
                    <a:pt x="3546944" y="5598648"/>
                    <a:pt x="3538327" y="5526773"/>
                  </a:cubicBezTo>
                  <a:cubicBezTo>
                    <a:pt x="3551313" y="5535752"/>
                    <a:pt x="3573786" y="5532729"/>
                    <a:pt x="3580142" y="5514625"/>
                  </a:cubicBezTo>
                  <a:cubicBezTo>
                    <a:pt x="3618655" y="5404980"/>
                    <a:pt x="3606977" y="5285505"/>
                    <a:pt x="3598170" y="5171782"/>
                  </a:cubicBezTo>
                  <a:cubicBezTo>
                    <a:pt x="3588454" y="5046249"/>
                    <a:pt x="3592455" y="4920278"/>
                    <a:pt x="3580809" y="4794948"/>
                  </a:cubicBezTo>
                  <a:cubicBezTo>
                    <a:pt x="3574440" y="4726470"/>
                    <a:pt x="3578282" y="4658321"/>
                    <a:pt x="3577094" y="4589697"/>
                  </a:cubicBezTo>
                  <a:cubicBezTo>
                    <a:pt x="3576015" y="4527429"/>
                    <a:pt x="3566814" y="4465421"/>
                    <a:pt x="3564153" y="4403210"/>
                  </a:cubicBezTo>
                  <a:cubicBezTo>
                    <a:pt x="3558463" y="4270248"/>
                    <a:pt x="3563994" y="4136047"/>
                    <a:pt x="3563454" y="4002963"/>
                  </a:cubicBezTo>
                  <a:cubicBezTo>
                    <a:pt x="3562356" y="3732625"/>
                    <a:pt x="3567156" y="3461645"/>
                    <a:pt x="3561607" y="3191408"/>
                  </a:cubicBezTo>
                  <a:cubicBezTo>
                    <a:pt x="3560959" y="3159753"/>
                    <a:pt x="3558959" y="3128181"/>
                    <a:pt x="3556457" y="3096628"/>
                  </a:cubicBezTo>
                  <a:cubicBezTo>
                    <a:pt x="3554247" y="3068726"/>
                    <a:pt x="3543192" y="3030162"/>
                    <a:pt x="3549275" y="3003086"/>
                  </a:cubicBezTo>
                  <a:cubicBezTo>
                    <a:pt x="3549376" y="3002622"/>
                    <a:pt x="3549434" y="3002165"/>
                    <a:pt x="3549535" y="3001702"/>
                  </a:cubicBezTo>
                  <a:cubicBezTo>
                    <a:pt x="3559702" y="3003473"/>
                    <a:pt x="3571614" y="2998660"/>
                    <a:pt x="3575570" y="2987890"/>
                  </a:cubicBezTo>
                  <a:lnTo>
                    <a:pt x="3583565" y="2966154"/>
                  </a:lnTo>
                  <a:cubicBezTo>
                    <a:pt x="3585133" y="2961900"/>
                    <a:pt x="3584530" y="2957798"/>
                    <a:pt x="3582777" y="2954254"/>
                  </a:cubicBezTo>
                  <a:cubicBezTo>
                    <a:pt x="3606203" y="2952877"/>
                    <a:pt x="3629875" y="2953956"/>
                    <a:pt x="3653828" y="2952007"/>
                  </a:cubicBezTo>
                  <a:cubicBezTo>
                    <a:pt x="3692353" y="2948876"/>
                    <a:pt x="3729932" y="2939688"/>
                    <a:pt x="3768458" y="2943078"/>
                  </a:cubicBezTo>
                  <a:cubicBezTo>
                    <a:pt x="3775240" y="2957937"/>
                    <a:pt x="3793877" y="2964846"/>
                    <a:pt x="3808971" y="2957163"/>
                  </a:cubicBezTo>
                  <a:cubicBezTo>
                    <a:pt x="3818826" y="2952146"/>
                    <a:pt x="3809733" y="3023311"/>
                    <a:pt x="3809104" y="3027502"/>
                  </a:cubicBezTo>
                  <a:cubicBezTo>
                    <a:pt x="3801237" y="3080213"/>
                    <a:pt x="3800716" y="3134036"/>
                    <a:pt x="3800557" y="3187211"/>
                  </a:cubicBezTo>
                  <a:cubicBezTo>
                    <a:pt x="3800240" y="3296723"/>
                    <a:pt x="3802487" y="3406292"/>
                    <a:pt x="3802430" y="3515829"/>
                  </a:cubicBezTo>
                  <a:cubicBezTo>
                    <a:pt x="3802360" y="3627913"/>
                    <a:pt x="3802722" y="3740003"/>
                    <a:pt x="3802126" y="3852081"/>
                  </a:cubicBezTo>
                  <a:cubicBezTo>
                    <a:pt x="3801529" y="3966819"/>
                    <a:pt x="3792804" y="4081919"/>
                    <a:pt x="3803256" y="4196467"/>
                  </a:cubicBezTo>
                  <a:cubicBezTo>
                    <a:pt x="3823525" y="4418666"/>
                    <a:pt x="3796665" y="4642808"/>
                    <a:pt x="3819188" y="4864195"/>
                  </a:cubicBezTo>
                  <a:cubicBezTo>
                    <a:pt x="3829526" y="4965852"/>
                    <a:pt x="3833336" y="5067687"/>
                    <a:pt x="3835165" y="5169598"/>
                  </a:cubicBezTo>
                  <a:cubicBezTo>
                    <a:pt x="3832142" y="5175123"/>
                    <a:pt x="3830593" y="5181949"/>
                    <a:pt x="3831526" y="5190064"/>
                  </a:cubicBezTo>
                  <a:cubicBezTo>
                    <a:pt x="3832910" y="5202053"/>
                    <a:pt x="3834428" y="5214023"/>
                    <a:pt x="3835996" y="5225980"/>
                  </a:cubicBezTo>
                  <a:cubicBezTo>
                    <a:pt x="3837279" y="5331479"/>
                    <a:pt x="3837330" y="5437035"/>
                    <a:pt x="3841115" y="5542540"/>
                  </a:cubicBezTo>
                  <a:cubicBezTo>
                    <a:pt x="3842061" y="5569108"/>
                    <a:pt x="3872572" y="5577751"/>
                    <a:pt x="3887806" y="5564632"/>
                  </a:cubicBezTo>
                  <a:cubicBezTo>
                    <a:pt x="3882917" y="5599233"/>
                    <a:pt x="3868616" y="5629998"/>
                    <a:pt x="3825182" y="5629592"/>
                  </a:cubicBezTo>
                  <a:cubicBezTo>
                    <a:pt x="3795217" y="5629313"/>
                    <a:pt x="3767651" y="5624810"/>
                    <a:pt x="3737806" y="5630214"/>
                  </a:cubicBezTo>
                  <a:cubicBezTo>
                    <a:pt x="3728999" y="5631808"/>
                    <a:pt x="3718667" y="5639968"/>
                    <a:pt x="3716826" y="5649131"/>
                  </a:cubicBezTo>
                  <a:cubicBezTo>
                    <a:pt x="3710292" y="5681554"/>
                    <a:pt x="3715613" y="5708313"/>
                    <a:pt x="3725297" y="5739866"/>
                  </a:cubicBezTo>
                  <a:cubicBezTo>
                    <a:pt x="3733190" y="5765571"/>
                    <a:pt x="3762559" y="5841250"/>
                    <a:pt x="3729462" y="5861589"/>
                  </a:cubicBezTo>
                  <a:cubicBezTo>
                    <a:pt x="3712260" y="5872162"/>
                    <a:pt x="3698468" y="5884100"/>
                    <a:pt x="3686778" y="5897175"/>
                  </a:cubicBezTo>
                  <a:cubicBezTo>
                    <a:pt x="3814699" y="5901601"/>
                    <a:pt x="3942594" y="5906490"/>
                    <a:pt x="4070477" y="5911964"/>
                  </a:cubicBezTo>
                  <a:cubicBezTo>
                    <a:pt x="4068521" y="5909735"/>
                    <a:pt x="4066235" y="5907976"/>
                    <a:pt x="4063726" y="5906681"/>
                  </a:cubicBezTo>
                  <a:cubicBezTo>
                    <a:pt x="4069194" y="5908167"/>
                    <a:pt x="4074236" y="5909964"/>
                    <a:pt x="4078408" y="5912300"/>
                  </a:cubicBezTo>
                  <a:cubicBezTo>
                    <a:pt x="4102233" y="5913323"/>
                    <a:pt x="4126064" y="5914383"/>
                    <a:pt x="4149890" y="5915456"/>
                  </a:cubicBezTo>
                  <a:cubicBezTo>
                    <a:pt x="4149629" y="5913075"/>
                    <a:pt x="4149337" y="5910745"/>
                    <a:pt x="4148943" y="5908548"/>
                  </a:cubicBezTo>
                  <a:cubicBezTo>
                    <a:pt x="4152347" y="5908357"/>
                    <a:pt x="4155706" y="5907995"/>
                    <a:pt x="4159078" y="5907697"/>
                  </a:cubicBezTo>
                  <a:cubicBezTo>
                    <a:pt x="4158996" y="5910427"/>
                    <a:pt x="4159008" y="5913139"/>
                    <a:pt x="4158976" y="5915863"/>
                  </a:cubicBezTo>
                  <a:cubicBezTo>
                    <a:pt x="4166133" y="5916187"/>
                    <a:pt x="4173296" y="5916498"/>
                    <a:pt x="4180452" y="5916828"/>
                  </a:cubicBezTo>
                  <a:cubicBezTo>
                    <a:pt x="4180357" y="5913932"/>
                    <a:pt x="4180211" y="5911049"/>
                    <a:pt x="4180204" y="5908141"/>
                  </a:cubicBezTo>
                  <a:cubicBezTo>
                    <a:pt x="4180204" y="5907106"/>
                    <a:pt x="4179881" y="5906281"/>
                    <a:pt x="4179652" y="5905385"/>
                  </a:cubicBezTo>
                  <a:cubicBezTo>
                    <a:pt x="4181341" y="5905157"/>
                    <a:pt x="4183005" y="5904979"/>
                    <a:pt x="4184700" y="5904731"/>
                  </a:cubicBezTo>
                  <a:cubicBezTo>
                    <a:pt x="4195121" y="5903487"/>
                    <a:pt x="4205528" y="5902134"/>
                    <a:pt x="4215930" y="5900718"/>
                  </a:cubicBezTo>
                  <a:cubicBezTo>
                    <a:pt x="4250251" y="5898330"/>
                    <a:pt x="4282147" y="5904630"/>
                    <a:pt x="4315777" y="5913583"/>
                  </a:cubicBezTo>
                  <a:cubicBezTo>
                    <a:pt x="4317453" y="5914917"/>
                    <a:pt x="4319441" y="5915806"/>
                    <a:pt x="4321606" y="5915869"/>
                  </a:cubicBezTo>
                  <a:cubicBezTo>
                    <a:pt x="4321524" y="5918422"/>
                    <a:pt x="4321479" y="5920987"/>
                    <a:pt x="4321416" y="5923540"/>
                  </a:cubicBezTo>
                  <a:cubicBezTo>
                    <a:pt x="4329334" y="5923940"/>
                    <a:pt x="4337253" y="5924346"/>
                    <a:pt x="4345178" y="5924746"/>
                  </a:cubicBezTo>
                  <a:cubicBezTo>
                    <a:pt x="4345076" y="5919387"/>
                    <a:pt x="4344943" y="5914034"/>
                    <a:pt x="4344892" y="5908668"/>
                  </a:cubicBezTo>
                  <a:cubicBezTo>
                    <a:pt x="4348924" y="5900845"/>
                    <a:pt x="4347813" y="5890304"/>
                    <a:pt x="4336624" y="5886837"/>
                  </a:cubicBezTo>
                  <a:cubicBezTo>
                    <a:pt x="4333900" y="5885992"/>
                    <a:pt x="4331182" y="5885332"/>
                    <a:pt x="4328458" y="5884551"/>
                  </a:cubicBezTo>
                  <a:cubicBezTo>
                    <a:pt x="4340929" y="5880100"/>
                    <a:pt x="4352455" y="5873470"/>
                    <a:pt x="4363370" y="5863697"/>
                  </a:cubicBezTo>
                  <a:cubicBezTo>
                    <a:pt x="4371517" y="5856408"/>
                    <a:pt x="4360475" y="5844368"/>
                    <a:pt x="4352086" y="5851188"/>
                  </a:cubicBezTo>
                  <a:cubicBezTo>
                    <a:pt x="4327175" y="5871425"/>
                    <a:pt x="4299997" y="5871159"/>
                    <a:pt x="4271594" y="5872213"/>
                  </a:cubicBezTo>
                  <a:cubicBezTo>
                    <a:pt x="4265625" y="5871279"/>
                    <a:pt x="4259630" y="5870390"/>
                    <a:pt x="4253553" y="5869590"/>
                  </a:cubicBezTo>
                  <a:cubicBezTo>
                    <a:pt x="4215244" y="5864574"/>
                    <a:pt x="4176325" y="5879357"/>
                    <a:pt x="4138218" y="5881916"/>
                  </a:cubicBezTo>
                  <a:cubicBezTo>
                    <a:pt x="4123289" y="5861602"/>
                    <a:pt x="4096353" y="5855614"/>
                    <a:pt x="4065758" y="5847829"/>
                  </a:cubicBezTo>
                  <a:cubicBezTo>
                    <a:pt x="4081176" y="5799893"/>
                    <a:pt x="4084218" y="5750801"/>
                    <a:pt x="4083926" y="5699493"/>
                  </a:cubicBezTo>
                  <a:cubicBezTo>
                    <a:pt x="4083919" y="5698401"/>
                    <a:pt x="4084650" y="5697359"/>
                    <a:pt x="4085723" y="5696350"/>
                  </a:cubicBezTo>
                  <a:cubicBezTo>
                    <a:pt x="4098582" y="5701753"/>
                    <a:pt x="4113930" y="5699245"/>
                    <a:pt x="4120603" y="5684615"/>
                  </a:cubicBezTo>
                  <a:cubicBezTo>
                    <a:pt x="4134891" y="5681516"/>
                    <a:pt x="4149102" y="5678951"/>
                    <a:pt x="4154417" y="5676722"/>
                  </a:cubicBezTo>
                  <a:cubicBezTo>
                    <a:pt x="4166368" y="5671712"/>
                    <a:pt x="4171727" y="5656135"/>
                    <a:pt x="4175105" y="5645035"/>
                  </a:cubicBezTo>
                  <a:cubicBezTo>
                    <a:pt x="4177899" y="5635859"/>
                    <a:pt x="4179265" y="5625776"/>
                    <a:pt x="4179811" y="5615247"/>
                  </a:cubicBezTo>
                  <a:cubicBezTo>
                    <a:pt x="4187209" y="5616943"/>
                    <a:pt x="4195775" y="5610415"/>
                    <a:pt x="4190707" y="5602249"/>
                  </a:cubicBezTo>
                  <a:cubicBezTo>
                    <a:pt x="4187450" y="5596997"/>
                    <a:pt x="4183703" y="5592400"/>
                    <a:pt x="4179570" y="5588419"/>
                  </a:cubicBezTo>
                  <a:cubicBezTo>
                    <a:pt x="4178046" y="5561628"/>
                    <a:pt x="4173499" y="5533891"/>
                    <a:pt x="4172019" y="5510542"/>
                  </a:cubicBezTo>
                  <a:cubicBezTo>
                    <a:pt x="4179385" y="5510428"/>
                    <a:pt x="4186529" y="5507977"/>
                    <a:pt x="4191768" y="5503132"/>
                  </a:cubicBezTo>
                  <a:cubicBezTo>
                    <a:pt x="4207643" y="5498953"/>
                    <a:pt x="4223886" y="5497969"/>
                    <a:pt x="4241292" y="5504599"/>
                  </a:cubicBezTo>
                  <a:cubicBezTo>
                    <a:pt x="4244200" y="5505704"/>
                    <a:pt x="4246822" y="5505564"/>
                    <a:pt x="4249026" y="5504637"/>
                  </a:cubicBezTo>
                  <a:cubicBezTo>
                    <a:pt x="4247216" y="5556815"/>
                    <a:pt x="4243266" y="5610459"/>
                    <a:pt x="4242181" y="5663590"/>
                  </a:cubicBezTo>
                  <a:cubicBezTo>
                    <a:pt x="4241717" y="5671597"/>
                    <a:pt x="4241596" y="5679573"/>
                    <a:pt x="4242034" y="5687460"/>
                  </a:cubicBezTo>
                  <a:cubicBezTo>
                    <a:pt x="4242009" y="5706243"/>
                    <a:pt x="4242473" y="5724906"/>
                    <a:pt x="4243597" y="5743378"/>
                  </a:cubicBezTo>
                  <a:cubicBezTo>
                    <a:pt x="4242123" y="5742044"/>
                    <a:pt x="4240790" y="5740654"/>
                    <a:pt x="4239006" y="5739453"/>
                  </a:cubicBezTo>
                  <a:cubicBezTo>
                    <a:pt x="4234789" y="5736628"/>
                    <a:pt x="4230109" y="5737663"/>
                    <a:pt x="4226280" y="5740425"/>
                  </a:cubicBezTo>
                  <a:cubicBezTo>
                    <a:pt x="4221937" y="5743568"/>
                    <a:pt x="4217587" y="5746711"/>
                    <a:pt x="4213237" y="5749855"/>
                  </a:cubicBezTo>
                  <a:cubicBezTo>
                    <a:pt x="4204208" y="5756376"/>
                    <a:pt x="4214844" y="5771578"/>
                    <a:pt x="4224299" y="5765831"/>
                  </a:cubicBezTo>
                  <a:cubicBezTo>
                    <a:pt x="4226693" y="5764377"/>
                    <a:pt x="4229087" y="5762923"/>
                    <a:pt x="4231474" y="5761469"/>
                  </a:cubicBezTo>
                  <a:cubicBezTo>
                    <a:pt x="4234859" y="5766993"/>
                    <a:pt x="4235081" y="5773997"/>
                    <a:pt x="4235062" y="5780576"/>
                  </a:cubicBezTo>
                  <a:cubicBezTo>
                    <a:pt x="4235037" y="5790260"/>
                    <a:pt x="4234738" y="5799651"/>
                    <a:pt x="4235596" y="5809335"/>
                  </a:cubicBezTo>
                  <a:cubicBezTo>
                    <a:pt x="4236605" y="5820765"/>
                    <a:pt x="4252937" y="5817558"/>
                    <a:pt x="4254366" y="5807779"/>
                  </a:cubicBezTo>
                  <a:cubicBezTo>
                    <a:pt x="4255579" y="5799448"/>
                    <a:pt x="4256874" y="5790679"/>
                    <a:pt x="4257186" y="5782100"/>
                  </a:cubicBezTo>
                  <a:cubicBezTo>
                    <a:pt x="4258945" y="5782411"/>
                    <a:pt x="4260716" y="5782379"/>
                    <a:pt x="4262335" y="5781884"/>
                  </a:cubicBezTo>
                  <a:cubicBezTo>
                    <a:pt x="4288929" y="5773826"/>
                    <a:pt x="4310399" y="5788469"/>
                    <a:pt x="4336027" y="5782824"/>
                  </a:cubicBezTo>
                  <a:cubicBezTo>
                    <a:pt x="4339374" y="5782087"/>
                    <a:pt x="4342536" y="5781363"/>
                    <a:pt x="4345533" y="5780652"/>
                  </a:cubicBezTo>
                  <a:cubicBezTo>
                    <a:pt x="4362577" y="5781567"/>
                    <a:pt x="4380572" y="5782087"/>
                    <a:pt x="4398860" y="5788787"/>
                  </a:cubicBezTo>
                  <a:cubicBezTo>
                    <a:pt x="4401718" y="5796381"/>
                    <a:pt x="4403909" y="5807398"/>
                    <a:pt x="4406169" y="5822975"/>
                  </a:cubicBezTo>
                  <a:cubicBezTo>
                    <a:pt x="4406169" y="5823019"/>
                    <a:pt x="4406195" y="5823045"/>
                    <a:pt x="4406207" y="5823089"/>
                  </a:cubicBezTo>
                  <a:cubicBezTo>
                    <a:pt x="4411224" y="5851251"/>
                    <a:pt x="4418844" y="5878874"/>
                    <a:pt x="4424210" y="5906928"/>
                  </a:cubicBezTo>
                  <a:cubicBezTo>
                    <a:pt x="4419523" y="5913926"/>
                    <a:pt x="4417625" y="5921552"/>
                    <a:pt x="4420254" y="5928594"/>
                  </a:cubicBezTo>
                  <a:cubicBezTo>
                    <a:pt x="4448905" y="5930106"/>
                    <a:pt x="4477562" y="5931630"/>
                    <a:pt x="4506214" y="5933224"/>
                  </a:cubicBezTo>
                  <a:cubicBezTo>
                    <a:pt x="4643291" y="5940818"/>
                    <a:pt x="4780000" y="5949378"/>
                    <a:pt x="4916817" y="5955188"/>
                  </a:cubicBezTo>
                  <a:cubicBezTo>
                    <a:pt x="4926171" y="5950299"/>
                    <a:pt x="4933683" y="5942145"/>
                    <a:pt x="4936686" y="5931090"/>
                  </a:cubicBezTo>
                  <a:cubicBezTo>
                    <a:pt x="4937582" y="5927807"/>
                    <a:pt x="4938242" y="5924581"/>
                    <a:pt x="4938833" y="5921381"/>
                  </a:cubicBezTo>
                  <a:cubicBezTo>
                    <a:pt x="4941430" y="5922562"/>
                    <a:pt x="4944313" y="5923534"/>
                    <a:pt x="4947323" y="5924372"/>
                  </a:cubicBezTo>
                  <a:cubicBezTo>
                    <a:pt x="4954035" y="5932062"/>
                    <a:pt x="4959299" y="5943981"/>
                    <a:pt x="4963490" y="5957055"/>
                  </a:cubicBezTo>
                  <a:cubicBezTo>
                    <a:pt x="4996745" y="5958300"/>
                    <a:pt x="5030019" y="5959354"/>
                    <a:pt x="5063299" y="5960167"/>
                  </a:cubicBezTo>
                  <a:cubicBezTo>
                    <a:pt x="5054473" y="5924861"/>
                    <a:pt x="5041595" y="5892215"/>
                    <a:pt x="5021186" y="5867126"/>
                  </a:cubicBezTo>
                  <a:cubicBezTo>
                    <a:pt x="5020932" y="5855671"/>
                    <a:pt x="5020487" y="5844197"/>
                    <a:pt x="5019903" y="5832690"/>
                  </a:cubicBezTo>
                  <a:cubicBezTo>
                    <a:pt x="5016214" y="5760580"/>
                    <a:pt x="5012601" y="5688457"/>
                    <a:pt x="5009127" y="5616327"/>
                  </a:cubicBezTo>
                  <a:cubicBezTo>
                    <a:pt x="5007133" y="5574842"/>
                    <a:pt x="5003984" y="5533478"/>
                    <a:pt x="4999634" y="5492280"/>
                  </a:cubicBezTo>
                  <a:cubicBezTo>
                    <a:pt x="5016398" y="5491829"/>
                    <a:pt x="5033276" y="5491962"/>
                    <a:pt x="5050383" y="5491460"/>
                  </a:cubicBezTo>
                  <a:cubicBezTo>
                    <a:pt x="5050859" y="5501233"/>
                    <a:pt x="5051278" y="5510822"/>
                    <a:pt x="5051679" y="5520162"/>
                  </a:cubicBezTo>
                  <a:cubicBezTo>
                    <a:pt x="5044363" y="5518067"/>
                    <a:pt x="5034546" y="5521896"/>
                    <a:pt x="5035200" y="5530799"/>
                  </a:cubicBezTo>
                  <a:cubicBezTo>
                    <a:pt x="5035461" y="5534259"/>
                    <a:pt x="5035708" y="5537720"/>
                    <a:pt x="5035969" y="5541187"/>
                  </a:cubicBezTo>
                  <a:cubicBezTo>
                    <a:pt x="5036369" y="5546661"/>
                    <a:pt x="5038674" y="5551722"/>
                    <a:pt x="5044370" y="5553500"/>
                  </a:cubicBezTo>
                  <a:cubicBezTo>
                    <a:pt x="5047265" y="5554395"/>
                    <a:pt x="5050167" y="5555011"/>
                    <a:pt x="5053076" y="5555678"/>
                  </a:cubicBezTo>
                  <a:cubicBezTo>
                    <a:pt x="5054314" y="5589619"/>
                    <a:pt x="5055012" y="5615711"/>
                    <a:pt x="5055444" y="5624429"/>
                  </a:cubicBezTo>
                  <a:cubicBezTo>
                    <a:pt x="5056073" y="5636920"/>
                    <a:pt x="5056612" y="5649417"/>
                    <a:pt x="5057197" y="5661914"/>
                  </a:cubicBezTo>
                  <a:cubicBezTo>
                    <a:pt x="5051755" y="5664396"/>
                    <a:pt x="5046465" y="5667178"/>
                    <a:pt x="5041436" y="5670410"/>
                  </a:cubicBezTo>
                  <a:cubicBezTo>
                    <a:pt x="5027637" y="5679274"/>
                    <a:pt x="5038839" y="5702033"/>
                    <a:pt x="5053323" y="5693384"/>
                  </a:cubicBezTo>
                  <a:cubicBezTo>
                    <a:pt x="5055012" y="5692374"/>
                    <a:pt x="5056816" y="5691676"/>
                    <a:pt x="5058549" y="5690774"/>
                  </a:cubicBezTo>
                  <a:cubicBezTo>
                    <a:pt x="5062620" y="5780627"/>
                    <a:pt x="5066131" y="5870505"/>
                    <a:pt x="5070443" y="5960319"/>
                  </a:cubicBezTo>
                  <a:cubicBezTo>
                    <a:pt x="5080215" y="5960548"/>
                    <a:pt x="5089988" y="5960789"/>
                    <a:pt x="5099761" y="5960973"/>
                  </a:cubicBezTo>
                  <a:cubicBezTo>
                    <a:pt x="5103285" y="5867577"/>
                    <a:pt x="5095405" y="5773439"/>
                    <a:pt x="5088413" y="5679967"/>
                  </a:cubicBezTo>
                  <a:cubicBezTo>
                    <a:pt x="5099881" y="5677306"/>
                    <a:pt x="5111711" y="5675718"/>
                    <a:pt x="5123656" y="5674633"/>
                  </a:cubicBezTo>
                  <a:cubicBezTo>
                    <a:pt x="5127790" y="5769597"/>
                    <a:pt x="5127485" y="5866809"/>
                    <a:pt x="5139226" y="5961557"/>
                  </a:cubicBezTo>
                  <a:cubicBezTo>
                    <a:pt x="5149456" y="5961684"/>
                    <a:pt x="5159686" y="5961773"/>
                    <a:pt x="5169916" y="5961843"/>
                  </a:cubicBezTo>
                  <a:cubicBezTo>
                    <a:pt x="5166728" y="5892203"/>
                    <a:pt x="5161013" y="5822435"/>
                    <a:pt x="5155888" y="5752788"/>
                  </a:cubicBezTo>
                  <a:cubicBezTo>
                    <a:pt x="5165559" y="5762205"/>
                    <a:pt x="5175415" y="5771305"/>
                    <a:pt x="5185511" y="5780214"/>
                  </a:cubicBezTo>
                  <a:cubicBezTo>
                    <a:pt x="5185752" y="5839155"/>
                    <a:pt x="5185384" y="5898095"/>
                    <a:pt x="5184648" y="5957074"/>
                  </a:cubicBezTo>
                  <a:cubicBezTo>
                    <a:pt x="5184622" y="5958890"/>
                    <a:pt x="5184927" y="5960478"/>
                    <a:pt x="5185403" y="5961932"/>
                  </a:cubicBezTo>
                  <a:cubicBezTo>
                    <a:pt x="5193658" y="5961964"/>
                    <a:pt x="5201913" y="5961995"/>
                    <a:pt x="5210168" y="5961989"/>
                  </a:cubicBezTo>
                  <a:cubicBezTo>
                    <a:pt x="5210575" y="5960903"/>
                    <a:pt x="5210905" y="5959741"/>
                    <a:pt x="5211057" y="5958439"/>
                  </a:cubicBezTo>
                  <a:cubicBezTo>
                    <a:pt x="5225961" y="5833040"/>
                    <a:pt x="5220817" y="5706700"/>
                    <a:pt x="5214442" y="5580907"/>
                  </a:cubicBezTo>
                  <a:cubicBezTo>
                    <a:pt x="5211381" y="5520569"/>
                    <a:pt x="5206149" y="5460422"/>
                    <a:pt x="5202821" y="5400103"/>
                  </a:cubicBezTo>
                  <a:cubicBezTo>
                    <a:pt x="5201558" y="5377167"/>
                    <a:pt x="5203672" y="5353354"/>
                    <a:pt x="5202986" y="5330247"/>
                  </a:cubicBezTo>
                  <a:cubicBezTo>
                    <a:pt x="5220766" y="5328831"/>
                    <a:pt x="5238762" y="5326716"/>
                    <a:pt x="5256987" y="5324424"/>
                  </a:cubicBezTo>
                  <a:cubicBezTo>
                    <a:pt x="5251392" y="5368601"/>
                    <a:pt x="5248916" y="5412797"/>
                    <a:pt x="5248478" y="5457024"/>
                  </a:cubicBezTo>
                  <a:cubicBezTo>
                    <a:pt x="5244052" y="5535091"/>
                    <a:pt x="5243125" y="5613285"/>
                    <a:pt x="5244928" y="5691485"/>
                  </a:cubicBezTo>
                  <a:cubicBezTo>
                    <a:pt x="5241715" y="5781694"/>
                    <a:pt x="5242629" y="5871800"/>
                    <a:pt x="5245823" y="5961843"/>
                  </a:cubicBezTo>
                  <a:cubicBezTo>
                    <a:pt x="5264562" y="5961703"/>
                    <a:pt x="5283301" y="5961475"/>
                    <a:pt x="5302059" y="5961106"/>
                  </a:cubicBezTo>
                  <a:cubicBezTo>
                    <a:pt x="5406872" y="5959030"/>
                    <a:pt x="5511596" y="5954534"/>
                    <a:pt x="5616219" y="5948191"/>
                  </a:cubicBezTo>
                  <a:cubicBezTo>
                    <a:pt x="5613933" y="5917590"/>
                    <a:pt x="5612631" y="5886875"/>
                    <a:pt x="5610072" y="5856776"/>
                  </a:cubicBezTo>
                  <a:cubicBezTo>
                    <a:pt x="5602801" y="5771324"/>
                    <a:pt x="5596928" y="5685720"/>
                    <a:pt x="5592292" y="5600084"/>
                  </a:cubicBezTo>
                  <a:cubicBezTo>
                    <a:pt x="5592895" y="5599334"/>
                    <a:pt x="5593492" y="5598598"/>
                    <a:pt x="5594083" y="5597848"/>
                  </a:cubicBezTo>
                  <a:cubicBezTo>
                    <a:pt x="5604732" y="5711063"/>
                    <a:pt x="5621305" y="5831071"/>
                    <a:pt x="5619515" y="5947994"/>
                  </a:cubicBezTo>
                  <a:cubicBezTo>
                    <a:pt x="5650598" y="5946095"/>
                    <a:pt x="5681675" y="5944038"/>
                    <a:pt x="5712739" y="5941828"/>
                  </a:cubicBezTo>
                  <a:cubicBezTo>
                    <a:pt x="5712485" y="5934589"/>
                    <a:pt x="5712129" y="5927350"/>
                    <a:pt x="5711634" y="5920092"/>
                  </a:cubicBezTo>
                  <a:cubicBezTo>
                    <a:pt x="5711882" y="5922638"/>
                    <a:pt x="5712129" y="5925185"/>
                    <a:pt x="5712371" y="5927725"/>
                  </a:cubicBezTo>
                  <a:cubicBezTo>
                    <a:pt x="5712815" y="5932436"/>
                    <a:pt x="5713209" y="5937097"/>
                    <a:pt x="5713609" y="5941764"/>
                  </a:cubicBezTo>
                  <a:cubicBezTo>
                    <a:pt x="5749385" y="5939212"/>
                    <a:pt x="5785142" y="5936456"/>
                    <a:pt x="5820886" y="5933516"/>
                  </a:cubicBezTo>
                  <a:cubicBezTo>
                    <a:pt x="5816555" y="5865183"/>
                    <a:pt x="5812275" y="5796838"/>
                    <a:pt x="5808287" y="5728462"/>
                  </a:cubicBezTo>
                  <a:cubicBezTo>
                    <a:pt x="5804071" y="5656129"/>
                    <a:pt x="5792558" y="5576150"/>
                    <a:pt x="5799963" y="5500878"/>
                  </a:cubicBezTo>
                  <a:cubicBezTo>
                    <a:pt x="5814618" y="5590298"/>
                    <a:pt x="5821381" y="5680595"/>
                    <a:pt x="5825851" y="5771495"/>
                  </a:cubicBezTo>
                  <a:cubicBezTo>
                    <a:pt x="5828493" y="5825134"/>
                    <a:pt x="5831535" y="5878766"/>
                    <a:pt x="5834329" y="5932424"/>
                  </a:cubicBezTo>
                  <a:cubicBezTo>
                    <a:pt x="5919050" y="5925350"/>
                    <a:pt x="6003690" y="5917298"/>
                    <a:pt x="6088227" y="5908484"/>
                  </a:cubicBezTo>
                  <a:cubicBezTo>
                    <a:pt x="6238049" y="5892876"/>
                    <a:pt x="6387611" y="5874918"/>
                    <a:pt x="6537090" y="5856262"/>
                  </a:cubicBezTo>
                  <a:cubicBezTo>
                    <a:pt x="6536778" y="5842647"/>
                    <a:pt x="6536366" y="5829033"/>
                    <a:pt x="6535813" y="5815418"/>
                  </a:cubicBezTo>
                  <a:cubicBezTo>
                    <a:pt x="6547180" y="5818454"/>
                    <a:pt x="6559892" y="5816561"/>
                    <a:pt x="6570281" y="5810516"/>
                  </a:cubicBezTo>
                  <a:cubicBezTo>
                    <a:pt x="6570484" y="5824359"/>
                    <a:pt x="6570751" y="5838202"/>
                    <a:pt x="6570980" y="5852045"/>
                  </a:cubicBezTo>
                  <a:cubicBezTo>
                    <a:pt x="6581743" y="5850693"/>
                    <a:pt x="6592493" y="5849334"/>
                    <a:pt x="6603250" y="5847975"/>
                  </a:cubicBezTo>
                  <a:cubicBezTo>
                    <a:pt x="6600793" y="5756662"/>
                    <a:pt x="6599135" y="5665323"/>
                    <a:pt x="6596945" y="5574004"/>
                  </a:cubicBezTo>
                  <a:cubicBezTo>
                    <a:pt x="6594773" y="5483936"/>
                    <a:pt x="6596335" y="5392896"/>
                    <a:pt x="6595554" y="5301951"/>
                  </a:cubicBezTo>
                  <a:cubicBezTo>
                    <a:pt x="6615334" y="5318620"/>
                    <a:pt x="6634854" y="5335574"/>
                    <a:pt x="6653034" y="5354059"/>
                  </a:cubicBezTo>
                  <a:cubicBezTo>
                    <a:pt x="6653637" y="5354675"/>
                    <a:pt x="6654272" y="5355132"/>
                    <a:pt x="6654901" y="5355621"/>
                  </a:cubicBezTo>
                  <a:cubicBezTo>
                    <a:pt x="6654825" y="5425719"/>
                    <a:pt x="6656000" y="5495817"/>
                    <a:pt x="6656044" y="5565927"/>
                  </a:cubicBezTo>
                  <a:cubicBezTo>
                    <a:pt x="6656108" y="5657697"/>
                    <a:pt x="6655771" y="5749467"/>
                    <a:pt x="6657213" y="5841161"/>
                  </a:cubicBezTo>
                  <a:cubicBezTo>
                    <a:pt x="6668395" y="5839752"/>
                    <a:pt x="6679571" y="5838336"/>
                    <a:pt x="6690747" y="5836920"/>
                  </a:cubicBezTo>
                  <a:cubicBezTo>
                    <a:pt x="6688245" y="5722423"/>
                    <a:pt x="6686988" y="5607888"/>
                    <a:pt x="6684752" y="5493372"/>
                  </a:cubicBezTo>
                  <a:cubicBezTo>
                    <a:pt x="6682987" y="5402611"/>
                    <a:pt x="6681679" y="5311902"/>
                    <a:pt x="6680358" y="5221160"/>
                  </a:cubicBezTo>
                  <a:cubicBezTo>
                    <a:pt x="6696811" y="5219020"/>
                    <a:pt x="6696983" y="5193684"/>
                    <a:pt x="6679895" y="5189924"/>
                  </a:cubicBezTo>
                  <a:cubicBezTo>
                    <a:pt x="6679761" y="5181187"/>
                    <a:pt x="6679634" y="5172462"/>
                    <a:pt x="6679507" y="5163724"/>
                  </a:cubicBezTo>
                  <a:cubicBezTo>
                    <a:pt x="6679203" y="5143373"/>
                    <a:pt x="6679507" y="5119909"/>
                    <a:pt x="6679101" y="5095405"/>
                  </a:cubicBezTo>
                  <a:cubicBezTo>
                    <a:pt x="6687870" y="5094420"/>
                    <a:pt x="6696627" y="5093449"/>
                    <a:pt x="6705333" y="5092649"/>
                  </a:cubicBezTo>
                  <a:cubicBezTo>
                    <a:pt x="6720243" y="5091277"/>
                    <a:pt x="6717290" y="5067998"/>
                    <a:pt x="6703218" y="5067103"/>
                  </a:cubicBezTo>
                  <a:cubicBezTo>
                    <a:pt x="6694785" y="5066569"/>
                    <a:pt x="6686480" y="5066468"/>
                    <a:pt x="6678225" y="5066633"/>
                  </a:cubicBezTo>
                  <a:cubicBezTo>
                    <a:pt x="6675621" y="5011191"/>
                    <a:pt x="6666845" y="4954193"/>
                    <a:pt x="6636994" y="4917154"/>
                  </a:cubicBezTo>
                  <a:cubicBezTo>
                    <a:pt x="6656260" y="4916531"/>
                    <a:pt x="6675520" y="4915750"/>
                    <a:pt x="6694773" y="4914785"/>
                  </a:cubicBezTo>
                  <a:cubicBezTo>
                    <a:pt x="6699230" y="4915731"/>
                    <a:pt x="6703949" y="4915496"/>
                    <a:pt x="6708203" y="4914036"/>
                  </a:cubicBezTo>
                  <a:cubicBezTo>
                    <a:pt x="6721011" y="4913337"/>
                    <a:pt x="6733819" y="4912683"/>
                    <a:pt x="6746621" y="4911877"/>
                  </a:cubicBezTo>
                  <a:cubicBezTo>
                    <a:pt x="6746735" y="4989861"/>
                    <a:pt x="6741972" y="5068373"/>
                    <a:pt x="6740620" y="5144147"/>
                  </a:cubicBezTo>
                  <a:cubicBezTo>
                    <a:pt x="6738200" y="5279745"/>
                    <a:pt x="6738791" y="5415000"/>
                    <a:pt x="6741280" y="5550503"/>
                  </a:cubicBezTo>
                  <a:cubicBezTo>
                    <a:pt x="6740118" y="5643892"/>
                    <a:pt x="6740182" y="5737078"/>
                    <a:pt x="6741807" y="5830436"/>
                  </a:cubicBezTo>
                  <a:cubicBezTo>
                    <a:pt x="6755180" y="5828734"/>
                    <a:pt x="6768553" y="5827039"/>
                    <a:pt x="6781920" y="5825343"/>
                  </a:cubicBezTo>
                  <a:cubicBezTo>
                    <a:pt x="6780771" y="5761951"/>
                    <a:pt x="6779399" y="5698559"/>
                    <a:pt x="6777621" y="5635167"/>
                  </a:cubicBezTo>
                  <a:cubicBezTo>
                    <a:pt x="6777399" y="5538787"/>
                    <a:pt x="6777958" y="5442343"/>
                    <a:pt x="6780085" y="5345601"/>
                  </a:cubicBezTo>
                  <a:cubicBezTo>
                    <a:pt x="6782758" y="5224284"/>
                    <a:pt x="6780891" y="5102923"/>
                    <a:pt x="6778694" y="4981613"/>
                  </a:cubicBezTo>
                  <a:cubicBezTo>
                    <a:pt x="6778282" y="4958772"/>
                    <a:pt x="6777875" y="4935639"/>
                    <a:pt x="6777418" y="4912512"/>
                  </a:cubicBezTo>
                  <a:cubicBezTo>
                    <a:pt x="6789464" y="4909496"/>
                    <a:pt x="6799910" y="4902911"/>
                    <a:pt x="6810343" y="4896561"/>
                  </a:cubicBezTo>
                  <a:cubicBezTo>
                    <a:pt x="6812375" y="4895316"/>
                    <a:pt x="6814356" y="4894294"/>
                    <a:pt x="6816356" y="4893176"/>
                  </a:cubicBezTo>
                  <a:cubicBezTo>
                    <a:pt x="6899427" y="4893462"/>
                    <a:pt x="6982491" y="4887296"/>
                    <a:pt x="7065498" y="4892598"/>
                  </a:cubicBezTo>
                  <a:cubicBezTo>
                    <a:pt x="7078345" y="4893417"/>
                    <a:pt x="7082186" y="4878990"/>
                    <a:pt x="7076135" y="4871091"/>
                  </a:cubicBezTo>
                  <a:cubicBezTo>
                    <a:pt x="7099484" y="4869592"/>
                    <a:pt x="7122896" y="4867916"/>
                    <a:pt x="7146417" y="4866259"/>
                  </a:cubicBezTo>
                  <a:cubicBezTo>
                    <a:pt x="7161618" y="4885124"/>
                    <a:pt x="7171664" y="4907857"/>
                    <a:pt x="7181926" y="4934966"/>
                  </a:cubicBezTo>
                  <a:cubicBezTo>
                    <a:pt x="7191203" y="4959470"/>
                    <a:pt x="7220350" y="4960137"/>
                    <a:pt x="7239425" y="4947989"/>
                  </a:cubicBezTo>
                  <a:cubicBezTo>
                    <a:pt x="7239336" y="5007705"/>
                    <a:pt x="7239736" y="5067401"/>
                    <a:pt x="7240263" y="5127104"/>
                  </a:cubicBezTo>
                  <a:cubicBezTo>
                    <a:pt x="7240047" y="5126996"/>
                    <a:pt x="7239888" y="5126843"/>
                    <a:pt x="7239673" y="5126742"/>
                  </a:cubicBezTo>
                  <a:cubicBezTo>
                    <a:pt x="7224160" y="5119128"/>
                    <a:pt x="7209434" y="5114099"/>
                    <a:pt x="7191940" y="5114677"/>
                  </a:cubicBezTo>
                  <a:cubicBezTo>
                    <a:pt x="7173455" y="5115280"/>
                    <a:pt x="7155541" y="5121662"/>
                    <a:pt x="7137742" y="5126062"/>
                  </a:cubicBezTo>
                  <a:cubicBezTo>
                    <a:pt x="7116343" y="5131352"/>
                    <a:pt x="7123455" y="5163026"/>
                    <a:pt x="7145096" y="5159362"/>
                  </a:cubicBezTo>
                  <a:cubicBezTo>
                    <a:pt x="7158539" y="5157082"/>
                    <a:pt x="7172134" y="5153469"/>
                    <a:pt x="7185761" y="5152548"/>
                  </a:cubicBezTo>
                  <a:cubicBezTo>
                    <a:pt x="7198804" y="5151672"/>
                    <a:pt x="7211167" y="5156320"/>
                    <a:pt x="7223169" y="5160848"/>
                  </a:cubicBezTo>
                  <a:cubicBezTo>
                    <a:pt x="7229786" y="5163337"/>
                    <a:pt x="7235939" y="5161451"/>
                    <a:pt x="7240549" y="5157527"/>
                  </a:cubicBezTo>
                  <a:cubicBezTo>
                    <a:pt x="7241717" y="5279377"/>
                    <a:pt x="7243343" y="5401227"/>
                    <a:pt x="7243210" y="5523122"/>
                  </a:cubicBezTo>
                  <a:cubicBezTo>
                    <a:pt x="7243121" y="5605189"/>
                    <a:pt x="7241749" y="5687250"/>
                    <a:pt x="7240549" y="5769311"/>
                  </a:cubicBezTo>
                  <a:cubicBezTo>
                    <a:pt x="7258329" y="5767292"/>
                    <a:pt x="7276109" y="5765342"/>
                    <a:pt x="7293895" y="5763367"/>
                  </a:cubicBezTo>
                  <a:cubicBezTo>
                    <a:pt x="7293597" y="5721604"/>
                    <a:pt x="7293375" y="5679840"/>
                    <a:pt x="7293038" y="5638076"/>
                  </a:cubicBezTo>
                  <a:cubicBezTo>
                    <a:pt x="7294772" y="5533891"/>
                    <a:pt x="7296550" y="5429707"/>
                    <a:pt x="7298797" y="5325535"/>
                  </a:cubicBezTo>
                  <a:cubicBezTo>
                    <a:pt x="7300569" y="5243093"/>
                    <a:pt x="7303325" y="5160664"/>
                    <a:pt x="7305592" y="5078234"/>
                  </a:cubicBezTo>
                  <a:cubicBezTo>
                    <a:pt x="7307910" y="4993887"/>
                    <a:pt x="7321130" y="4905432"/>
                    <a:pt x="7313504" y="4821688"/>
                  </a:cubicBezTo>
                  <a:cubicBezTo>
                    <a:pt x="7312240" y="4807788"/>
                    <a:pt x="7304157" y="4799882"/>
                    <a:pt x="7294010" y="4796726"/>
                  </a:cubicBezTo>
                  <a:cubicBezTo>
                    <a:pt x="7291654" y="4702676"/>
                    <a:pt x="7285139" y="4609153"/>
                    <a:pt x="7278681" y="4514926"/>
                  </a:cubicBezTo>
                  <a:cubicBezTo>
                    <a:pt x="7279493" y="4514926"/>
                    <a:pt x="7280332" y="4515053"/>
                    <a:pt x="7281132" y="4514983"/>
                  </a:cubicBezTo>
                  <a:cubicBezTo>
                    <a:pt x="7318248" y="4512056"/>
                    <a:pt x="7353985" y="4513465"/>
                    <a:pt x="7357681" y="4562233"/>
                  </a:cubicBezTo>
                  <a:cubicBezTo>
                    <a:pt x="7362647" y="4627937"/>
                    <a:pt x="7348277" y="4689417"/>
                    <a:pt x="7370597" y="4753254"/>
                  </a:cubicBezTo>
                  <a:cubicBezTo>
                    <a:pt x="7371308" y="4755273"/>
                    <a:pt x="7372254" y="4757197"/>
                    <a:pt x="7373315" y="4759058"/>
                  </a:cubicBezTo>
                  <a:cubicBezTo>
                    <a:pt x="7370914" y="4760645"/>
                    <a:pt x="7368476" y="4762068"/>
                    <a:pt x="7366133" y="4763909"/>
                  </a:cubicBezTo>
                  <a:cubicBezTo>
                    <a:pt x="7329570" y="4792605"/>
                    <a:pt x="7357262" y="4869389"/>
                    <a:pt x="7361408" y="4904466"/>
                  </a:cubicBezTo>
                  <a:cubicBezTo>
                    <a:pt x="7362367" y="4912594"/>
                    <a:pt x="7363066" y="4920780"/>
                    <a:pt x="7363936" y="4928920"/>
                  </a:cubicBezTo>
                  <a:cubicBezTo>
                    <a:pt x="7356862" y="4929009"/>
                    <a:pt x="7349788" y="4929124"/>
                    <a:pt x="7342708" y="4929168"/>
                  </a:cubicBezTo>
                  <a:cubicBezTo>
                    <a:pt x="7326122" y="4929289"/>
                    <a:pt x="7324661" y="4955025"/>
                    <a:pt x="7341374" y="4955000"/>
                  </a:cubicBezTo>
                  <a:cubicBezTo>
                    <a:pt x="7349801" y="4954987"/>
                    <a:pt x="7358214" y="4954943"/>
                    <a:pt x="7366628" y="4954911"/>
                  </a:cubicBezTo>
                  <a:cubicBezTo>
                    <a:pt x="7369638" y="4986134"/>
                    <a:pt x="7371956" y="5017509"/>
                    <a:pt x="7374007" y="5048935"/>
                  </a:cubicBezTo>
                  <a:cubicBezTo>
                    <a:pt x="7370413" y="5052637"/>
                    <a:pt x="7370622" y="5059324"/>
                    <a:pt x="7374877" y="5062112"/>
                  </a:cubicBezTo>
                  <a:cubicBezTo>
                    <a:pt x="7378319" y="5117947"/>
                    <a:pt x="7380516" y="5173999"/>
                    <a:pt x="7382484" y="5230025"/>
                  </a:cubicBezTo>
                  <a:cubicBezTo>
                    <a:pt x="7377595" y="5230171"/>
                    <a:pt x="7372699" y="5230234"/>
                    <a:pt x="7367790" y="5230107"/>
                  </a:cubicBezTo>
                  <a:cubicBezTo>
                    <a:pt x="7351153" y="5229707"/>
                    <a:pt x="7349763" y="5255298"/>
                    <a:pt x="7366450" y="5255939"/>
                  </a:cubicBezTo>
                  <a:cubicBezTo>
                    <a:pt x="7372140" y="5256161"/>
                    <a:pt x="7377804" y="5256174"/>
                    <a:pt x="7383456" y="5256066"/>
                  </a:cubicBezTo>
                  <a:cubicBezTo>
                    <a:pt x="7384154" y="5276557"/>
                    <a:pt x="7384853" y="5296998"/>
                    <a:pt x="7385551" y="5317458"/>
                  </a:cubicBezTo>
                  <a:cubicBezTo>
                    <a:pt x="7382821" y="5318417"/>
                    <a:pt x="7380058" y="5319350"/>
                    <a:pt x="7377347" y="5320322"/>
                  </a:cubicBezTo>
                  <a:cubicBezTo>
                    <a:pt x="7364577" y="5324894"/>
                    <a:pt x="7368813" y="5345791"/>
                    <a:pt x="7381976" y="5341277"/>
                  </a:cubicBezTo>
                  <a:cubicBezTo>
                    <a:pt x="7383424" y="5340781"/>
                    <a:pt x="7384872" y="5340318"/>
                    <a:pt x="7386320" y="5339829"/>
                  </a:cubicBezTo>
                  <a:cubicBezTo>
                    <a:pt x="7387666" y="5378176"/>
                    <a:pt x="7389113" y="5416454"/>
                    <a:pt x="7391006" y="5454523"/>
                  </a:cubicBezTo>
                  <a:cubicBezTo>
                    <a:pt x="7395908" y="5553570"/>
                    <a:pt x="7399826" y="5652630"/>
                    <a:pt x="7402588" y="5751722"/>
                  </a:cubicBezTo>
                  <a:cubicBezTo>
                    <a:pt x="7418362" y="5750083"/>
                    <a:pt x="7434129" y="5748407"/>
                    <a:pt x="7449902" y="5746826"/>
                  </a:cubicBezTo>
                  <a:cubicBezTo>
                    <a:pt x="7449699" y="5741720"/>
                    <a:pt x="7449521" y="5736609"/>
                    <a:pt x="7449299" y="5731503"/>
                  </a:cubicBezTo>
                  <a:cubicBezTo>
                    <a:pt x="7478344" y="5726144"/>
                    <a:pt x="7506525" y="5717298"/>
                    <a:pt x="7535627" y="5711755"/>
                  </a:cubicBezTo>
                  <a:cubicBezTo>
                    <a:pt x="7561910" y="5706751"/>
                    <a:pt x="7589513" y="5707564"/>
                    <a:pt x="7616767" y="5708859"/>
                  </a:cubicBezTo>
                  <a:cubicBezTo>
                    <a:pt x="7616297" y="5716371"/>
                    <a:pt x="7615929" y="5723883"/>
                    <a:pt x="7615478" y="5731402"/>
                  </a:cubicBezTo>
                  <a:cubicBezTo>
                    <a:pt x="7623797" y="5730684"/>
                    <a:pt x="7632103" y="5729897"/>
                    <a:pt x="7640415" y="5729198"/>
                  </a:cubicBezTo>
                  <a:cubicBezTo>
                    <a:pt x="7655356" y="5727941"/>
                    <a:pt x="7670285" y="5726741"/>
                    <a:pt x="7685214" y="5725566"/>
                  </a:cubicBezTo>
                  <a:cubicBezTo>
                    <a:pt x="7685379" y="5715831"/>
                    <a:pt x="7685551" y="5706090"/>
                    <a:pt x="7685690" y="5696356"/>
                  </a:cubicBezTo>
                  <a:cubicBezTo>
                    <a:pt x="7686020" y="5696337"/>
                    <a:pt x="7686344" y="5696286"/>
                    <a:pt x="7686675" y="5696267"/>
                  </a:cubicBezTo>
                  <a:cubicBezTo>
                    <a:pt x="7686732" y="5705989"/>
                    <a:pt x="7686865" y="5715711"/>
                    <a:pt x="7686979" y="5725426"/>
                  </a:cubicBezTo>
                  <a:cubicBezTo>
                    <a:pt x="7697533" y="5724601"/>
                    <a:pt x="7708080" y="5723813"/>
                    <a:pt x="7718628" y="5723026"/>
                  </a:cubicBezTo>
                  <a:cubicBezTo>
                    <a:pt x="7718336" y="5713006"/>
                    <a:pt x="7718056" y="5702979"/>
                    <a:pt x="7717796" y="5692952"/>
                  </a:cubicBezTo>
                  <a:cubicBezTo>
                    <a:pt x="7735258" y="5690501"/>
                    <a:pt x="7752651" y="5687371"/>
                    <a:pt x="7770094" y="5684970"/>
                  </a:cubicBezTo>
                  <a:cubicBezTo>
                    <a:pt x="7770444" y="5696413"/>
                    <a:pt x="7770768" y="5707849"/>
                    <a:pt x="7771098" y="5719286"/>
                  </a:cubicBezTo>
                  <a:cubicBezTo>
                    <a:pt x="7780616" y="5718638"/>
                    <a:pt x="7790135" y="5717978"/>
                    <a:pt x="7799654" y="5717362"/>
                  </a:cubicBezTo>
                  <a:cubicBezTo>
                    <a:pt x="7799197" y="5705589"/>
                    <a:pt x="7798739" y="5693810"/>
                    <a:pt x="7798250" y="5682037"/>
                  </a:cubicBezTo>
                  <a:cubicBezTo>
                    <a:pt x="7812576" y="5681122"/>
                    <a:pt x="7826984" y="5681256"/>
                    <a:pt x="7841557" y="5683294"/>
                  </a:cubicBezTo>
                  <a:cubicBezTo>
                    <a:pt x="7842065" y="5693759"/>
                    <a:pt x="7842669" y="5704217"/>
                    <a:pt x="7843208" y="5714676"/>
                  </a:cubicBezTo>
                  <a:cubicBezTo>
                    <a:pt x="8177396" y="5694997"/>
                    <a:pt x="8509971" y="5697226"/>
                    <a:pt x="8841670" y="5730367"/>
                  </a:cubicBezTo>
                  <a:cubicBezTo>
                    <a:pt x="8841555" y="5727611"/>
                    <a:pt x="8841416" y="5724855"/>
                    <a:pt x="8841308" y="5722092"/>
                  </a:cubicBezTo>
                  <a:cubicBezTo>
                    <a:pt x="8942165" y="5719756"/>
                    <a:pt x="9043104" y="5714047"/>
                    <a:pt x="9142723" y="5734437"/>
                  </a:cubicBezTo>
                  <a:cubicBezTo>
                    <a:pt x="9145543" y="5735015"/>
                    <a:pt x="9148140" y="5734831"/>
                    <a:pt x="9150508" y="5734196"/>
                  </a:cubicBezTo>
                  <a:cubicBezTo>
                    <a:pt x="9151486" y="5744527"/>
                    <a:pt x="9152470" y="5754858"/>
                    <a:pt x="9153429" y="5765196"/>
                  </a:cubicBezTo>
                  <a:cubicBezTo>
                    <a:pt x="9153417" y="5767114"/>
                    <a:pt x="9153359" y="5769032"/>
                    <a:pt x="9153340" y="5770949"/>
                  </a:cubicBezTo>
                  <a:cubicBezTo>
                    <a:pt x="9183503" y="5775813"/>
                    <a:pt x="9213665" y="5780932"/>
                    <a:pt x="9243815" y="5786374"/>
                  </a:cubicBezTo>
                  <a:cubicBezTo>
                    <a:pt x="9243771" y="5760815"/>
                    <a:pt x="9243841" y="5735237"/>
                    <a:pt x="9243904" y="5709634"/>
                  </a:cubicBezTo>
                  <a:cubicBezTo>
                    <a:pt x="9244050" y="5647359"/>
                    <a:pt x="9238354" y="5584488"/>
                    <a:pt x="9232550" y="5521769"/>
                  </a:cubicBezTo>
                  <a:cubicBezTo>
                    <a:pt x="9232347" y="5427059"/>
                    <a:pt x="9231445" y="5332368"/>
                    <a:pt x="9229229" y="5237549"/>
                  </a:cubicBezTo>
                  <a:cubicBezTo>
                    <a:pt x="9227693" y="5171782"/>
                    <a:pt x="9226892" y="5105996"/>
                    <a:pt x="9226334" y="5040204"/>
                  </a:cubicBezTo>
                  <a:cubicBezTo>
                    <a:pt x="9227508" y="5025567"/>
                    <a:pt x="9228524" y="5010912"/>
                    <a:pt x="9229248" y="4996243"/>
                  </a:cubicBezTo>
                  <a:cubicBezTo>
                    <a:pt x="9234150" y="4897786"/>
                    <a:pt x="9229744" y="4797545"/>
                    <a:pt x="9224759" y="4698822"/>
                  </a:cubicBezTo>
                  <a:cubicBezTo>
                    <a:pt x="9224124" y="4550498"/>
                    <a:pt x="9222638" y="4402201"/>
                    <a:pt x="9216796" y="4254061"/>
                  </a:cubicBezTo>
                  <a:cubicBezTo>
                    <a:pt x="9216326" y="4241996"/>
                    <a:pt x="9210509" y="4233227"/>
                    <a:pt x="9202629" y="4227912"/>
                  </a:cubicBezTo>
                  <a:cubicBezTo>
                    <a:pt x="9201461" y="4169492"/>
                    <a:pt x="9200419" y="4111059"/>
                    <a:pt x="9200362" y="4052582"/>
                  </a:cubicBezTo>
                  <a:cubicBezTo>
                    <a:pt x="9200343" y="4033170"/>
                    <a:pt x="9170003" y="4031589"/>
                    <a:pt x="9170231" y="4051026"/>
                  </a:cubicBezTo>
                  <a:cubicBezTo>
                    <a:pt x="9170904" y="4108208"/>
                    <a:pt x="9175292" y="4165193"/>
                    <a:pt x="9180144" y="4222159"/>
                  </a:cubicBezTo>
                  <a:cubicBezTo>
                    <a:pt x="9173959" y="4222718"/>
                    <a:pt x="9168053" y="4224940"/>
                    <a:pt x="9163405" y="4229011"/>
                  </a:cubicBezTo>
                  <a:cubicBezTo>
                    <a:pt x="9162713" y="4202233"/>
                    <a:pt x="9161938" y="4175461"/>
                    <a:pt x="9161335" y="4148683"/>
                  </a:cubicBezTo>
                  <a:cubicBezTo>
                    <a:pt x="9160262" y="4101191"/>
                    <a:pt x="9158649" y="4053947"/>
                    <a:pt x="9159449" y="4006418"/>
                  </a:cubicBezTo>
                  <a:cubicBezTo>
                    <a:pt x="9159608" y="3996709"/>
                    <a:pt x="9160776" y="3987507"/>
                    <a:pt x="9162021" y="3978617"/>
                  </a:cubicBezTo>
                  <a:cubicBezTo>
                    <a:pt x="9165107" y="3986676"/>
                    <a:pt x="9171355" y="3993299"/>
                    <a:pt x="9179471" y="3997998"/>
                  </a:cubicBezTo>
                  <a:cubicBezTo>
                    <a:pt x="9189650" y="4003897"/>
                    <a:pt x="9201721" y="3991140"/>
                    <a:pt x="9193193" y="3981996"/>
                  </a:cubicBezTo>
                  <a:cubicBezTo>
                    <a:pt x="9187808" y="3976223"/>
                    <a:pt x="9186265" y="3968972"/>
                    <a:pt x="9185148" y="3961295"/>
                  </a:cubicBezTo>
                  <a:cubicBezTo>
                    <a:pt x="9183579" y="3950455"/>
                    <a:pt x="9171749" y="3949388"/>
                    <a:pt x="9164897" y="3954868"/>
                  </a:cubicBezTo>
                  <a:cubicBezTo>
                    <a:pt x="9165869" y="3941337"/>
                    <a:pt x="9164853" y="3928173"/>
                    <a:pt x="9158097" y="3914628"/>
                  </a:cubicBezTo>
                  <a:cubicBezTo>
                    <a:pt x="9163989" y="3908171"/>
                    <a:pt x="9173044" y="3903878"/>
                    <a:pt x="9188481" y="3903446"/>
                  </a:cubicBezTo>
                  <a:cubicBezTo>
                    <a:pt x="9201721" y="3903084"/>
                    <a:pt x="9214954" y="3903364"/>
                    <a:pt x="9228181" y="3903910"/>
                  </a:cubicBezTo>
                  <a:cubicBezTo>
                    <a:pt x="9222441" y="3904221"/>
                    <a:pt x="9216682" y="3904253"/>
                    <a:pt x="9210890" y="3903897"/>
                  </a:cubicBezTo>
                  <a:cubicBezTo>
                    <a:pt x="9197936" y="3903097"/>
                    <a:pt x="9197162" y="3922426"/>
                    <a:pt x="9209862" y="3923855"/>
                  </a:cubicBezTo>
                  <a:cubicBezTo>
                    <a:pt x="9230912" y="3926217"/>
                    <a:pt x="9252559" y="3925208"/>
                    <a:pt x="9274206" y="3922845"/>
                  </a:cubicBezTo>
                  <a:cubicBezTo>
                    <a:pt x="9272727" y="3926439"/>
                    <a:pt x="9272981" y="3930669"/>
                    <a:pt x="9276664" y="3934485"/>
                  </a:cubicBezTo>
                  <a:cubicBezTo>
                    <a:pt x="9294844" y="3953313"/>
                    <a:pt x="9278124" y="3979716"/>
                    <a:pt x="9274949" y="4000696"/>
                  </a:cubicBezTo>
                  <a:cubicBezTo>
                    <a:pt x="9274067" y="4006551"/>
                    <a:pt x="9273444" y="4012399"/>
                    <a:pt x="9272854" y="4018248"/>
                  </a:cubicBezTo>
                  <a:cubicBezTo>
                    <a:pt x="9270371" y="3987838"/>
                    <a:pt x="9259893" y="3959098"/>
                    <a:pt x="9240589" y="3943673"/>
                  </a:cubicBezTo>
                  <a:cubicBezTo>
                    <a:pt x="9235655" y="3939736"/>
                    <a:pt x="9227267" y="3940848"/>
                    <a:pt x="9222892" y="3945032"/>
                  </a:cubicBezTo>
                  <a:cubicBezTo>
                    <a:pt x="9219850" y="3947985"/>
                    <a:pt x="9216777" y="3950900"/>
                    <a:pt x="9213665" y="3953776"/>
                  </a:cubicBezTo>
                  <a:cubicBezTo>
                    <a:pt x="9201753" y="3964927"/>
                    <a:pt x="9215056" y="3981329"/>
                    <a:pt x="9228048" y="3976509"/>
                  </a:cubicBezTo>
                  <a:cubicBezTo>
                    <a:pt x="9241656" y="4007478"/>
                    <a:pt x="9242869" y="4066546"/>
                    <a:pt x="9223349" y="4088542"/>
                  </a:cubicBezTo>
                  <a:cubicBezTo>
                    <a:pt x="9208135" y="4105687"/>
                    <a:pt x="9231598" y="4132630"/>
                    <a:pt x="9247555" y="4115390"/>
                  </a:cubicBezTo>
                  <a:cubicBezTo>
                    <a:pt x="9258814" y="4103230"/>
                    <a:pt x="9266497" y="4085031"/>
                    <a:pt x="9270434" y="4064755"/>
                  </a:cubicBezTo>
                  <a:cubicBezTo>
                    <a:pt x="9270358" y="4072693"/>
                    <a:pt x="9270384" y="4080649"/>
                    <a:pt x="9270498" y="4088644"/>
                  </a:cubicBezTo>
                  <a:cubicBezTo>
                    <a:pt x="9270765" y="4108056"/>
                    <a:pt x="9301003" y="4109745"/>
                    <a:pt x="9300724" y="4090206"/>
                  </a:cubicBezTo>
                  <a:cubicBezTo>
                    <a:pt x="9300165" y="4050455"/>
                    <a:pt x="9300133" y="4013574"/>
                    <a:pt x="9308318" y="3974553"/>
                  </a:cubicBezTo>
                  <a:cubicBezTo>
                    <a:pt x="9312636" y="3953973"/>
                    <a:pt x="9310770" y="3935234"/>
                    <a:pt x="9296139" y="3920083"/>
                  </a:cubicBezTo>
                  <a:cubicBezTo>
                    <a:pt x="9314122" y="3917486"/>
                    <a:pt x="9331966" y="3914343"/>
                    <a:pt x="9349327" y="3911720"/>
                  </a:cubicBezTo>
                  <a:cubicBezTo>
                    <a:pt x="9349270" y="3913574"/>
                    <a:pt x="9349257" y="3915429"/>
                    <a:pt x="9349206" y="3917283"/>
                  </a:cubicBezTo>
                  <a:cubicBezTo>
                    <a:pt x="9346806" y="3916959"/>
                    <a:pt x="9344253" y="3917473"/>
                    <a:pt x="9342012" y="3919429"/>
                  </a:cubicBezTo>
                  <a:cubicBezTo>
                    <a:pt x="9338633" y="3922369"/>
                    <a:pt x="9335268" y="3925303"/>
                    <a:pt x="9331890" y="3928237"/>
                  </a:cubicBezTo>
                  <a:cubicBezTo>
                    <a:pt x="9326880" y="3932599"/>
                    <a:pt x="9326759" y="3942657"/>
                    <a:pt x="9333249" y="3945947"/>
                  </a:cubicBezTo>
                  <a:cubicBezTo>
                    <a:pt x="9338297" y="3948499"/>
                    <a:pt x="9343428" y="3950881"/>
                    <a:pt x="9348552" y="3953294"/>
                  </a:cubicBezTo>
                  <a:cubicBezTo>
                    <a:pt x="9347993" y="4014933"/>
                    <a:pt x="9350159" y="4076299"/>
                    <a:pt x="9352540" y="4137615"/>
                  </a:cubicBezTo>
                  <a:cubicBezTo>
                    <a:pt x="9348666" y="4136136"/>
                    <a:pt x="9344863" y="4134104"/>
                    <a:pt x="9341167" y="4131348"/>
                  </a:cubicBezTo>
                  <a:cubicBezTo>
                    <a:pt x="9330855" y="4123645"/>
                    <a:pt x="9320688" y="4139977"/>
                    <a:pt x="9330366" y="4147813"/>
                  </a:cubicBezTo>
                  <a:cubicBezTo>
                    <a:pt x="9337903" y="4153916"/>
                    <a:pt x="9345523" y="4157681"/>
                    <a:pt x="9353403" y="4159796"/>
                  </a:cubicBezTo>
                  <a:cubicBezTo>
                    <a:pt x="9354610" y="4190625"/>
                    <a:pt x="9355747" y="4221441"/>
                    <a:pt x="9356598" y="4252283"/>
                  </a:cubicBezTo>
                  <a:cubicBezTo>
                    <a:pt x="9354051" y="4252290"/>
                    <a:pt x="9351505" y="4252347"/>
                    <a:pt x="9348958" y="4252353"/>
                  </a:cubicBezTo>
                  <a:cubicBezTo>
                    <a:pt x="9332734" y="4252385"/>
                    <a:pt x="9331325" y="4277556"/>
                    <a:pt x="9347650" y="4277594"/>
                  </a:cubicBezTo>
                  <a:cubicBezTo>
                    <a:pt x="9350838" y="4277601"/>
                    <a:pt x="9354026" y="4277664"/>
                    <a:pt x="9357213" y="4277683"/>
                  </a:cubicBezTo>
                  <a:cubicBezTo>
                    <a:pt x="9358414" y="4336230"/>
                    <a:pt x="9358071" y="4394879"/>
                    <a:pt x="9354007" y="4453801"/>
                  </a:cubicBezTo>
                  <a:cubicBezTo>
                    <a:pt x="9345155" y="4459503"/>
                    <a:pt x="9342621" y="4473517"/>
                    <a:pt x="9352661" y="4478331"/>
                  </a:cubicBezTo>
                  <a:cubicBezTo>
                    <a:pt x="9348438" y="4562189"/>
                    <a:pt x="9353105" y="4645844"/>
                    <a:pt x="9344056" y="4729714"/>
                  </a:cubicBezTo>
                  <a:cubicBezTo>
                    <a:pt x="9332842" y="4833639"/>
                    <a:pt x="9334036" y="4938026"/>
                    <a:pt x="9335135" y="5042433"/>
                  </a:cubicBezTo>
                  <a:cubicBezTo>
                    <a:pt x="9337243" y="5243036"/>
                    <a:pt x="9329039" y="5444369"/>
                    <a:pt x="9342075" y="5644622"/>
                  </a:cubicBezTo>
                  <a:cubicBezTo>
                    <a:pt x="9345587" y="5698483"/>
                    <a:pt x="9346425" y="5752287"/>
                    <a:pt x="9346933" y="5806103"/>
                  </a:cubicBezTo>
                  <a:cubicBezTo>
                    <a:pt x="9363989" y="5809519"/>
                    <a:pt x="9381039" y="5813005"/>
                    <a:pt x="9398063" y="5816555"/>
                  </a:cubicBezTo>
                  <a:cubicBezTo>
                    <a:pt x="9397879" y="5767819"/>
                    <a:pt x="9397580" y="5719070"/>
                    <a:pt x="9394590" y="5670353"/>
                  </a:cubicBezTo>
                  <a:cubicBezTo>
                    <a:pt x="9382296" y="5470315"/>
                    <a:pt x="9387332" y="5270226"/>
                    <a:pt x="9384874" y="5069890"/>
                  </a:cubicBezTo>
                  <a:cubicBezTo>
                    <a:pt x="9382486" y="4874875"/>
                    <a:pt x="9394234" y="4681480"/>
                    <a:pt x="9395599" y="4486706"/>
                  </a:cubicBezTo>
                  <a:cubicBezTo>
                    <a:pt x="9418326" y="4489850"/>
                    <a:pt x="9442951" y="4490783"/>
                    <a:pt x="9463500" y="4484770"/>
                  </a:cubicBezTo>
                  <a:cubicBezTo>
                    <a:pt x="9469158" y="4555483"/>
                    <a:pt x="9474339" y="4626229"/>
                    <a:pt x="9478467" y="4697069"/>
                  </a:cubicBezTo>
                  <a:cubicBezTo>
                    <a:pt x="9483001" y="4774742"/>
                    <a:pt x="9483458" y="4852289"/>
                    <a:pt x="9482759" y="4929822"/>
                  </a:cubicBezTo>
                  <a:cubicBezTo>
                    <a:pt x="9453956" y="4930959"/>
                    <a:pt x="9425019" y="4933943"/>
                    <a:pt x="9397352" y="4937061"/>
                  </a:cubicBezTo>
                  <a:cubicBezTo>
                    <a:pt x="9391288" y="4937747"/>
                    <a:pt x="9392748" y="4946605"/>
                    <a:pt x="9398196" y="4947221"/>
                  </a:cubicBezTo>
                  <a:cubicBezTo>
                    <a:pt x="9425559" y="4950320"/>
                    <a:pt x="9454095" y="4953152"/>
                    <a:pt x="9482537" y="4954231"/>
                  </a:cubicBezTo>
                  <a:cubicBezTo>
                    <a:pt x="9482308" y="4973427"/>
                    <a:pt x="9482048" y="4992617"/>
                    <a:pt x="9481756" y="5011813"/>
                  </a:cubicBezTo>
                  <a:cubicBezTo>
                    <a:pt x="9475254" y="5013953"/>
                    <a:pt x="9468675" y="5015490"/>
                    <a:pt x="9461912" y="5015331"/>
                  </a:cubicBezTo>
                  <a:cubicBezTo>
                    <a:pt x="9443154" y="5014893"/>
                    <a:pt x="9441694" y="5042916"/>
                    <a:pt x="9460407" y="5044389"/>
                  </a:cubicBezTo>
                  <a:cubicBezTo>
                    <a:pt x="9467589" y="5044954"/>
                    <a:pt x="9474492" y="5044154"/>
                    <a:pt x="9481292" y="5042687"/>
                  </a:cubicBezTo>
                  <a:cubicBezTo>
                    <a:pt x="9480924" y="5066360"/>
                    <a:pt x="9480588" y="5090033"/>
                    <a:pt x="9480321" y="5113712"/>
                  </a:cubicBezTo>
                  <a:cubicBezTo>
                    <a:pt x="9476987" y="5114696"/>
                    <a:pt x="9473723" y="5115629"/>
                    <a:pt x="9470656" y="5116398"/>
                  </a:cubicBezTo>
                  <a:cubicBezTo>
                    <a:pt x="9453016" y="5120798"/>
                    <a:pt x="9458839" y="5147329"/>
                    <a:pt x="9476740" y="5143950"/>
                  </a:cubicBezTo>
                  <a:cubicBezTo>
                    <a:pt x="9477863" y="5143734"/>
                    <a:pt x="9478962" y="5143404"/>
                    <a:pt x="9480080" y="5143176"/>
                  </a:cubicBezTo>
                  <a:cubicBezTo>
                    <a:pt x="9479838" y="5175415"/>
                    <a:pt x="9479749" y="5207666"/>
                    <a:pt x="9480162" y="5239943"/>
                  </a:cubicBezTo>
                  <a:cubicBezTo>
                    <a:pt x="9481077" y="5310346"/>
                    <a:pt x="9486436" y="5376729"/>
                    <a:pt x="9480124" y="5447093"/>
                  </a:cubicBezTo>
                  <a:cubicBezTo>
                    <a:pt x="9475489" y="5498858"/>
                    <a:pt x="9476244" y="5551982"/>
                    <a:pt x="9477527" y="5604903"/>
                  </a:cubicBezTo>
                  <a:cubicBezTo>
                    <a:pt x="9469316" y="5610821"/>
                    <a:pt x="9467862" y="5625934"/>
                    <a:pt x="9478213" y="5633034"/>
                  </a:cubicBezTo>
                  <a:cubicBezTo>
                    <a:pt x="9478835" y="5657957"/>
                    <a:pt x="9479387" y="5682780"/>
                    <a:pt x="9479362" y="5707322"/>
                  </a:cubicBezTo>
                  <a:cubicBezTo>
                    <a:pt x="9479305" y="5749518"/>
                    <a:pt x="9479197" y="5791714"/>
                    <a:pt x="9479095" y="5833910"/>
                  </a:cubicBezTo>
                  <a:cubicBezTo>
                    <a:pt x="9492507" y="5836862"/>
                    <a:pt x="9505924" y="5839790"/>
                    <a:pt x="9519316" y="5842800"/>
                  </a:cubicBezTo>
                  <a:cubicBezTo>
                    <a:pt x="9519113" y="5806300"/>
                    <a:pt x="9518808" y="5769806"/>
                    <a:pt x="9518821" y="5733357"/>
                  </a:cubicBezTo>
                  <a:cubicBezTo>
                    <a:pt x="9518834" y="5706516"/>
                    <a:pt x="9518923" y="5679719"/>
                    <a:pt x="9519024" y="5652928"/>
                  </a:cubicBezTo>
                  <a:cubicBezTo>
                    <a:pt x="9525641" y="5656903"/>
                    <a:pt x="9531921" y="5661450"/>
                    <a:pt x="9537585" y="5667051"/>
                  </a:cubicBezTo>
                  <a:cubicBezTo>
                    <a:pt x="9549295" y="5678633"/>
                    <a:pt x="9572358" y="5665120"/>
                    <a:pt x="9562509" y="5649798"/>
                  </a:cubicBezTo>
                  <a:cubicBezTo>
                    <a:pt x="9554578" y="5637447"/>
                    <a:pt x="9545967" y="5628043"/>
                    <a:pt x="9532975" y="5621007"/>
                  </a:cubicBezTo>
                  <a:cubicBezTo>
                    <a:pt x="9528498" y="5618581"/>
                    <a:pt x="9523857" y="5616511"/>
                    <a:pt x="9519170" y="5614543"/>
                  </a:cubicBezTo>
                  <a:cubicBezTo>
                    <a:pt x="9519316" y="5577478"/>
                    <a:pt x="9519431" y="5540457"/>
                    <a:pt x="9519424" y="5503449"/>
                  </a:cubicBezTo>
                  <a:cubicBezTo>
                    <a:pt x="9533223" y="5497887"/>
                    <a:pt x="9546259" y="5489270"/>
                    <a:pt x="9560375" y="5486577"/>
                  </a:cubicBezTo>
                  <a:cubicBezTo>
                    <a:pt x="9560712" y="5488717"/>
                    <a:pt x="9560960" y="5490883"/>
                    <a:pt x="9560953" y="5493131"/>
                  </a:cubicBezTo>
                  <a:cubicBezTo>
                    <a:pt x="9560915" y="5501595"/>
                    <a:pt x="9567373" y="5506281"/>
                    <a:pt x="9573952" y="5506383"/>
                  </a:cubicBezTo>
                  <a:cubicBezTo>
                    <a:pt x="9578790" y="5624709"/>
                    <a:pt x="9585718" y="5742933"/>
                    <a:pt x="9597370" y="5860713"/>
                  </a:cubicBezTo>
                  <a:cubicBezTo>
                    <a:pt x="9861530" y="5922410"/>
                    <a:pt x="10123627" y="5993745"/>
                    <a:pt x="10388612" y="6051124"/>
                  </a:cubicBezTo>
                  <a:cubicBezTo>
                    <a:pt x="10386339" y="6029090"/>
                    <a:pt x="10384440" y="6007011"/>
                    <a:pt x="10382980" y="5984906"/>
                  </a:cubicBezTo>
                  <a:cubicBezTo>
                    <a:pt x="10382332" y="5932678"/>
                    <a:pt x="10380751" y="5880455"/>
                    <a:pt x="10379221" y="5828245"/>
                  </a:cubicBezTo>
                  <a:cubicBezTo>
                    <a:pt x="10379233" y="5827585"/>
                    <a:pt x="10379221" y="5826918"/>
                    <a:pt x="10379233" y="5826258"/>
                  </a:cubicBezTo>
                  <a:cubicBezTo>
                    <a:pt x="10380643" y="5752960"/>
                    <a:pt x="10382554" y="5679668"/>
                    <a:pt x="10384720" y="5606389"/>
                  </a:cubicBezTo>
                  <a:cubicBezTo>
                    <a:pt x="10386117" y="5559145"/>
                    <a:pt x="10404125" y="5509082"/>
                    <a:pt x="10392111" y="5463825"/>
                  </a:cubicBezTo>
                  <a:cubicBezTo>
                    <a:pt x="10393387" y="5452084"/>
                    <a:pt x="10394676" y="5440356"/>
                    <a:pt x="10395959" y="5428640"/>
                  </a:cubicBezTo>
                  <a:cubicBezTo>
                    <a:pt x="10396080" y="5427579"/>
                    <a:pt x="10396023" y="5426621"/>
                    <a:pt x="10396004" y="5425643"/>
                  </a:cubicBezTo>
                  <a:cubicBezTo>
                    <a:pt x="10397807" y="5428468"/>
                    <a:pt x="10395832" y="5418264"/>
                    <a:pt x="10396105" y="5412822"/>
                  </a:cubicBezTo>
                  <a:cubicBezTo>
                    <a:pt x="10396842" y="5398115"/>
                    <a:pt x="10398321" y="5383447"/>
                    <a:pt x="10399934" y="5368817"/>
                  </a:cubicBezTo>
                  <a:cubicBezTo>
                    <a:pt x="10400557" y="5363133"/>
                    <a:pt x="10401407" y="5357495"/>
                    <a:pt x="10402265" y="5351856"/>
                  </a:cubicBezTo>
                  <a:cubicBezTo>
                    <a:pt x="10409408" y="5364333"/>
                    <a:pt x="10421962" y="5370779"/>
                    <a:pt x="10435297" y="5371877"/>
                  </a:cubicBezTo>
                  <a:cubicBezTo>
                    <a:pt x="10437901" y="5387003"/>
                    <a:pt x="10440441" y="5402135"/>
                    <a:pt x="10443387" y="5417248"/>
                  </a:cubicBezTo>
                  <a:cubicBezTo>
                    <a:pt x="10446200" y="5431682"/>
                    <a:pt x="10453897" y="5441162"/>
                    <a:pt x="10463618" y="5446375"/>
                  </a:cubicBezTo>
                  <a:cubicBezTo>
                    <a:pt x="10463618" y="5463114"/>
                    <a:pt x="10463593" y="5479853"/>
                    <a:pt x="10463644" y="5496591"/>
                  </a:cubicBezTo>
                  <a:cubicBezTo>
                    <a:pt x="10461796" y="5498915"/>
                    <a:pt x="10460469" y="5501843"/>
                    <a:pt x="10460101" y="5505481"/>
                  </a:cubicBezTo>
                  <a:cubicBezTo>
                    <a:pt x="10457262" y="5533301"/>
                    <a:pt x="10454386" y="5561069"/>
                    <a:pt x="10452125" y="5588876"/>
                  </a:cubicBezTo>
                  <a:cubicBezTo>
                    <a:pt x="10451928" y="5551741"/>
                    <a:pt x="10450823" y="5514594"/>
                    <a:pt x="10448124" y="5477395"/>
                  </a:cubicBezTo>
                  <a:cubicBezTo>
                    <a:pt x="10445940" y="5447309"/>
                    <a:pt x="10405160" y="5444242"/>
                    <a:pt x="10400893" y="5474957"/>
                  </a:cubicBezTo>
                  <a:cubicBezTo>
                    <a:pt x="10379163" y="5631376"/>
                    <a:pt x="10374896" y="5790247"/>
                    <a:pt x="10393095" y="5947175"/>
                  </a:cubicBezTo>
                  <a:cubicBezTo>
                    <a:pt x="10393089" y="5964148"/>
                    <a:pt x="10393451" y="5981363"/>
                    <a:pt x="10393876" y="5998654"/>
                  </a:cubicBezTo>
                  <a:cubicBezTo>
                    <a:pt x="10388174" y="6003823"/>
                    <a:pt x="10388161" y="6013786"/>
                    <a:pt x="10394378" y="6018161"/>
                  </a:cubicBezTo>
                  <a:cubicBezTo>
                    <a:pt x="10394683" y="6029610"/>
                    <a:pt x="10394975" y="6041097"/>
                    <a:pt x="10395216" y="6052578"/>
                  </a:cubicBezTo>
                  <a:cubicBezTo>
                    <a:pt x="10437869" y="6061779"/>
                    <a:pt x="10480617" y="6070492"/>
                    <a:pt x="10523442" y="6078855"/>
                  </a:cubicBezTo>
                  <a:cubicBezTo>
                    <a:pt x="10523105" y="6059341"/>
                    <a:pt x="10522648" y="6039834"/>
                    <a:pt x="10521835" y="6020327"/>
                  </a:cubicBezTo>
                  <a:cubicBezTo>
                    <a:pt x="10522216" y="6020308"/>
                    <a:pt x="10522591" y="6020314"/>
                    <a:pt x="10522972" y="6020295"/>
                  </a:cubicBezTo>
                  <a:cubicBezTo>
                    <a:pt x="10536174" y="6019545"/>
                    <a:pt x="10548715" y="6017907"/>
                    <a:pt x="10561053" y="6016504"/>
                  </a:cubicBezTo>
                  <a:cubicBezTo>
                    <a:pt x="10562323" y="6022898"/>
                    <a:pt x="10563453" y="6029286"/>
                    <a:pt x="10564945" y="6035687"/>
                  </a:cubicBezTo>
                  <a:cubicBezTo>
                    <a:pt x="10568597" y="6051378"/>
                    <a:pt x="10592377" y="6046120"/>
                    <a:pt x="10589342" y="6030302"/>
                  </a:cubicBezTo>
                  <a:cubicBezTo>
                    <a:pt x="10588326" y="6025019"/>
                    <a:pt x="10587685" y="6019704"/>
                    <a:pt x="10586802" y="6014415"/>
                  </a:cubicBezTo>
                  <a:cubicBezTo>
                    <a:pt x="10602709" y="6013780"/>
                    <a:pt x="10618711" y="6014827"/>
                    <a:pt x="10635716" y="6020327"/>
                  </a:cubicBezTo>
                  <a:cubicBezTo>
                    <a:pt x="10652264" y="6025680"/>
                    <a:pt x="10658671" y="6002572"/>
                    <a:pt x="10643958" y="5995498"/>
                  </a:cubicBezTo>
                  <a:cubicBezTo>
                    <a:pt x="10622413" y="5985135"/>
                    <a:pt x="10603128" y="5983389"/>
                    <a:pt x="10582249" y="5985148"/>
                  </a:cubicBezTo>
                  <a:cubicBezTo>
                    <a:pt x="10576896" y="5942888"/>
                    <a:pt x="10574978" y="5900356"/>
                    <a:pt x="10574934" y="5857735"/>
                  </a:cubicBezTo>
                  <a:cubicBezTo>
                    <a:pt x="10589964" y="5766542"/>
                    <a:pt x="10587158" y="5674194"/>
                    <a:pt x="10592962" y="5581897"/>
                  </a:cubicBezTo>
                  <a:cubicBezTo>
                    <a:pt x="10598511" y="5493689"/>
                    <a:pt x="10638834" y="5402389"/>
                    <a:pt x="10619606" y="5313959"/>
                  </a:cubicBezTo>
                  <a:cubicBezTo>
                    <a:pt x="10618292" y="5307933"/>
                    <a:pt x="10613453" y="5301970"/>
                    <a:pt x="10607319" y="5300338"/>
                  </a:cubicBezTo>
                  <a:cubicBezTo>
                    <a:pt x="10576312" y="5292070"/>
                    <a:pt x="10544803" y="5287556"/>
                    <a:pt x="10514412" y="5289327"/>
                  </a:cubicBezTo>
                  <a:cubicBezTo>
                    <a:pt x="10503077" y="5200548"/>
                    <a:pt x="10496423" y="5111502"/>
                    <a:pt x="10493635" y="5022062"/>
                  </a:cubicBezTo>
                  <a:cubicBezTo>
                    <a:pt x="10493140" y="4979720"/>
                    <a:pt x="10492492" y="4937372"/>
                    <a:pt x="10492111" y="4895005"/>
                  </a:cubicBezTo>
                  <a:cubicBezTo>
                    <a:pt x="10491920" y="4873726"/>
                    <a:pt x="10479906" y="4859534"/>
                    <a:pt x="10464679" y="4852720"/>
                  </a:cubicBezTo>
                  <a:cubicBezTo>
                    <a:pt x="10464641" y="4851615"/>
                    <a:pt x="10464634" y="4850491"/>
                    <a:pt x="10464596" y="4849380"/>
                  </a:cubicBezTo>
                  <a:cubicBezTo>
                    <a:pt x="10463288" y="4812461"/>
                    <a:pt x="10461745" y="4775568"/>
                    <a:pt x="10459827" y="4738719"/>
                  </a:cubicBezTo>
                  <a:cubicBezTo>
                    <a:pt x="10470102" y="4735957"/>
                    <a:pt x="10479754" y="4730724"/>
                    <a:pt x="10486186" y="4722996"/>
                  </a:cubicBezTo>
                  <a:cubicBezTo>
                    <a:pt x="10535716" y="4663440"/>
                    <a:pt x="10525829" y="4596244"/>
                    <a:pt x="10531297" y="4522470"/>
                  </a:cubicBezTo>
                  <a:cubicBezTo>
                    <a:pt x="10538460" y="4425562"/>
                    <a:pt x="10543660" y="4328515"/>
                    <a:pt x="10547972" y="4231436"/>
                  </a:cubicBezTo>
                  <a:cubicBezTo>
                    <a:pt x="10551210" y="4158430"/>
                    <a:pt x="10549496" y="4085393"/>
                    <a:pt x="10546245" y="4012342"/>
                  </a:cubicBezTo>
                  <a:cubicBezTo>
                    <a:pt x="10552093" y="4058335"/>
                    <a:pt x="10550226" y="4104608"/>
                    <a:pt x="10551566" y="4152188"/>
                  </a:cubicBezTo>
                  <a:cubicBezTo>
                    <a:pt x="10553528" y="4221918"/>
                    <a:pt x="10571772" y="4290434"/>
                    <a:pt x="10591533" y="4356849"/>
                  </a:cubicBezTo>
                  <a:cubicBezTo>
                    <a:pt x="10597953" y="4378458"/>
                    <a:pt x="10632478" y="4370997"/>
                    <a:pt x="10625880" y="4349267"/>
                  </a:cubicBezTo>
                  <a:cubicBezTo>
                    <a:pt x="10603280" y="4274775"/>
                    <a:pt x="10586580" y="4201934"/>
                    <a:pt x="10583481" y="4123823"/>
                  </a:cubicBezTo>
                  <a:cubicBezTo>
                    <a:pt x="10580966" y="4060551"/>
                    <a:pt x="10583722" y="4004913"/>
                    <a:pt x="10562875" y="3944143"/>
                  </a:cubicBezTo>
                  <a:cubicBezTo>
                    <a:pt x="10559586" y="3934561"/>
                    <a:pt x="10549972" y="3931729"/>
                    <a:pt x="10542320" y="3933774"/>
                  </a:cubicBezTo>
                  <a:cubicBezTo>
                    <a:pt x="10540974" y="3909066"/>
                    <a:pt x="10539603" y="3884352"/>
                    <a:pt x="10538294" y="3859637"/>
                  </a:cubicBezTo>
                  <a:cubicBezTo>
                    <a:pt x="10558513" y="3863746"/>
                    <a:pt x="10578744" y="3868350"/>
                    <a:pt x="10599083" y="3871969"/>
                  </a:cubicBezTo>
                  <a:cubicBezTo>
                    <a:pt x="10674889" y="3885463"/>
                    <a:pt x="10749095" y="3885711"/>
                    <a:pt x="10825651" y="3880573"/>
                  </a:cubicBezTo>
                  <a:cubicBezTo>
                    <a:pt x="10872323" y="3877437"/>
                    <a:pt x="10916761" y="3874579"/>
                    <a:pt x="10960525" y="3873176"/>
                  </a:cubicBezTo>
                  <a:cubicBezTo>
                    <a:pt x="10961979" y="3975773"/>
                    <a:pt x="10979257" y="4081360"/>
                    <a:pt x="10977626" y="4184669"/>
                  </a:cubicBezTo>
                  <a:cubicBezTo>
                    <a:pt x="10976787" y="4237812"/>
                    <a:pt x="10963313" y="4308348"/>
                    <a:pt x="10971942" y="4368330"/>
                  </a:cubicBezTo>
                  <a:cubicBezTo>
                    <a:pt x="10971790" y="4368342"/>
                    <a:pt x="10971625" y="4368349"/>
                    <a:pt x="10971479" y="4368355"/>
                  </a:cubicBezTo>
                  <a:cubicBezTo>
                    <a:pt x="10970298" y="4363669"/>
                    <a:pt x="10969415" y="4358773"/>
                    <a:pt x="10968005" y="4354233"/>
                  </a:cubicBezTo>
                  <a:cubicBezTo>
                    <a:pt x="10964087" y="4341628"/>
                    <a:pt x="10948396" y="4334249"/>
                    <a:pt x="10937659" y="4344523"/>
                  </a:cubicBezTo>
                  <a:lnTo>
                    <a:pt x="10921301" y="4360157"/>
                  </a:lnTo>
                  <a:cubicBezTo>
                    <a:pt x="10916678" y="4364577"/>
                    <a:pt x="10915345" y="4369689"/>
                    <a:pt x="10915884" y="4374502"/>
                  </a:cubicBezTo>
                  <a:cubicBezTo>
                    <a:pt x="10911579" y="4375073"/>
                    <a:pt x="10907356" y="4375848"/>
                    <a:pt x="10903077" y="4376458"/>
                  </a:cubicBezTo>
                  <a:cubicBezTo>
                    <a:pt x="10884452" y="4294371"/>
                    <a:pt x="10874070" y="4211046"/>
                    <a:pt x="10862119" y="4127754"/>
                  </a:cubicBezTo>
                  <a:cubicBezTo>
                    <a:pt x="10860220" y="4114495"/>
                    <a:pt x="10840548" y="4119219"/>
                    <a:pt x="10842009" y="4132205"/>
                  </a:cubicBezTo>
                  <a:cubicBezTo>
                    <a:pt x="10851318" y="4215384"/>
                    <a:pt x="10858144" y="4298759"/>
                    <a:pt x="10875733" y="4380642"/>
                  </a:cubicBezTo>
                  <a:cubicBezTo>
                    <a:pt x="10820031" y="4389767"/>
                    <a:pt x="10764964" y="4402137"/>
                    <a:pt x="10706550" y="4418088"/>
                  </a:cubicBezTo>
                  <a:cubicBezTo>
                    <a:pt x="10686097" y="4423670"/>
                    <a:pt x="10692663" y="4454017"/>
                    <a:pt x="10713662" y="4450270"/>
                  </a:cubicBezTo>
                  <a:cubicBezTo>
                    <a:pt x="10752397" y="4443361"/>
                    <a:pt x="10790789" y="4438078"/>
                    <a:pt x="10829048" y="4433887"/>
                  </a:cubicBezTo>
                  <a:cubicBezTo>
                    <a:pt x="10790910" y="4464621"/>
                    <a:pt x="10750461" y="4499590"/>
                    <a:pt x="10737767" y="4539240"/>
                  </a:cubicBezTo>
                  <a:cubicBezTo>
                    <a:pt x="10718253" y="4600187"/>
                    <a:pt x="10731169" y="4671841"/>
                    <a:pt x="10731677" y="4734788"/>
                  </a:cubicBezTo>
                  <a:cubicBezTo>
                    <a:pt x="10731830" y="4753806"/>
                    <a:pt x="10731779" y="4772825"/>
                    <a:pt x="10731861" y="4791849"/>
                  </a:cubicBezTo>
                  <a:cubicBezTo>
                    <a:pt x="10712030" y="4793348"/>
                    <a:pt x="10694155" y="4806302"/>
                    <a:pt x="10695838" y="4830724"/>
                  </a:cubicBezTo>
                  <a:cubicBezTo>
                    <a:pt x="10704804" y="4960937"/>
                    <a:pt x="10714215" y="5091125"/>
                    <a:pt x="10722730" y="5221370"/>
                  </a:cubicBezTo>
                  <a:cubicBezTo>
                    <a:pt x="10725448" y="5262810"/>
                    <a:pt x="10726985" y="5303996"/>
                    <a:pt x="10729620" y="5344947"/>
                  </a:cubicBezTo>
                  <a:cubicBezTo>
                    <a:pt x="10729506" y="5362848"/>
                    <a:pt x="10729353" y="5380755"/>
                    <a:pt x="10729264" y="5398655"/>
                  </a:cubicBezTo>
                  <a:cubicBezTo>
                    <a:pt x="10729214" y="5408758"/>
                    <a:pt x="10732122" y="5417102"/>
                    <a:pt x="10736878" y="5423649"/>
                  </a:cubicBezTo>
                  <a:cubicBezTo>
                    <a:pt x="10739481" y="5444350"/>
                    <a:pt x="10743234" y="5464956"/>
                    <a:pt x="10747609" y="5485523"/>
                  </a:cubicBezTo>
                  <a:cubicBezTo>
                    <a:pt x="10747394" y="5493810"/>
                    <a:pt x="10747216" y="5502103"/>
                    <a:pt x="10746987" y="5510390"/>
                  </a:cubicBezTo>
                  <a:cubicBezTo>
                    <a:pt x="10742822" y="5509361"/>
                    <a:pt x="10738631" y="5508409"/>
                    <a:pt x="10734414" y="5507545"/>
                  </a:cubicBezTo>
                  <a:cubicBezTo>
                    <a:pt x="10733062" y="5497061"/>
                    <a:pt x="10731804" y="5486577"/>
                    <a:pt x="10730331" y="5476093"/>
                  </a:cubicBezTo>
                  <a:cubicBezTo>
                    <a:pt x="10725791" y="5443912"/>
                    <a:pt x="10681417" y="5452605"/>
                    <a:pt x="10677232" y="5480507"/>
                  </a:cubicBezTo>
                  <a:cubicBezTo>
                    <a:pt x="10676261" y="5486984"/>
                    <a:pt x="10675467" y="5493473"/>
                    <a:pt x="10674565" y="5499957"/>
                  </a:cubicBezTo>
                  <a:cubicBezTo>
                    <a:pt x="10666984" y="5499493"/>
                    <a:pt x="10659408" y="5499131"/>
                    <a:pt x="10651890" y="5498934"/>
                  </a:cubicBezTo>
                  <a:cubicBezTo>
                    <a:pt x="10586408" y="5497201"/>
                    <a:pt x="10581455" y="5600458"/>
                    <a:pt x="10646651" y="5600198"/>
                  </a:cubicBezTo>
                  <a:cubicBezTo>
                    <a:pt x="10652074" y="5600179"/>
                    <a:pt x="10657605" y="5600166"/>
                    <a:pt x="10663199" y="5600192"/>
                  </a:cubicBezTo>
                  <a:cubicBezTo>
                    <a:pt x="10645171" y="5803880"/>
                    <a:pt x="10655655" y="6008681"/>
                    <a:pt x="10663364" y="6213119"/>
                  </a:cubicBezTo>
                  <a:cubicBezTo>
                    <a:pt x="10663828" y="6225400"/>
                    <a:pt x="10664240" y="6237693"/>
                    <a:pt x="10664691" y="6249974"/>
                  </a:cubicBezTo>
                  <a:cubicBezTo>
                    <a:pt x="10725156" y="6245250"/>
                    <a:pt x="10785786" y="6242710"/>
                    <a:pt x="10846485" y="6241859"/>
                  </a:cubicBezTo>
                  <a:cubicBezTo>
                    <a:pt x="10843177" y="6235287"/>
                    <a:pt x="10837932" y="6231229"/>
                    <a:pt x="10831925" y="6229419"/>
                  </a:cubicBezTo>
                  <a:cubicBezTo>
                    <a:pt x="10832026" y="6192545"/>
                    <a:pt x="10831976" y="6155709"/>
                    <a:pt x="10831347" y="6118948"/>
                  </a:cubicBezTo>
                  <a:cubicBezTo>
                    <a:pt x="10828534" y="5953588"/>
                    <a:pt x="10830833" y="5788374"/>
                    <a:pt x="10817421" y="5624156"/>
                  </a:cubicBezTo>
                  <a:cubicBezTo>
                    <a:pt x="10817440" y="5624144"/>
                    <a:pt x="10817459" y="5624137"/>
                    <a:pt x="10817479" y="5624125"/>
                  </a:cubicBezTo>
                  <a:cubicBezTo>
                    <a:pt x="10863021" y="5594019"/>
                    <a:pt x="10909522" y="5570296"/>
                    <a:pt x="10941583" y="5535669"/>
                  </a:cubicBezTo>
                  <a:cubicBezTo>
                    <a:pt x="10954696" y="5535364"/>
                    <a:pt x="10967027" y="5528691"/>
                    <a:pt x="10970107" y="5513438"/>
                  </a:cubicBezTo>
                  <a:cubicBezTo>
                    <a:pt x="10972806" y="5500071"/>
                    <a:pt x="10974717" y="5486711"/>
                    <a:pt x="10976717" y="5473350"/>
                  </a:cubicBezTo>
                  <a:cubicBezTo>
                    <a:pt x="10980223" y="5460606"/>
                    <a:pt x="10982458" y="5446737"/>
                    <a:pt x="10982801" y="5431142"/>
                  </a:cubicBezTo>
                  <a:cubicBezTo>
                    <a:pt x="10982871" y="5428189"/>
                    <a:pt x="10982858" y="5425039"/>
                    <a:pt x="10982858" y="5421941"/>
                  </a:cubicBezTo>
                  <a:cubicBezTo>
                    <a:pt x="10984547" y="5403278"/>
                    <a:pt x="10985538" y="5384622"/>
                    <a:pt x="10986198" y="5365972"/>
                  </a:cubicBezTo>
                  <a:cubicBezTo>
                    <a:pt x="11007166" y="5366721"/>
                    <a:pt x="11028775" y="5364930"/>
                    <a:pt x="11050543" y="5363425"/>
                  </a:cubicBezTo>
                  <a:cubicBezTo>
                    <a:pt x="11090814" y="5360631"/>
                    <a:pt x="11131607" y="5360822"/>
                    <a:pt x="11172456" y="5361978"/>
                  </a:cubicBezTo>
                  <a:cubicBezTo>
                    <a:pt x="11174698" y="5378437"/>
                    <a:pt x="11177143" y="5394902"/>
                    <a:pt x="11179873" y="5411349"/>
                  </a:cubicBezTo>
                  <a:cubicBezTo>
                    <a:pt x="11183550" y="5433421"/>
                    <a:pt x="11217433" y="5425890"/>
                    <a:pt x="11213763" y="5403869"/>
                  </a:cubicBezTo>
                  <a:cubicBezTo>
                    <a:pt x="11211509" y="5390299"/>
                    <a:pt x="11209540" y="5376716"/>
                    <a:pt x="11207603" y="5363133"/>
                  </a:cubicBezTo>
                  <a:cubicBezTo>
                    <a:pt x="11244395" y="5364537"/>
                    <a:pt x="11281124" y="5366289"/>
                    <a:pt x="11317452" y="5367026"/>
                  </a:cubicBezTo>
                  <a:cubicBezTo>
                    <a:pt x="11343697" y="5367553"/>
                    <a:pt x="11345557" y="5326018"/>
                    <a:pt x="11319548" y="5326519"/>
                  </a:cubicBezTo>
                  <a:cubicBezTo>
                    <a:pt x="11280730" y="5327262"/>
                    <a:pt x="11241906" y="5328050"/>
                    <a:pt x="11203076" y="5328761"/>
                  </a:cubicBezTo>
                  <a:cubicBezTo>
                    <a:pt x="11195843" y="5270322"/>
                    <a:pt x="11191182" y="5211737"/>
                    <a:pt x="11188446" y="5153056"/>
                  </a:cubicBezTo>
                  <a:cubicBezTo>
                    <a:pt x="11233359" y="5161959"/>
                    <a:pt x="11281841" y="5171732"/>
                    <a:pt x="11282178" y="5172551"/>
                  </a:cubicBezTo>
                  <a:cubicBezTo>
                    <a:pt x="11290541" y="5193284"/>
                    <a:pt x="11317528" y="5178863"/>
                    <a:pt x="11315858" y="5160359"/>
                  </a:cubicBezTo>
                  <a:cubicBezTo>
                    <a:pt x="11315528" y="5156644"/>
                    <a:pt x="11315198" y="5152929"/>
                    <a:pt x="11314861" y="5149221"/>
                  </a:cubicBezTo>
                  <a:cubicBezTo>
                    <a:pt x="11314131" y="5141074"/>
                    <a:pt x="11304511" y="5133625"/>
                    <a:pt x="11296643" y="5133790"/>
                  </a:cubicBezTo>
                  <a:cubicBezTo>
                    <a:pt x="11258454" y="5134610"/>
                    <a:pt x="11222856" y="5126780"/>
                    <a:pt x="11187074" y="5118315"/>
                  </a:cubicBezTo>
                  <a:cubicBezTo>
                    <a:pt x="11185144" y="5063147"/>
                    <a:pt x="11184597" y="5007908"/>
                    <a:pt x="11184839" y="4952631"/>
                  </a:cubicBezTo>
                  <a:cubicBezTo>
                    <a:pt x="11229765" y="4954860"/>
                    <a:pt x="11274298" y="4952377"/>
                    <a:pt x="11317097" y="4943379"/>
                  </a:cubicBezTo>
                  <a:cubicBezTo>
                    <a:pt x="11324120" y="4998275"/>
                    <a:pt x="11330355" y="5053285"/>
                    <a:pt x="11337239" y="5108232"/>
                  </a:cubicBezTo>
                  <a:cubicBezTo>
                    <a:pt x="11340820" y="5136800"/>
                    <a:pt x="11384387" y="5126970"/>
                    <a:pt x="11380882" y="5098592"/>
                  </a:cubicBezTo>
                  <a:cubicBezTo>
                    <a:pt x="11368316" y="4997030"/>
                    <a:pt x="11358270" y="4895195"/>
                    <a:pt x="11340553" y="4794338"/>
                  </a:cubicBezTo>
                  <a:cubicBezTo>
                    <a:pt x="11335512" y="4765675"/>
                    <a:pt x="11291373" y="4775441"/>
                    <a:pt x="11296446" y="4804086"/>
                  </a:cubicBezTo>
                  <a:cubicBezTo>
                    <a:pt x="11302472" y="4838065"/>
                    <a:pt x="11307451" y="4872177"/>
                    <a:pt x="11312124" y="4906327"/>
                  </a:cubicBezTo>
                  <a:cubicBezTo>
                    <a:pt x="11269605" y="4910270"/>
                    <a:pt x="11227968" y="4916074"/>
                    <a:pt x="11185105" y="4914792"/>
                  </a:cubicBezTo>
                  <a:cubicBezTo>
                    <a:pt x="11185690" y="4853565"/>
                    <a:pt x="11186915" y="4792306"/>
                    <a:pt x="11187887" y="4731067"/>
                  </a:cubicBezTo>
                  <a:cubicBezTo>
                    <a:pt x="11252269" y="4744288"/>
                    <a:pt x="11314760" y="4760988"/>
                    <a:pt x="11383035" y="4755083"/>
                  </a:cubicBezTo>
                  <a:cubicBezTo>
                    <a:pt x="11386718" y="4754772"/>
                    <a:pt x="11389340" y="4753146"/>
                    <a:pt x="11391442" y="4751070"/>
                  </a:cubicBezTo>
                  <a:cubicBezTo>
                    <a:pt x="11408276" y="4915865"/>
                    <a:pt x="11400974" y="5086305"/>
                    <a:pt x="11396421" y="5251437"/>
                  </a:cubicBezTo>
                  <a:cubicBezTo>
                    <a:pt x="11394808" y="5309914"/>
                    <a:pt x="11382070" y="5352713"/>
                    <a:pt x="11393474" y="5411311"/>
                  </a:cubicBezTo>
                  <a:cubicBezTo>
                    <a:pt x="11402294" y="5456618"/>
                    <a:pt x="11417033" y="5528233"/>
                    <a:pt x="11385715" y="5567699"/>
                  </a:cubicBezTo>
                  <a:cubicBezTo>
                    <a:pt x="11356689" y="5604294"/>
                    <a:pt x="11414645" y="5652903"/>
                    <a:pt x="11447272" y="5620486"/>
                  </a:cubicBezTo>
                  <a:cubicBezTo>
                    <a:pt x="11518601" y="5549595"/>
                    <a:pt x="11481066" y="5440521"/>
                    <a:pt x="11476393" y="5346096"/>
                  </a:cubicBezTo>
                  <a:cubicBezTo>
                    <a:pt x="11477097" y="5345944"/>
                    <a:pt x="11477745" y="5345811"/>
                    <a:pt x="11478463" y="5345645"/>
                  </a:cubicBezTo>
                  <a:cubicBezTo>
                    <a:pt x="11540775" y="5331529"/>
                    <a:pt x="11597900" y="5332615"/>
                    <a:pt x="11661419" y="5337136"/>
                  </a:cubicBezTo>
                  <a:cubicBezTo>
                    <a:pt x="11715172" y="5340965"/>
                    <a:pt x="11779789" y="5329593"/>
                    <a:pt x="11833866" y="5343664"/>
                  </a:cubicBezTo>
                  <a:cubicBezTo>
                    <a:pt x="11836355" y="5370366"/>
                    <a:pt x="11872188" y="5382348"/>
                    <a:pt x="11888247" y="5364378"/>
                  </a:cubicBezTo>
                  <a:cubicBezTo>
                    <a:pt x="11912250" y="5369687"/>
                    <a:pt x="11933186" y="5361400"/>
                    <a:pt x="11955532" y="5347125"/>
                  </a:cubicBezTo>
                  <a:cubicBezTo>
                    <a:pt x="11953373" y="5420175"/>
                    <a:pt x="11952820" y="5493131"/>
                    <a:pt x="11958193" y="5565400"/>
                  </a:cubicBezTo>
                  <a:cubicBezTo>
                    <a:pt x="11948801" y="5576284"/>
                    <a:pt x="11944851" y="5591975"/>
                    <a:pt x="11952547" y="5608326"/>
                  </a:cubicBezTo>
                  <a:lnTo>
                    <a:pt x="11961482" y="5627319"/>
                  </a:lnTo>
                  <a:cubicBezTo>
                    <a:pt x="11947836" y="5626881"/>
                    <a:pt x="11934190" y="5626658"/>
                    <a:pt x="11920569" y="5626582"/>
                  </a:cubicBezTo>
                  <a:cubicBezTo>
                    <a:pt x="11912060" y="5611939"/>
                    <a:pt x="11896471" y="5602547"/>
                    <a:pt x="11877173" y="5609494"/>
                  </a:cubicBezTo>
                  <a:cubicBezTo>
                    <a:pt x="11856192" y="5617057"/>
                    <a:pt x="11836533" y="5624728"/>
                    <a:pt x="11817870" y="5632875"/>
                  </a:cubicBezTo>
                  <a:cubicBezTo>
                    <a:pt x="11762574" y="5641098"/>
                    <a:pt x="11711222" y="5658935"/>
                    <a:pt x="11669318" y="5696038"/>
                  </a:cubicBezTo>
                  <a:cubicBezTo>
                    <a:pt x="11655266" y="5708484"/>
                    <a:pt x="11666016" y="5731484"/>
                    <a:pt x="11681237" y="5733459"/>
                  </a:cubicBezTo>
                  <a:cubicBezTo>
                    <a:pt x="11677713" y="5738133"/>
                    <a:pt x="11674233" y="5742882"/>
                    <a:pt x="11670899" y="5747918"/>
                  </a:cubicBezTo>
                  <a:cubicBezTo>
                    <a:pt x="11659057" y="5751880"/>
                    <a:pt x="11648897" y="5759113"/>
                    <a:pt x="11639899" y="5768346"/>
                  </a:cubicBezTo>
                  <a:cubicBezTo>
                    <a:pt x="11631250" y="5735586"/>
                    <a:pt x="11616740" y="5705417"/>
                    <a:pt x="11592242" y="5682475"/>
                  </a:cubicBezTo>
                  <a:cubicBezTo>
                    <a:pt x="11596858" y="5661298"/>
                    <a:pt x="11584698" y="5638355"/>
                    <a:pt x="11557355" y="5635440"/>
                  </a:cubicBezTo>
                  <a:cubicBezTo>
                    <a:pt x="11499265" y="5629255"/>
                    <a:pt x="11443982" y="5645658"/>
                    <a:pt x="11385899" y="5640158"/>
                  </a:cubicBezTo>
                  <a:cubicBezTo>
                    <a:pt x="11337950" y="5635618"/>
                    <a:pt x="11292090" y="5630094"/>
                    <a:pt x="11244611" y="5640393"/>
                  </a:cubicBezTo>
                  <a:cubicBezTo>
                    <a:pt x="11230698" y="5643403"/>
                    <a:pt x="11220018" y="5649245"/>
                    <a:pt x="11211610" y="5656897"/>
                  </a:cubicBezTo>
                  <a:cubicBezTo>
                    <a:pt x="11114620" y="5646801"/>
                    <a:pt x="10984052" y="5705455"/>
                    <a:pt x="10975282" y="5807125"/>
                  </a:cubicBezTo>
                  <a:cubicBezTo>
                    <a:pt x="10962817" y="5951594"/>
                    <a:pt x="10967637" y="6097149"/>
                    <a:pt x="10975314" y="6242342"/>
                  </a:cubicBezTo>
                  <a:cubicBezTo>
                    <a:pt x="11062119" y="6244132"/>
                    <a:pt x="11148879" y="6248596"/>
                    <a:pt x="11235264" y="6254210"/>
                  </a:cubicBezTo>
                  <a:cubicBezTo>
                    <a:pt x="11241373" y="6254610"/>
                    <a:pt x="11247475" y="6255099"/>
                    <a:pt x="11253590" y="6255524"/>
                  </a:cubicBezTo>
                  <a:cubicBezTo>
                    <a:pt x="11281721" y="6246545"/>
                    <a:pt x="11309915" y="6238093"/>
                    <a:pt x="11341195" y="6235096"/>
                  </a:cubicBezTo>
                  <a:cubicBezTo>
                    <a:pt x="11341112" y="6242875"/>
                    <a:pt x="11340979" y="6250666"/>
                    <a:pt x="11341023" y="6258426"/>
                  </a:cubicBezTo>
                  <a:cubicBezTo>
                    <a:pt x="11341030" y="6259849"/>
                    <a:pt x="11341176" y="6261182"/>
                    <a:pt x="11341442" y="6262439"/>
                  </a:cubicBezTo>
                  <a:cubicBezTo>
                    <a:pt x="11353050" y="6263462"/>
                    <a:pt x="11364652" y="6264554"/>
                    <a:pt x="11376253" y="6265646"/>
                  </a:cubicBezTo>
                  <a:cubicBezTo>
                    <a:pt x="11376736" y="6264020"/>
                    <a:pt x="11377085" y="6262281"/>
                    <a:pt x="11377098" y="6260293"/>
                  </a:cubicBezTo>
                  <a:cubicBezTo>
                    <a:pt x="11377148" y="6251327"/>
                    <a:pt x="11377352" y="6242316"/>
                    <a:pt x="11377549" y="6233312"/>
                  </a:cubicBezTo>
                  <a:cubicBezTo>
                    <a:pt x="11436102" y="6232867"/>
                    <a:pt x="11494789" y="6242945"/>
                    <a:pt x="11550884" y="6258788"/>
                  </a:cubicBezTo>
                  <a:cubicBezTo>
                    <a:pt x="11551291" y="6267259"/>
                    <a:pt x="11551596" y="6275749"/>
                    <a:pt x="11551964" y="6284226"/>
                  </a:cubicBezTo>
                  <a:cubicBezTo>
                    <a:pt x="11639118" y="6294208"/>
                    <a:pt x="11726227" y="6304864"/>
                    <a:pt x="11813374" y="6314503"/>
                  </a:cubicBezTo>
                  <a:cubicBezTo>
                    <a:pt x="11812530" y="6307512"/>
                    <a:pt x="11811660" y="6300508"/>
                    <a:pt x="11810746" y="6293516"/>
                  </a:cubicBezTo>
                  <a:cubicBezTo>
                    <a:pt x="11806523" y="6223882"/>
                    <a:pt x="11802002" y="6154261"/>
                    <a:pt x="11798427" y="6084550"/>
                  </a:cubicBezTo>
                  <a:cubicBezTo>
                    <a:pt x="11792426" y="5967876"/>
                    <a:pt x="11810980" y="5851994"/>
                    <a:pt x="11811558" y="5735440"/>
                  </a:cubicBezTo>
                  <a:cubicBezTo>
                    <a:pt x="11837289" y="5719730"/>
                    <a:pt x="11866073" y="5707303"/>
                    <a:pt x="11895334" y="5693606"/>
                  </a:cubicBezTo>
                  <a:cubicBezTo>
                    <a:pt x="11963126" y="5697131"/>
                    <a:pt x="12032011" y="5707672"/>
                    <a:pt x="12088183" y="5708472"/>
                  </a:cubicBezTo>
                  <a:cubicBezTo>
                    <a:pt x="12145835" y="5709291"/>
                    <a:pt x="12175388" y="5698642"/>
                    <a:pt x="12167958" y="5769324"/>
                  </a:cubicBezTo>
                  <a:cubicBezTo>
                    <a:pt x="12163926" y="5807659"/>
                    <a:pt x="12158014" y="5844000"/>
                    <a:pt x="12166549" y="5882081"/>
                  </a:cubicBezTo>
                  <a:cubicBezTo>
                    <a:pt x="12169870" y="5896895"/>
                    <a:pt x="12182240" y="5913501"/>
                    <a:pt x="12197943" y="5916891"/>
                  </a:cubicBezTo>
                  <a:cubicBezTo>
                    <a:pt x="12273940" y="5933319"/>
                    <a:pt x="12332138" y="5898108"/>
                    <a:pt x="12403220" y="5878163"/>
                  </a:cubicBezTo>
                  <a:cubicBezTo>
                    <a:pt x="12462370" y="5861564"/>
                    <a:pt x="12458211" y="5812859"/>
                    <a:pt x="12455512" y="5764968"/>
                  </a:cubicBezTo>
                  <a:cubicBezTo>
                    <a:pt x="12623571" y="5771305"/>
                    <a:pt x="12791547" y="5753233"/>
                    <a:pt x="12960997" y="5753601"/>
                  </a:cubicBezTo>
                  <a:cubicBezTo>
                    <a:pt x="13033051" y="5753760"/>
                    <a:pt x="13208927" y="5726722"/>
                    <a:pt x="13255320" y="5794692"/>
                  </a:cubicBezTo>
                  <a:cubicBezTo>
                    <a:pt x="13262298" y="5804928"/>
                    <a:pt x="13264965" y="5821210"/>
                    <a:pt x="13265658" y="5839199"/>
                  </a:cubicBezTo>
                  <a:cubicBezTo>
                    <a:pt x="13189604" y="5841282"/>
                    <a:pt x="13114039" y="5848521"/>
                    <a:pt x="13037813" y="5852801"/>
                  </a:cubicBezTo>
                  <a:cubicBezTo>
                    <a:pt x="12991611" y="5855398"/>
                    <a:pt x="12945395" y="5842069"/>
                    <a:pt x="12899104" y="5848477"/>
                  </a:cubicBezTo>
                  <a:cubicBezTo>
                    <a:pt x="12859873" y="5853906"/>
                    <a:pt x="12829552" y="5875070"/>
                    <a:pt x="12790563" y="5880595"/>
                  </a:cubicBezTo>
                  <a:cubicBezTo>
                    <a:pt x="12693110" y="5894406"/>
                    <a:pt x="12633255" y="5914193"/>
                    <a:pt x="12619145" y="5986297"/>
                  </a:cubicBezTo>
                  <a:cubicBezTo>
                    <a:pt x="12613119" y="5990297"/>
                    <a:pt x="12608375" y="5996273"/>
                    <a:pt x="12606394" y="6004623"/>
                  </a:cubicBezTo>
                  <a:cubicBezTo>
                    <a:pt x="12591948" y="6065412"/>
                    <a:pt x="12590437" y="6131452"/>
                    <a:pt x="12591910" y="6197619"/>
                  </a:cubicBezTo>
                  <a:cubicBezTo>
                    <a:pt x="12568916" y="6201448"/>
                    <a:pt x="12547269" y="6221691"/>
                    <a:pt x="12554654" y="6248241"/>
                  </a:cubicBezTo>
                  <a:cubicBezTo>
                    <a:pt x="12565081" y="6285699"/>
                    <a:pt x="12571412" y="6323158"/>
                    <a:pt x="12575159" y="6360617"/>
                  </a:cubicBezTo>
                  <a:cubicBezTo>
                    <a:pt x="12916090" y="6373914"/>
                    <a:pt x="13257104" y="6384874"/>
                    <a:pt x="13598163" y="6394672"/>
                  </a:cubicBezTo>
                  <a:cubicBezTo>
                    <a:pt x="13598099" y="6336658"/>
                    <a:pt x="13598328" y="6278638"/>
                    <a:pt x="13599306" y="6220612"/>
                  </a:cubicBezTo>
                  <a:cubicBezTo>
                    <a:pt x="13600023" y="6177940"/>
                    <a:pt x="13596289" y="6135535"/>
                    <a:pt x="13569111" y="6105093"/>
                  </a:cubicBezTo>
                  <a:cubicBezTo>
                    <a:pt x="13644276" y="6102032"/>
                    <a:pt x="13717949" y="6087535"/>
                    <a:pt x="13791895" y="6074340"/>
                  </a:cubicBezTo>
                  <a:close/>
                  <a:moveTo>
                    <a:pt x="13302691" y="6173939"/>
                  </a:moveTo>
                  <a:cubicBezTo>
                    <a:pt x="13299782" y="6178327"/>
                    <a:pt x="13296963" y="6182899"/>
                    <a:pt x="13294245" y="6187567"/>
                  </a:cubicBezTo>
                  <a:cubicBezTo>
                    <a:pt x="13274154" y="6187230"/>
                    <a:pt x="13253142" y="6202737"/>
                    <a:pt x="13246379" y="6222479"/>
                  </a:cubicBezTo>
                  <a:cubicBezTo>
                    <a:pt x="13246296" y="6222409"/>
                    <a:pt x="13246214" y="6222326"/>
                    <a:pt x="13246131" y="6222250"/>
                  </a:cubicBezTo>
                  <a:cubicBezTo>
                    <a:pt x="13244982" y="6218091"/>
                    <a:pt x="13244080" y="6213773"/>
                    <a:pt x="13242804" y="6209696"/>
                  </a:cubicBezTo>
                  <a:cubicBezTo>
                    <a:pt x="13235520" y="6186430"/>
                    <a:pt x="13216985" y="6175641"/>
                    <a:pt x="13198690" y="6175927"/>
                  </a:cubicBezTo>
                  <a:cubicBezTo>
                    <a:pt x="13190410" y="6168174"/>
                    <a:pt x="13181774" y="6160763"/>
                    <a:pt x="13172649" y="6153842"/>
                  </a:cubicBezTo>
                  <a:cubicBezTo>
                    <a:pt x="13183095" y="6153753"/>
                    <a:pt x="13193572" y="6153829"/>
                    <a:pt x="13204164" y="6154369"/>
                  </a:cubicBezTo>
                  <a:cubicBezTo>
                    <a:pt x="13241724" y="6156267"/>
                    <a:pt x="13279266" y="6158020"/>
                    <a:pt x="13316807" y="6159633"/>
                  </a:cubicBezTo>
                  <a:cubicBezTo>
                    <a:pt x="13311708" y="6163024"/>
                    <a:pt x="13306888" y="6167621"/>
                    <a:pt x="13302691" y="6173939"/>
                  </a:cubicBezTo>
                  <a:close/>
                  <a:moveTo>
                    <a:pt x="12985997" y="6015513"/>
                  </a:moveTo>
                  <a:cubicBezTo>
                    <a:pt x="12982352" y="6009493"/>
                    <a:pt x="12978447" y="6003563"/>
                    <a:pt x="12973945" y="5997822"/>
                  </a:cubicBezTo>
                  <a:cubicBezTo>
                    <a:pt x="12967481" y="5989593"/>
                    <a:pt x="12958648" y="5985325"/>
                    <a:pt x="12949294" y="5983725"/>
                  </a:cubicBezTo>
                  <a:cubicBezTo>
                    <a:pt x="12936645" y="5954966"/>
                    <a:pt x="12895611" y="5958236"/>
                    <a:pt x="12875691" y="5982100"/>
                  </a:cubicBezTo>
                  <a:cubicBezTo>
                    <a:pt x="12857740" y="5986627"/>
                    <a:pt x="12841617" y="6000559"/>
                    <a:pt x="12839725" y="6021755"/>
                  </a:cubicBezTo>
                  <a:cubicBezTo>
                    <a:pt x="12836378" y="6059087"/>
                    <a:pt x="12834461" y="6096425"/>
                    <a:pt x="12833286" y="6133769"/>
                  </a:cubicBezTo>
                  <a:cubicBezTo>
                    <a:pt x="12828879" y="6091491"/>
                    <a:pt x="12822694" y="6049448"/>
                    <a:pt x="12813271" y="6007836"/>
                  </a:cubicBezTo>
                  <a:cubicBezTo>
                    <a:pt x="12804482" y="5969019"/>
                    <a:pt x="12746024" y="5964123"/>
                    <a:pt x="12734169" y="6003747"/>
                  </a:cubicBezTo>
                  <a:cubicBezTo>
                    <a:pt x="12722764" y="6041904"/>
                    <a:pt x="12716624" y="6080302"/>
                    <a:pt x="12713423" y="6118821"/>
                  </a:cubicBezTo>
                  <a:cubicBezTo>
                    <a:pt x="12712242" y="6106274"/>
                    <a:pt x="12711137" y="6093739"/>
                    <a:pt x="12709810" y="6081204"/>
                  </a:cubicBezTo>
                  <a:cubicBezTo>
                    <a:pt x="12708636" y="6070149"/>
                    <a:pt x="12690563" y="5997308"/>
                    <a:pt x="12705175" y="5988215"/>
                  </a:cubicBezTo>
                  <a:cubicBezTo>
                    <a:pt x="12726333" y="5975045"/>
                    <a:pt x="12762972" y="5973813"/>
                    <a:pt x="12787020" y="5969717"/>
                  </a:cubicBezTo>
                  <a:cubicBezTo>
                    <a:pt x="12850037" y="5958979"/>
                    <a:pt x="12904958" y="5927363"/>
                    <a:pt x="12969398" y="5929318"/>
                  </a:cubicBezTo>
                  <a:cubicBezTo>
                    <a:pt x="12976517" y="5929534"/>
                    <a:pt x="12983610" y="5929509"/>
                    <a:pt x="12990703" y="5929503"/>
                  </a:cubicBezTo>
                  <a:cubicBezTo>
                    <a:pt x="12988715" y="5958122"/>
                    <a:pt x="12987362" y="5986818"/>
                    <a:pt x="12985997" y="6015513"/>
                  </a:cubicBezTo>
                  <a:close/>
                  <a:moveTo>
                    <a:pt x="13175818" y="5672829"/>
                  </a:moveTo>
                  <a:cubicBezTo>
                    <a:pt x="13167588" y="5671350"/>
                    <a:pt x="13159193" y="5670283"/>
                    <a:pt x="13150818" y="5669153"/>
                  </a:cubicBezTo>
                  <a:cubicBezTo>
                    <a:pt x="13155218" y="5668391"/>
                    <a:pt x="13159505" y="5667324"/>
                    <a:pt x="13163873" y="5666505"/>
                  </a:cubicBezTo>
                  <a:cubicBezTo>
                    <a:pt x="13189229" y="5673318"/>
                    <a:pt x="13214381" y="5673344"/>
                    <a:pt x="13233692" y="5653868"/>
                  </a:cubicBezTo>
                  <a:cubicBezTo>
                    <a:pt x="13234822" y="5652731"/>
                    <a:pt x="13235743" y="5651525"/>
                    <a:pt x="13236587" y="5650312"/>
                  </a:cubicBezTo>
                  <a:cubicBezTo>
                    <a:pt x="13245242" y="5648121"/>
                    <a:pt x="13253916" y="5646121"/>
                    <a:pt x="13262565" y="5643778"/>
                  </a:cubicBezTo>
                  <a:cubicBezTo>
                    <a:pt x="13267842" y="5658110"/>
                    <a:pt x="13275627" y="5672728"/>
                    <a:pt x="13287736" y="5689466"/>
                  </a:cubicBezTo>
                  <a:cubicBezTo>
                    <a:pt x="13289254" y="5691555"/>
                    <a:pt x="13291153" y="5692895"/>
                    <a:pt x="13292893" y="5694572"/>
                  </a:cubicBezTo>
                  <a:cubicBezTo>
                    <a:pt x="13292791" y="5700064"/>
                    <a:pt x="13292461" y="5705557"/>
                    <a:pt x="13292429" y="5711050"/>
                  </a:cubicBezTo>
                  <a:cubicBezTo>
                    <a:pt x="13258558" y="5689314"/>
                    <a:pt x="13214197" y="5679706"/>
                    <a:pt x="13175818" y="5672829"/>
                  </a:cubicBezTo>
                  <a:close/>
                  <a:moveTo>
                    <a:pt x="13106495" y="5500217"/>
                  </a:moveTo>
                  <a:cubicBezTo>
                    <a:pt x="13108400" y="5498655"/>
                    <a:pt x="13110229" y="5497036"/>
                    <a:pt x="13112032" y="5495404"/>
                  </a:cubicBezTo>
                  <a:cubicBezTo>
                    <a:pt x="13111956" y="5511730"/>
                    <a:pt x="13112292" y="5527992"/>
                    <a:pt x="13113194" y="5544146"/>
                  </a:cubicBezTo>
                  <a:cubicBezTo>
                    <a:pt x="13111384" y="5529319"/>
                    <a:pt x="13108959" y="5514657"/>
                    <a:pt x="13106495" y="5500217"/>
                  </a:cubicBezTo>
                  <a:close/>
                  <a:moveTo>
                    <a:pt x="13048183" y="5045957"/>
                  </a:moveTo>
                  <a:cubicBezTo>
                    <a:pt x="13044366" y="5016773"/>
                    <a:pt x="13040810" y="4987550"/>
                    <a:pt x="13036873" y="4958378"/>
                  </a:cubicBezTo>
                  <a:cubicBezTo>
                    <a:pt x="13036073" y="4952422"/>
                    <a:pt x="13033978" y="4947469"/>
                    <a:pt x="13031101" y="4943265"/>
                  </a:cubicBezTo>
                  <a:cubicBezTo>
                    <a:pt x="13040277" y="4936413"/>
                    <a:pt x="13049478" y="4929593"/>
                    <a:pt x="13058559" y="4922621"/>
                  </a:cubicBezTo>
                  <a:cubicBezTo>
                    <a:pt x="13059854" y="4929339"/>
                    <a:pt x="13062623" y="4935645"/>
                    <a:pt x="13066553" y="4941189"/>
                  </a:cubicBezTo>
                  <a:cubicBezTo>
                    <a:pt x="13060864" y="4976209"/>
                    <a:pt x="13054539" y="5011108"/>
                    <a:pt x="13048183" y="5045957"/>
                  </a:cubicBezTo>
                  <a:close/>
                  <a:moveTo>
                    <a:pt x="12994214" y="4072083"/>
                  </a:moveTo>
                  <a:cubicBezTo>
                    <a:pt x="12994214" y="4075722"/>
                    <a:pt x="12994176" y="4079367"/>
                    <a:pt x="12994163" y="4083005"/>
                  </a:cubicBezTo>
                  <a:cubicBezTo>
                    <a:pt x="12984251" y="4084675"/>
                    <a:pt x="12974567" y="4090727"/>
                    <a:pt x="12970065" y="4100347"/>
                  </a:cubicBezTo>
                  <a:cubicBezTo>
                    <a:pt x="12957441" y="4093102"/>
                    <a:pt x="12939083" y="4096689"/>
                    <a:pt x="12931800" y="4110977"/>
                  </a:cubicBezTo>
                  <a:cubicBezTo>
                    <a:pt x="12896799" y="4115955"/>
                    <a:pt x="12862382" y="4111282"/>
                    <a:pt x="12821392" y="4108678"/>
                  </a:cubicBezTo>
                  <a:cubicBezTo>
                    <a:pt x="12801333" y="4107408"/>
                    <a:pt x="12785775" y="4112742"/>
                    <a:pt x="12773501" y="4122166"/>
                  </a:cubicBezTo>
                  <a:cubicBezTo>
                    <a:pt x="12768357" y="4119822"/>
                    <a:pt x="12762458" y="4119460"/>
                    <a:pt x="12756857" y="4120572"/>
                  </a:cubicBezTo>
                  <a:cubicBezTo>
                    <a:pt x="12757048" y="4115244"/>
                    <a:pt x="12757600" y="4110151"/>
                    <a:pt x="12758489" y="4105300"/>
                  </a:cubicBezTo>
                  <a:cubicBezTo>
                    <a:pt x="12769030" y="4102976"/>
                    <a:pt x="12779521" y="4100893"/>
                    <a:pt x="12789185" y="4098772"/>
                  </a:cubicBezTo>
                  <a:cubicBezTo>
                    <a:pt x="12817278" y="4092600"/>
                    <a:pt x="12845326" y="4086167"/>
                    <a:pt x="12873240" y="4079233"/>
                  </a:cubicBezTo>
                  <a:cubicBezTo>
                    <a:pt x="12881952" y="4080998"/>
                    <a:pt x="12890703" y="4082573"/>
                    <a:pt x="12899593" y="4083380"/>
                  </a:cubicBezTo>
                  <a:cubicBezTo>
                    <a:pt x="12909810" y="4084307"/>
                    <a:pt x="12914420" y="4076414"/>
                    <a:pt x="12913728" y="4068673"/>
                  </a:cubicBezTo>
                  <a:cubicBezTo>
                    <a:pt x="12932530" y="4063561"/>
                    <a:pt x="12951263" y="4058240"/>
                    <a:pt x="12969855" y="4052379"/>
                  </a:cubicBezTo>
                  <a:cubicBezTo>
                    <a:pt x="13028891" y="4033754"/>
                    <a:pt x="13091191" y="4049598"/>
                    <a:pt x="13151954" y="4044803"/>
                  </a:cubicBezTo>
                  <a:cubicBezTo>
                    <a:pt x="13152316" y="4087221"/>
                    <a:pt x="13138511" y="4144740"/>
                    <a:pt x="13137038" y="4164647"/>
                  </a:cubicBezTo>
                  <a:cubicBezTo>
                    <a:pt x="13135514" y="4185431"/>
                    <a:pt x="13137388" y="4207452"/>
                    <a:pt x="13140074" y="4229239"/>
                  </a:cubicBezTo>
                  <a:cubicBezTo>
                    <a:pt x="13133203" y="4230751"/>
                    <a:pt x="13126319" y="4232217"/>
                    <a:pt x="13119512" y="4234021"/>
                  </a:cubicBezTo>
                  <a:cubicBezTo>
                    <a:pt x="13097078" y="4239939"/>
                    <a:pt x="13104710" y="4275264"/>
                    <a:pt x="13127304" y="4269301"/>
                  </a:cubicBezTo>
                  <a:cubicBezTo>
                    <a:pt x="13133120" y="4267765"/>
                    <a:pt x="13139000" y="4266584"/>
                    <a:pt x="13144861" y="4265288"/>
                  </a:cubicBezTo>
                  <a:cubicBezTo>
                    <a:pt x="13145350" y="4268787"/>
                    <a:pt x="13145871" y="4272400"/>
                    <a:pt x="13146328" y="4275836"/>
                  </a:cubicBezTo>
                  <a:cubicBezTo>
                    <a:pt x="13146957" y="4280674"/>
                    <a:pt x="13149484" y="4284122"/>
                    <a:pt x="13152831" y="4286427"/>
                  </a:cubicBezTo>
                  <a:cubicBezTo>
                    <a:pt x="13132828" y="4291177"/>
                    <a:pt x="13112673" y="4296276"/>
                    <a:pt x="13092499" y="4300258"/>
                  </a:cubicBezTo>
                  <a:cubicBezTo>
                    <a:pt x="13102564" y="4232427"/>
                    <a:pt x="13115785" y="4163002"/>
                    <a:pt x="13093896" y="4096353"/>
                  </a:cubicBezTo>
                  <a:cubicBezTo>
                    <a:pt x="13089769" y="4083812"/>
                    <a:pt x="13081444" y="4075804"/>
                    <a:pt x="13067950" y="4074394"/>
                  </a:cubicBezTo>
                  <a:cubicBezTo>
                    <a:pt x="13061359" y="4073709"/>
                    <a:pt x="13055428" y="4073639"/>
                    <a:pt x="13049688" y="4073848"/>
                  </a:cubicBezTo>
                  <a:cubicBezTo>
                    <a:pt x="13048488" y="4039196"/>
                    <a:pt x="12994220" y="4036536"/>
                    <a:pt x="12994214" y="4072083"/>
                  </a:cubicBezTo>
                  <a:close/>
                  <a:moveTo>
                    <a:pt x="12952876" y="5375903"/>
                  </a:moveTo>
                  <a:cubicBezTo>
                    <a:pt x="12951783" y="5359247"/>
                    <a:pt x="12950964" y="5342705"/>
                    <a:pt x="12951085" y="5326532"/>
                  </a:cubicBezTo>
                  <a:cubicBezTo>
                    <a:pt x="12951186" y="5311520"/>
                    <a:pt x="12951364" y="5296509"/>
                    <a:pt x="12951510" y="5281491"/>
                  </a:cubicBezTo>
                  <a:cubicBezTo>
                    <a:pt x="12952183" y="5282298"/>
                    <a:pt x="12952952" y="5283053"/>
                    <a:pt x="12953650" y="5283841"/>
                  </a:cubicBezTo>
                  <a:cubicBezTo>
                    <a:pt x="12954323" y="5290407"/>
                    <a:pt x="12955003" y="5296966"/>
                    <a:pt x="12955689" y="5303526"/>
                  </a:cubicBezTo>
                  <a:cubicBezTo>
                    <a:pt x="12956470" y="5311070"/>
                    <a:pt x="12959162" y="5333371"/>
                    <a:pt x="12962274" y="5361057"/>
                  </a:cubicBezTo>
                  <a:cubicBezTo>
                    <a:pt x="12959143" y="5366004"/>
                    <a:pt x="12956044" y="5370982"/>
                    <a:pt x="12952876" y="5375903"/>
                  </a:cubicBezTo>
                  <a:close/>
                  <a:moveTo>
                    <a:pt x="12875812" y="5667921"/>
                  </a:moveTo>
                  <a:cubicBezTo>
                    <a:pt x="12877298" y="5663945"/>
                    <a:pt x="12878352" y="5659564"/>
                    <a:pt x="12878485" y="5654459"/>
                  </a:cubicBezTo>
                  <a:cubicBezTo>
                    <a:pt x="12878619" y="5649563"/>
                    <a:pt x="12878492" y="5644692"/>
                    <a:pt x="12878542" y="5639803"/>
                  </a:cubicBezTo>
                  <a:cubicBezTo>
                    <a:pt x="12879184" y="5639193"/>
                    <a:pt x="12879679" y="5638431"/>
                    <a:pt x="12880282" y="5637784"/>
                  </a:cubicBezTo>
                  <a:cubicBezTo>
                    <a:pt x="12884873" y="5639923"/>
                    <a:pt x="12889776" y="5640876"/>
                    <a:pt x="12894671" y="5641111"/>
                  </a:cubicBezTo>
                  <a:cubicBezTo>
                    <a:pt x="12895954" y="5642705"/>
                    <a:pt x="12896938" y="5644464"/>
                    <a:pt x="12898329" y="5645988"/>
                  </a:cubicBezTo>
                  <a:cubicBezTo>
                    <a:pt x="12905981" y="5654382"/>
                    <a:pt x="12915423" y="5660523"/>
                    <a:pt x="12925640" y="5665489"/>
                  </a:cubicBezTo>
                  <a:cubicBezTo>
                    <a:pt x="12908959" y="5666295"/>
                    <a:pt x="12892316" y="5667127"/>
                    <a:pt x="12875812" y="5667921"/>
                  </a:cubicBezTo>
                  <a:close/>
                  <a:moveTo>
                    <a:pt x="12848031" y="4194886"/>
                  </a:moveTo>
                  <a:cubicBezTo>
                    <a:pt x="12845180" y="4187361"/>
                    <a:pt x="12841916" y="4180033"/>
                    <a:pt x="12838322" y="4172858"/>
                  </a:cubicBezTo>
                  <a:cubicBezTo>
                    <a:pt x="12842500" y="4172178"/>
                    <a:pt x="12846996" y="4171810"/>
                    <a:pt x="12851841" y="4171778"/>
                  </a:cubicBezTo>
                  <a:cubicBezTo>
                    <a:pt x="12850183" y="4179290"/>
                    <a:pt x="12849059" y="4187063"/>
                    <a:pt x="12848031" y="4194886"/>
                  </a:cubicBezTo>
                  <a:close/>
                  <a:moveTo>
                    <a:pt x="12763284" y="4749253"/>
                  </a:moveTo>
                  <a:cubicBezTo>
                    <a:pt x="12763328" y="4718831"/>
                    <a:pt x="12763868" y="4688427"/>
                    <a:pt x="12764230" y="4658017"/>
                  </a:cubicBezTo>
                  <a:cubicBezTo>
                    <a:pt x="12765792" y="4659922"/>
                    <a:pt x="12767456" y="4661795"/>
                    <a:pt x="12769056" y="4663687"/>
                  </a:cubicBezTo>
                  <a:cubicBezTo>
                    <a:pt x="12771335" y="4699457"/>
                    <a:pt x="12771894" y="4735233"/>
                    <a:pt x="12768402" y="4769840"/>
                  </a:cubicBezTo>
                  <a:cubicBezTo>
                    <a:pt x="12766541" y="4763039"/>
                    <a:pt x="12764884" y="4756156"/>
                    <a:pt x="12763284" y="4749253"/>
                  </a:cubicBezTo>
                  <a:close/>
                  <a:moveTo>
                    <a:pt x="12786379" y="4920456"/>
                  </a:moveTo>
                  <a:cubicBezTo>
                    <a:pt x="12777768" y="4919948"/>
                    <a:pt x="12770523" y="4922113"/>
                    <a:pt x="12764439" y="4925720"/>
                  </a:cubicBezTo>
                  <a:cubicBezTo>
                    <a:pt x="12764242" y="4910067"/>
                    <a:pt x="12764122" y="4894414"/>
                    <a:pt x="12763969" y="4878755"/>
                  </a:cubicBezTo>
                  <a:cubicBezTo>
                    <a:pt x="12771285" y="4881981"/>
                    <a:pt x="12780010" y="4881060"/>
                    <a:pt x="12787026" y="4876838"/>
                  </a:cubicBezTo>
                  <a:cubicBezTo>
                    <a:pt x="12793770" y="4890528"/>
                    <a:pt x="12801257" y="4903965"/>
                    <a:pt x="12806273" y="4918240"/>
                  </a:cubicBezTo>
                  <a:cubicBezTo>
                    <a:pt x="12806603" y="4919173"/>
                    <a:pt x="12806426" y="4919878"/>
                    <a:pt x="12806565" y="4920729"/>
                  </a:cubicBezTo>
                  <a:cubicBezTo>
                    <a:pt x="12799866" y="4920869"/>
                    <a:pt x="12793148" y="4920856"/>
                    <a:pt x="12786379" y="4920456"/>
                  </a:cubicBezTo>
                  <a:close/>
                  <a:moveTo>
                    <a:pt x="12713455" y="4153947"/>
                  </a:moveTo>
                  <a:cubicBezTo>
                    <a:pt x="12700101" y="4143813"/>
                    <a:pt x="12681038" y="4155440"/>
                    <a:pt x="12680143" y="4170845"/>
                  </a:cubicBezTo>
                  <a:cubicBezTo>
                    <a:pt x="12679089" y="4188714"/>
                    <a:pt x="12678695" y="4206570"/>
                    <a:pt x="12678314" y="4224426"/>
                  </a:cubicBezTo>
                  <a:cubicBezTo>
                    <a:pt x="12671005" y="4187132"/>
                    <a:pt x="12669348" y="4145946"/>
                    <a:pt x="12706623" y="4123385"/>
                  </a:cubicBezTo>
                  <a:cubicBezTo>
                    <a:pt x="12708242" y="4122400"/>
                    <a:pt x="12710198" y="4121778"/>
                    <a:pt x="12711906" y="4120883"/>
                  </a:cubicBezTo>
                  <a:cubicBezTo>
                    <a:pt x="12712065" y="4131951"/>
                    <a:pt x="12712649" y="4143140"/>
                    <a:pt x="12713544" y="4154030"/>
                  </a:cubicBezTo>
                  <a:cubicBezTo>
                    <a:pt x="12713512" y="4154004"/>
                    <a:pt x="12713487" y="4153973"/>
                    <a:pt x="12713455" y="4153947"/>
                  </a:cubicBezTo>
                  <a:close/>
                  <a:moveTo>
                    <a:pt x="12707893" y="5062474"/>
                  </a:moveTo>
                  <a:cubicBezTo>
                    <a:pt x="12707620" y="5061057"/>
                    <a:pt x="12707454" y="5059641"/>
                    <a:pt x="12707175" y="5058232"/>
                  </a:cubicBezTo>
                  <a:cubicBezTo>
                    <a:pt x="12705321" y="5048948"/>
                    <a:pt x="12699834" y="5042395"/>
                    <a:pt x="12692837" y="5038356"/>
                  </a:cubicBezTo>
                  <a:cubicBezTo>
                    <a:pt x="12692926" y="5029371"/>
                    <a:pt x="12693021" y="5020392"/>
                    <a:pt x="12693637" y="5011597"/>
                  </a:cubicBezTo>
                  <a:cubicBezTo>
                    <a:pt x="12699231" y="5012874"/>
                    <a:pt x="12704445" y="5013966"/>
                    <a:pt x="12709804" y="5015147"/>
                  </a:cubicBezTo>
                  <a:cubicBezTo>
                    <a:pt x="12710090" y="5028774"/>
                    <a:pt x="12710375" y="5042382"/>
                    <a:pt x="12710617" y="5055952"/>
                  </a:cubicBezTo>
                  <a:cubicBezTo>
                    <a:pt x="12709594" y="5058035"/>
                    <a:pt x="12708648" y="5060168"/>
                    <a:pt x="12707893" y="5062474"/>
                  </a:cubicBezTo>
                  <a:close/>
                  <a:moveTo>
                    <a:pt x="12629121" y="4919452"/>
                  </a:moveTo>
                  <a:cubicBezTo>
                    <a:pt x="12628321" y="4926152"/>
                    <a:pt x="12627717" y="4932851"/>
                    <a:pt x="12626949" y="4939550"/>
                  </a:cubicBezTo>
                  <a:cubicBezTo>
                    <a:pt x="12624530" y="4943087"/>
                    <a:pt x="12622555" y="4947024"/>
                    <a:pt x="12621120" y="4951279"/>
                  </a:cubicBezTo>
                  <a:cubicBezTo>
                    <a:pt x="12611614" y="4947539"/>
                    <a:pt x="12599098" y="4956054"/>
                    <a:pt x="12605715" y="4966982"/>
                  </a:cubicBezTo>
                  <a:cubicBezTo>
                    <a:pt x="12609766" y="4973688"/>
                    <a:pt x="12613151" y="4981181"/>
                    <a:pt x="12616160" y="4989112"/>
                  </a:cubicBezTo>
                  <a:cubicBezTo>
                    <a:pt x="12614954" y="5011197"/>
                    <a:pt x="12615437" y="5033460"/>
                    <a:pt x="12615627" y="5055736"/>
                  </a:cubicBezTo>
                  <a:cubicBezTo>
                    <a:pt x="12612319" y="5096065"/>
                    <a:pt x="12609499" y="5136432"/>
                    <a:pt x="12607359" y="5176869"/>
                  </a:cubicBezTo>
                  <a:cubicBezTo>
                    <a:pt x="12601536" y="5225091"/>
                    <a:pt x="12594926" y="5273090"/>
                    <a:pt x="12593758" y="5322157"/>
                  </a:cubicBezTo>
                  <a:cubicBezTo>
                    <a:pt x="12592862" y="5359920"/>
                    <a:pt x="12590665" y="5399881"/>
                    <a:pt x="12589217" y="5440413"/>
                  </a:cubicBezTo>
                  <a:cubicBezTo>
                    <a:pt x="12570809" y="5442527"/>
                    <a:pt x="12553022" y="5450820"/>
                    <a:pt x="12534836" y="5459349"/>
                  </a:cubicBezTo>
                  <a:cubicBezTo>
                    <a:pt x="12505315" y="5384393"/>
                    <a:pt x="12516307" y="5289683"/>
                    <a:pt x="12517812" y="5212556"/>
                  </a:cubicBezTo>
                  <a:cubicBezTo>
                    <a:pt x="12519469" y="5127415"/>
                    <a:pt x="12524066" y="5043297"/>
                    <a:pt x="12528556" y="4958397"/>
                  </a:cubicBezTo>
                  <a:cubicBezTo>
                    <a:pt x="12533064" y="4873294"/>
                    <a:pt x="12494945" y="4840757"/>
                    <a:pt x="12440875" y="4833131"/>
                  </a:cubicBezTo>
                  <a:cubicBezTo>
                    <a:pt x="12449625" y="4824101"/>
                    <a:pt x="12446869" y="4803311"/>
                    <a:pt x="12429782" y="4801946"/>
                  </a:cubicBezTo>
                  <a:cubicBezTo>
                    <a:pt x="12299422" y="4791544"/>
                    <a:pt x="12167660" y="4790128"/>
                    <a:pt x="12036939" y="4782362"/>
                  </a:cubicBezTo>
                  <a:cubicBezTo>
                    <a:pt x="12035878" y="4752574"/>
                    <a:pt x="12034824" y="4722780"/>
                    <a:pt x="12033948" y="4692992"/>
                  </a:cubicBezTo>
                  <a:cubicBezTo>
                    <a:pt x="12221425" y="4730400"/>
                    <a:pt x="12427362" y="4669955"/>
                    <a:pt x="12615519" y="4694777"/>
                  </a:cubicBezTo>
                  <a:cubicBezTo>
                    <a:pt x="12635141" y="4697368"/>
                    <a:pt x="12640100" y="4666913"/>
                    <a:pt x="12621850" y="4661141"/>
                  </a:cubicBezTo>
                  <a:cubicBezTo>
                    <a:pt x="12432315" y="4601222"/>
                    <a:pt x="12226061" y="4695710"/>
                    <a:pt x="12032862" y="4657712"/>
                  </a:cubicBezTo>
                  <a:cubicBezTo>
                    <a:pt x="12031605" y="4610341"/>
                    <a:pt x="12030621" y="4562976"/>
                    <a:pt x="12030144" y="4515605"/>
                  </a:cubicBezTo>
                  <a:cubicBezTo>
                    <a:pt x="12053944" y="4515040"/>
                    <a:pt x="12077985" y="4513738"/>
                    <a:pt x="12102750" y="4513694"/>
                  </a:cubicBezTo>
                  <a:cubicBezTo>
                    <a:pt x="12114326" y="4513668"/>
                    <a:pt x="12125909" y="4514113"/>
                    <a:pt x="12137497" y="4514742"/>
                  </a:cubicBezTo>
                  <a:cubicBezTo>
                    <a:pt x="12138590" y="4530172"/>
                    <a:pt x="12160808" y="4532287"/>
                    <a:pt x="12162358" y="4516424"/>
                  </a:cubicBezTo>
                  <a:cubicBezTo>
                    <a:pt x="12218320" y="4521149"/>
                    <a:pt x="12274334" y="4530744"/>
                    <a:pt x="12330055" y="4534630"/>
                  </a:cubicBezTo>
                  <a:cubicBezTo>
                    <a:pt x="12430359" y="4541627"/>
                    <a:pt x="12533928" y="4535855"/>
                    <a:pt x="12635134" y="4520819"/>
                  </a:cubicBezTo>
                  <a:cubicBezTo>
                    <a:pt x="12636366" y="4546301"/>
                    <a:pt x="12637179" y="4571574"/>
                    <a:pt x="12637725" y="4596352"/>
                  </a:cubicBezTo>
                  <a:cubicBezTo>
                    <a:pt x="12639478" y="4674800"/>
                    <a:pt x="12690709" y="4768183"/>
                    <a:pt x="12651016" y="4842846"/>
                  </a:cubicBezTo>
                  <a:cubicBezTo>
                    <a:pt x="12634995" y="4872964"/>
                    <a:pt x="12670650" y="4908962"/>
                    <a:pt x="12698253" y="4883353"/>
                  </a:cubicBezTo>
                  <a:cubicBezTo>
                    <a:pt x="12700317" y="4881441"/>
                    <a:pt x="12702051" y="4879422"/>
                    <a:pt x="12703937" y="4877454"/>
                  </a:cubicBezTo>
                  <a:cubicBezTo>
                    <a:pt x="12705308" y="4894675"/>
                    <a:pt x="12706546" y="4911896"/>
                    <a:pt x="12707556" y="4929136"/>
                  </a:cubicBezTo>
                  <a:cubicBezTo>
                    <a:pt x="12699301" y="4927860"/>
                    <a:pt x="12691364" y="4926590"/>
                    <a:pt x="12684588" y="4925485"/>
                  </a:cubicBezTo>
                  <a:cubicBezTo>
                    <a:pt x="12684677" y="4924431"/>
                    <a:pt x="12684721" y="4923383"/>
                    <a:pt x="12684817" y="4922329"/>
                  </a:cubicBezTo>
                  <a:cubicBezTo>
                    <a:pt x="12687903" y="4886242"/>
                    <a:pt x="12633375" y="4884102"/>
                    <a:pt x="12629121" y="4919452"/>
                  </a:cubicBezTo>
                  <a:close/>
                  <a:moveTo>
                    <a:pt x="12511754" y="5685078"/>
                  </a:moveTo>
                  <a:cubicBezTo>
                    <a:pt x="12513284" y="5673693"/>
                    <a:pt x="12514148" y="5662263"/>
                    <a:pt x="12514624" y="5650814"/>
                  </a:cubicBezTo>
                  <a:cubicBezTo>
                    <a:pt x="12546939" y="5656173"/>
                    <a:pt x="12581426" y="5633307"/>
                    <a:pt x="12572149" y="5594870"/>
                  </a:cubicBezTo>
                  <a:cubicBezTo>
                    <a:pt x="12568205" y="5578519"/>
                    <a:pt x="12562998" y="5565076"/>
                    <a:pt x="12556178" y="5553132"/>
                  </a:cubicBezTo>
                  <a:cubicBezTo>
                    <a:pt x="12568212" y="5547607"/>
                    <a:pt x="12577108" y="5539276"/>
                    <a:pt x="12575946" y="5522429"/>
                  </a:cubicBezTo>
                  <a:cubicBezTo>
                    <a:pt x="12577533" y="5545543"/>
                    <a:pt x="12580899" y="5560968"/>
                    <a:pt x="12591014" y="5580500"/>
                  </a:cubicBezTo>
                  <a:cubicBezTo>
                    <a:pt x="12593847" y="5614581"/>
                    <a:pt x="12598831" y="5647969"/>
                    <a:pt x="12607842" y="5679579"/>
                  </a:cubicBezTo>
                  <a:cubicBezTo>
                    <a:pt x="12575870" y="5681872"/>
                    <a:pt x="12543917" y="5683980"/>
                    <a:pt x="12511754" y="5685078"/>
                  </a:cubicBezTo>
                  <a:close/>
                  <a:moveTo>
                    <a:pt x="12438094" y="4964049"/>
                  </a:moveTo>
                  <a:cubicBezTo>
                    <a:pt x="12422301" y="4957679"/>
                    <a:pt x="12402496" y="4959953"/>
                    <a:pt x="12388329" y="4969725"/>
                  </a:cubicBezTo>
                  <a:cubicBezTo>
                    <a:pt x="12385979" y="4953946"/>
                    <a:pt x="12383331" y="4938172"/>
                    <a:pt x="12380404" y="4922437"/>
                  </a:cubicBezTo>
                  <a:cubicBezTo>
                    <a:pt x="12403670" y="4918170"/>
                    <a:pt x="12433446" y="4914461"/>
                    <a:pt x="12436151" y="4923212"/>
                  </a:cubicBezTo>
                  <a:cubicBezTo>
                    <a:pt x="12439688" y="4934686"/>
                    <a:pt x="12439434" y="4949374"/>
                    <a:pt x="12438094" y="4964049"/>
                  </a:cubicBezTo>
                  <a:close/>
                  <a:moveTo>
                    <a:pt x="12312465" y="4844580"/>
                  </a:moveTo>
                  <a:cubicBezTo>
                    <a:pt x="12248953" y="4858759"/>
                    <a:pt x="12213640" y="4906486"/>
                    <a:pt x="12195536" y="4963718"/>
                  </a:cubicBezTo>
                  <a:cubicBezTo>
                    <a:pt x="12154084" y="4967281"/>
                    <a:pt x="12112148" y="4966081"/>
                    <a:pt x="12069679" y="4965750"/>
                  </a:cubicBezTo>
                  <a:cubicBezTo>
                    <a:pt x="12049125" y="4965592"/>
                    <a:pt x="12047340" y="4997380"/>
                    <a:pt x="12068028" y="4997716"/>
                  </a:cubicBezTo>
                  <a:cubicBezTo>
                    <a:pt x="12108116" y="4998358"/>
                    <a:pt x="12147791" y="4999831"/>
                    <a:pt x="12187066" y="4997621"/>
                  </a:cubicBezTo>
                  <a:cubicBezTo>
                    <a:pt x="12177623" y="5045360"/>
                    <a:pt x="12177585" y="5096148"/>
                    <a:pt x="12181814" y="5138013"/>
                  </a:cubicBezTo>
                  <a:cubicBezTo>
                    <a:pt x="12188831" y="5207400"/>
                    <a:pt x="12195168" y="5276761"/>
                    <a:pt x="12200102" y="5346236"/>
                  </a:cubicBezTo>
                  <a:cubicBezTo>
                    <a:pt x="12191599" y="5356517"/>
                    <a:pt x="12186373" y="5369617"/>
                    <a:pt x="12187891" y="5383739"/>
                  </a:cubicBezTo>
                  <a:cubicBezTo>
                    <a:pt x="12191345" y="5415997"/>
                    <a:pt x="12198756" y="5447677"/>
                    <a:pt x="12205531" y="5479440"/>
                  </a:cubicBezTo>
                  <a:cubicBezTo>
                    <a:pt x="12159608" y="5480399"/>
                    <a:pt x="12121610" y="5488216"/>
                    <a:pt x="12080951" y="5518010"/>
                  </a:cubicBezTo>
                  <a:cubicBezTo>
                    <a:pt x="12063717" y="5530640"/>
                    <a:pt x="12061424" y="5549569"/>
                    <a:pt x="12067438" y="5569845"/>
                  </a:cubicBezTo>
                  <a:lnTo>
                    <a:pt x="12067393" y="5569845"/>
                  </a:lnTo>
                  <a:cubicBezTo>
                    <a:pt x="12063520" y="5569845"/>
                    <a:pt x="12059837" y="5570226"/>
                    <a:pt x="12056351" y="5571928"/>
                  </a:cubicBezTo>
                  <a:cubicBezTo>
                    <a:pt x="12060980" y="5320188"/>
                    <a:pt x="12047550" y="5068690"/>
                    <a:pt x="12038171" y="4817249"/>
                  </a:cubicBezTo>
                  <a:cubicBezTo>
                    <a:pt x="12138120" y="4824095"/>
                    <a:pt x="12240082" y="4837169"/>
                    <a:pt x="12340951" y="4838801"/>
                  </a:cubicBezTo>
                  <a:cubicBezTo>
                    <a:pt x="12331452" y="4840560"/>
                    <a:pt x="12321940" y="4842465"/>
                    <a:pt x="12312465" y="4844580"/>
                  </a:cubicBezTo>
                  <a:close/>
                  <a:moveTo>
                    <a:pt x="12273070" y="5048631"/>
                  </a:moveTo>
                  <a:cubicBezTo>
                    <a:pt x="12270790" y="5074310"/>
                    <a:pt x="12269260" y="5099989"/>
                    <a:pt x="12268034" y="5125662"/>
                  </a:cubicBezTo>
                  <a:cubicBezTo>
                    <a:pt x="12266860" y="5124945"/>
                    <a:pt x="12265590" y="5124373"/>
                    <a:pt x="12264326" y="5123802"/>
                  </a:cubicBezTo>
                  <a:cubicBezTo>
                    <a:pt x="12262504" y="5084165"/>
                    <a:pt x="12264161" y="5045309"/>
                    <a:pt x="12273108" y="5012607"/>
                  </a:cubicBezTo>
                  <a:cubicBezTo>
                    <a:pt x="12275178" y="5018354"/>
                    <a:pt x="12276874" y="5024354"/>
                    <a:pt x="12278544" y="5030355"/>
                  </a:cubicBezTo>
                  <a:cubicBezTo>
                    <a:pt x="12275712" y="5035537"/>
                    <a:pt x="12273699" y="5041557"/>
                    <a:pt x="12273070" y="5048631"/>
                  </a:cubicBezTo>
                  <a:close/>
                  <a:moveTo>
                    <a:pt x="12029547" y="4420355"/>
                  </a:moveTo>
                  <a:cubicBezTo>
                    <a:pt x="12029706" y="4383011"/>
                    <a:pt x="11989790" y="4369263"/>
                    <a:pt x="11965190" y="4382700"/>
                  </a:cubicBezTo>
                  <a:cubicBezTo>
                    <a:pt x="11964003" y="4377874"/>
                    <a:pt x="11962872" y="4372825"/>
                    <a:pt x="11961431" y="4368165"/>
                  </a:cubicBezTo>
                  <a:cubicBezTo>
                    <a:pt x="11960936" y="4366571"/>
                    <a:pt x="11960034" y="4365174"/>
                    <a:pt x="11959386" y="4363681"/>
                  </a:cubicBezTo>
                  <a:cubicBezTo>
                    <a:pt x="11959932" y="4363586"/>
                    <a:pt x="11960447" y="4363459"/>
                    <a:pt x="11960993" y="4363364"/>
                  </a:cubicBezTo>
                  <a:cubicBezTo>
                    <a:pt x="12018530" y="4353953"/>
                    <a:pt x="12076677" y="4351928"/>
                    <a:pt x="12134843" y="4351724"/>
                  </a:cubicBezTo>
                  <a:cubicBezTo>
                    <a:pt x="12134303" y="4396619"/>
                    <a:pt x="12134361" y="4441513"/>
                    <a:pt x="12136278" y="4486319"/>
                  </a:cubicBezTo>
                  <a:cubicBezTo>
                    <a:pt x="12101036" y="4486509"/>
                    <a:pt x="12065342" y="4489437"/>
                    <a:pt x="12029986" y="4490516"/>
                  </a:cubicBezTo>
                  <a:cubicBezTo>
                    <a:pt x="12029840" y="4467136"/>
                    <a:pt x="12029433" y="4443749"/>
                    <a:pt x="12029547" y="4420355"/>
                  </a:cubicBezTo>
                  <a:close/>
                  <a:moveTo>
                    <a:pt x="12165088" y="4351731"/>
                  </a:moveTo>
                  <a:cubicBezTo>
                    <a:pt x="12181693" y="4351813"/>
                    <a:pt x="12198273" y="4351947"/>
                    <a:pt x="12214847" y="4352048"/>
                  </a:cubicBezTo>
                  <a:cubicBezTo>
                    <a:pt x="12218193" y="4352074"/>
                    <a:pt x="12221514" y="4352036"/>
                    <a:pt x="12224854" y="4352048"/>
                  </a:cubicBezTo>
                  <a:cubicBezTo>
                    <a:pt x="12233408" y="4371352"/>
                    <a:pt x="12237700" y="4391444"/>
                    <a:pt x="12237135" y="4413161"/>
                  </a:cubicBezTo>
                  <a:cubicBezTo>
                    <a:pt x="12236653" y="4431525"/>
                    <a:pt x="12265272" y="4433030"/>
                    <a:pt x="12265609" y="4414634"/>
                  </a:cubicBezTo>
                  <a:cubicBezTo>
                    <a:pt x="12266021" y="4392815"/>
                    <a:pt x="12262389" y="4371955"/>
                    <a:pt x="12255087" y="4352048"/>
                  </a:cubicBezTo>
                  <a:cubicBezTo>
                    <a:pt x="12295974" y="4351839"/>
                    <a:pt x="12336665" y="4350619"/>
                    <a:pt x="12377470" y="4347737"/>
                  </a:cubicBezTo>
                  <a:cubicBezTo>
                    <a:pt x="12377750" y="4363999"/>
                    <a:pt x="12378359" y="4380255"/>
                    <a:pt x="12379712" y="4396625"/>
                  </a:cubicBezTo>
                  <a:cubicBezTo>
                    <a:pt x="12381052" y="4412843"/>
                    <a:pt x="12406007" y="4409338"/>
                    <a:pt x="12407252" y="4394339"/>
                  </a:cubicBezTo>
                  <a:cubicBezTo>
                    <a:pt x="12408617" y="4377944"/>
                    <a:pt x="12409176" y="4361637"/>
                    <a:pt x="12409373" y="4345324"/>
                  </a:cubicBezTo>
                  <a:cubicBezTo>
                    <a:pt x="12457715" y="4340942"/>
                    <a:pt x="12564294" y="4332554"/>
                    <a:pt x="12590037" y="4288224"/>
                  </a:cubicBezTo>
                  <a:cubicBezTo>
                    <a:pt x="12586068" y="4295057"/>
                    <a:pt x="12595085" y="4303947"/>
                    <a:pt x="12601009" y="4297635"/>
                  </a:cubicBezTo>
                  <a:cubicBezTo>
                    <a:pt x="12602927" y="4295590"/>
                    <a:pt x="12604838" y="4293552"/>
                    <a:pt x="12606756" y="4291507"/>
                  </a:cubicBezTo>
                  <a:cubicBezTo>
                    <a:pt x="12620663" y="4351864"/>
                    <a:pt x="12628327" y="4415936"/>
                    <a:pt x="12632702" y="4479563"/>
                  </a:cubicBezTo>
                  <a:cubicBezTo>
                    <a:pt x="12545587" y="4491393"/>
                    <a:pt x="12458280" y="4499229"/>
                    <a:pt x="12369488" y="4499762"/>
                  </a:cubicBezTo>
                  <a:cubicBezTo>
                    <a:pt x="12306128" y="4500137"/>
                    <a:pt x="12243136" y="4493336"/>
                    <a:pt x="12180125" y="4487792"/>
                  </a:cubicBezTo>
                  <a:cubicBezTo>
                    <a:pt x="12174683" y="4487316"/>
                    <a:pt x="12169171" y="4487335"/>
                    <a:pt x="12163691" y="4487081"/>
                  </a:cubicBezTo>
                  <a:cubicBezTo>
                    <a:pt x="12165622" y="4442034"/>
                    <a:pt x="12165653" y="4396879"/>
                    <a:pt x="12165088" y="4351731"/>
                  </a:cubicBezTo>
                  <a:close/>
                  <a:moveTo>
                    <a:pt x="11586146" y="5820219"/>
                  </a:moveTo>
                  <a:cubicBezTo>
                    <a:pt x="11517287" y="5856592"/>
                    <a:pt x="11527421" y="5960478"/>
                    <a:pt x="11534057" y="6028867"/>
                  </a:cubicBezTo>
                  <a:cubicBezTo>
                    <a:pt x="11485568" y="6025972"/>
                    <a:pt x="11437086" y="6023013"/>
                    <a:pt x="11388598" y="6019984"/>
                  </a:cubicBezTo>
                  <a:cubicBezTo>
                    <a:pt x="11394605" y="5918473"/>
                    <a:pt x="11397900" y="5816758"/>
                    <a:pt x="11384349" y="5717622"/>
                  </a:cubicBezTo>
                  <a:cubicBezTo>
                    <a:pt x="11430215" y="5723953"/>
                    <a:pt x="11473294" y="5714472"/>
                    <a:pt x="11518023" y="5713088"/>
                  </a:cubicBezTo>
                  <a:cubicBezTo>
                    <a:pt x="11527701" y="5723769"/>
                    <a:pt x="11543207" y="5729166"/>
                    <a:pt x="11556574" y="5720518"/>
                  </a:cubicBezTo>
                  <a:cubicBezTo>
                    <a:pt x="11562181" y="5716892"/>
                    <a:pt x="11567788" y="5713266"/>
                    <a:pt x="11573395" y="5709640"/>
                  </a:cubicBezTo>
                  <a:cubicBezTo>
                    <a:pt x="11573421" y="5709627"/>
                    <a:pt x="11573433" y="5709602"/>
                    <a:pt x="11573459" y="5709583"/>
                  </a:cubicBezTo>
                  <a:cubicBezTo>
                    <a:pt x="11590464" y="5740431"/>
                    <a:pt x="11595658" y="5776614"/>
                    <a:pt x="11597068" y="5811881"/>
                  </a:cubicBezTo>
                  <a:cubicBezTo>
                    <a:pt x="11597132" y="5813482"/>
                    <a:pt x="11597411" y="5814898"/>
                    <a:pt x="11597665" y="5816345"/>
                  </a:cubicBezTo>
                  <a:cubicBezTo>
                    <a:pt x="11593588" y="5817127"/>
                    <a:pt x="11589683" y="5818352"/>
                    <a:pt x="11586146" y="5820219"/>
                  </a:cubicBezTo>
                  <a:close/>
                  <a:moveTo>
                    <a:pt x="11378850" y="6190538"/>
                  </a:moveTo>
                  <a:cubicBezTo>
                    <a:pt x="11380539" y="6148908"/>
                    <a:pt x="11383194" y="6106972"/>
                    <a:pt x="11385848" y="6064904"/>
                  </a:cubicBezTo>
                  <a:cubicBezTo>
                    <a:pt x="11436654" y="6069025"/>
                    <a:pt x="11487835" y="6078207"/>
                    <a:pt x="11538654" y="6080791"/>
                  </a:cubicBezTo>
                  <a:cubicBezTo>
                    <a:pt x="11542452" y="6124594"/>
                    <a:pt x="11545862" y="6168224"/>
                    <a:pt x="11548484" y="6211760"/>
                  </a:cubicBezTo>
                  <a:cubicBezTo>
                    <a:pt x="11493068" y="6195028"/>
                    <a:pt x="11437277" y="6189706"/>
                    <a:pt x="11378850" y="6190538"/>
                  </a:cubicBezTo>
                  <a:close/>
                  <a:moveTo>
                    <a:pt x="11353260" y="6017780"/>
                  </a:moveTo>
                  <a:cubicBezTo>
                    <a:pt x="11348186" y="6017475"/>
                    <a:pt x="11343119" y="6017139"/>
                    <a:pt x="11338045" y="6016840"/>
                  </a:cubicBezTo>
                  <a:cubicBezTo>
                    <a:pt x="11307889" y="6015031"/>
                    <a:pt x="11276323" y="6026334"/>
                    <a:pt x="11245564" y="6030112"/>
                  </a:cubicBezTo>
                  <a:cubicBezTo>
                    <a:pt x="11245634" y="6017533"/>
                    <a:pt x="11245532" y="6004953"/>
                    <a:pt x="11245843" y="5992374"/>
                  </a:cubicBezTo>
                  <a:cubicBezTo>
                    <a:pt x="11248009" y="5905417"/>
                    <a:pt x="11246726" y="5817139"/>
                    <a:pt x="11253552" y="5730462"/>
                  </a:cubicBezTo>
                  <a:cubicBezTo>
                    <a:pt x="11255933" y="5700255"/>
                    <a:pt x="11317198" y="5706503"/>
                    <a:pt x="11354949" y="5712625"/>
                  </a:cubicBezTo>
                  <a:cubicBezTo>
                    <a:pt x="11366709" y="5812802"/>
                    <a:pt x="11360791" y="5915393"/>
                    <a:pt x="11353260" y="6017780"/>
                  </a:cubicBezTo>
                  <a:close/>
                  <a:moveTo>
                    <a:pt x="11342173" y="6193034"/>
                  </a:moveTo>
                  <a:cubicBezTo>
                    <a:pt x="11309184" y="6197314"/>
                    <a:pt x="11279974" y="6206763"/>
                    <a:pt x="11250422" y="6217037"/>
                  </a:cubicBezTo>
                  <a:cubicBezTo>
                    <a:pt x="11248148" y="6168732"/>
                    <a:pt x="11246231" y="6120422"/>
                    <a:pt x="11245589" y="6072092"/>
                  </a:cubicBezTo>
                  <a:cubicBezTo>
                    <a:pt x="11260601" y="6070873"/>
                    <a:pt x="11275771" y="6068339"/>
                    <a:pt x="11290858" y="6066148"/>
                  </a:cubicBezTo>
                  <a:cubicBezTo>
                    <a:pt x="11310416" y="6063310"/>
                    <a:pt x="11330133" y="6062764"/>
                    <a:pt x="11349907" y="6063138"/>
                  </a:cubicBezTo>
                  <a:cubicBezTo>
                    <a:pt x="11346688" y="6106623"/>
                    <a:pt x="11343728" y="6149981"/>
                    <a:pt x="11342173" y="6193034"/>
                  </a:cubicBezTo>
                  <a:close/>
                  <a:moveTo>
                    <a:pt x="11081410" y="5778068"/>
                  </a:moveTo>
                  <a:cubicBezTo>
                    <a:pt x="11071263" y="5775515"/>
                    <a:pt x="11059369" y="5779687"/>
                    <a:pt x="11055616" y="5791244"/>
                  </a:cubicBezTo>
                  <a:cubicBezTo>
                    <a:pt x="11055635" y="5790914"/>
                    <a:pt x="11055629" y="5790584"/>
                    <a:pt x="11055654" y="5790253"/>
                  </a:cubicBezTo>
                  <a:cubicBezTo>
                    <a:pt x="11056556" y="5778455"/>
                    <a:pt x="11066913" y="5766409"/>
                    <a:pt x="11082223" y="5754763"/>
                  </a:cubicBezTo>
                  <a:cubicBezTo>
                    <a:pt x="11081423" y="5760046"/>
                    <a:pt x="11080870" y="5765412"/>
                    <a:pt x="11080578" y="5770829"/>
                  </a:cubicBezTo>
                  <a:cubicBezTo>
                    <a:pt x="11080438" y="5773312"/>
                    <a:pt x="11081016" y="5775674"/>
                    <a:pt x="11081410" y="5778068"/>
                  </a:cubicBezTo>
                  <a:close/>
                  <a:moveTo>
                    <a:pt x="11380222" y="4721288"/>
                  </a:moveTo>
                  <a:cubicBezTo>
                    <a:pt x="11314925" y="4720209"/>
                    <a:pt x="11251958" y="4709039"/>
                    <a:pt x="11188363" y="4697418"/>
                  </a:cubicBezTo>
                  <a:cubicBezTo>
                    <a:pt x="11188852" y="4661503"/>
                    <a:pt x="11189150" y="4625594"/>
                    <a:pt x="11189106" y="4589710"/>
                  </a:cubicBezTo>
                  <a:cubicBezTo>
                    <a:pt x="11191443" y="4589722"/>
                    <a:pt x="11193780" y="4589729"/>
                    <a:pt x="11196116" y="4589741"/>
                  </a:cubicBezTo>
                  <a:cubicBezTo>
                    <a:pt x="11210759" y="4589811"/>
                    <a:pt x="11216786" y="4566653"/>
                    <a:pt x="11201114" y="4563205"/>
                  </a:cubicBezTo>
                  <a:cubicBezTo>
                    <a:pt x="11198631" y="4562659"/>
                    <a:pt x="11196148" y="4562106"/>
                    <a:pt x="11193665" y="4561560"/>
                  </a:cubicBezTo>
                  <a:cubicBezTo>
                    <a:pt x="11188776" y="4526095"/>
                    <a:pt x="11193545" y="4491126"/>
                    <a:pt x="11193786" y="4455350"/>
                  </a:cubicBezTo>
                  <a:cubicBezTo>
                    <a:pt x="11193887" y="4440008"/>
                    <a:pt x="11177606" y="4434636"/>
                    <a:pt x="11167383" y="4439970"/>
                  </a:cubicBezTo>
                  <a:cubicBezTo>
                    <a:pt x="11168272" y="4438472"/>
                    <a:pt x="11168926" y="4436789"/>
                    <a:pt x="11169078" y="4434840"/>
                  </a:cubicBezTo>
                  <a:cubicBezTo>
                    <a:pt x="11169338" y="4431518"/>
                    <a:pt x="11169402" y="4428191"/>
                    <a:pt x="11169618" y="4424864"/>
                  </a:cubicBezTo>
                  <a:cubicBezTo>
                    <a:pt x="11186775" y="4425569"/>
                    <a:pt x="11203971" y="4426337"/>
                    <a:pt x="11221294" y="4427308"/>
                  </a:cubicBezTo>
                  <a:cubicBezTo>
                    <a:pt x="11227987" y="4427683"/>
                    <a:pt x="11234439" y="4428782"/>
                    <a:pt x="11240770" y="4430261"/>
                  </a:cubicBezTo>
                  <a:cubicBezTo>
                    <a:pt x="11244091" y="4431842"/>
                    <a:pt x="11247723" y="4432941"/>
                    <a:pt x="11251717" y="4433366"/>
                  </a:cubicBezTo>
                  <a:cubicBezTo>
                    <a:pt x="11266639" y="4437767"/>
                    <a:pt x="11281213" y="4443183"/>
                    <a:pt x="11296827" y="4445425"/>
                  </a:cubicBezTo>
                  <a:cubicBezTo>
                    <a:pt x="11364017" y="4455090"/>
                    <a:pt x="11389423" y="4472692"/>
                    <a:pt x="11384959" y="4537252"/>
                  </a:cubicBezTo>
                  <a:cubicBezTo>
                    <a:pt x="11380990" y="4594733"/>
                    <a:pt x="11378482" y="4645850"/>
                    <a:pt x="11386165" y="4703533"/>
                  </a:cubicBezTo>
                  <a:cubicBezTo>
                    <a:pt x="11387074" y="4710385"/>
                    <a:pt x="11387639" y="4717326"/>
                    <a:pt x="11388458" y="4724196"/>
                  </a:cubicBezTo>
                  <a:cubicBezTo>
                    <a:pt x="11386153" y="4722571"/>
                    <a:pt x="11383518" y="4721339"/>
                    <a:pt x="11380222" y="4721288"/>
                  </a:cubicBezTo>
                  <a:close/>
                  <a:moveTo>
                    <a:pt x="11101660" y="5330310"/>
                  </a:moveTo>
                  <a:cubicBezTo>
                    <a:pt x="11066341" y="5330685"/>
                    <a:pt x="11024908" y="5338552"/>
                    <a:pt x="10986897" y="5335981"/>
                  </a:cubicBezTo>
                  <a:cubicBezTo>
                    <a:pt x="10987557" y="5269757"/>
                    <a:pt x="10983042" y="5203513"/>
                    <a:pt x="10977035" y="5137010"/>
                  </a:cubicBezTo>
                  <a:cubicBezTo>
                    <a:pt x="11022749" y="5134013"/>
                    <a:pt x="11068157" y="5129371"/>
                    <a:pt x="11114119" y="5138439"/>
                  </a:cubicBezTo>
                  <a:cubicBezTo>
                    <a:pt x="11117707" y="5139143"/>
                    <a:pt x="11133975" y="5142325"/>
                    <a:pt x="11154924" y="5146440"/>
                  </a:cubicBezTo>
                  <a:cubicBezTo>
                    <a:pt x="11157013" y="5207469"/>
                    <a:pt x="11161280" y="5268423"/>
                    <a:pt x="11168449" y="5329288"/>
                  </a:cubicBezTo>
                  <a:cubicBezTo>
                    <a:pt x="11146186" y="5329662"/>
                    <a:pt x="11123923" y="5330075"/>
                    <a:pt x="11101660" y="5330310"/>
                  </a:cubicBezTo>
                  <a:close/>
                  <a:moveTo>
                    <a:pt x="10974190" y="5106136"/>
                  </a:moveTo>
                  <a:cubicBezTo>
                    <a:pt x="10972692" y="5090350"/>
                    <a:pt x="10971149" y="5074551"/>
                    <a:pt x="10969605" y="5058740"/>
                  </a:cubicBezTo>
                  <a:cubicBezTo>
                    <a:pt x="10968920" y="5051717"/>
                    <a:pt x="10968329" y="5044636"/>
                    <a:pt x="10967707" y="5037582"/>
                  </a:cubicBezTo>
                  <a:cubicBezTo>
                    <a:pt x="10970425" y="5002669"/>
                    <a:pt x="10972876" y="4968436"/>
                    <a:pt x="10974419" y="4935327"/>
                  </a:cubicBezTo>
                  <a:cubicBezTo>
                    <a:pt x="10974736" y="4928476"/>
                    <a:pt x="10974825" y="4921624"/>
                    <a:pt x="10975117" y="4914766"/>
                  </a:cubicBezTo>
                  <a:cubicBezTo>
                    <a:pt x="11032617" y="4931263"/>
                    <a:pt x="11093348" y="4944618"/>
                    <a:pt x="11153959" y="4950358"/>
                  </a:cubicBezTo>
                  <a:cubicBezTo>
                    <a:pt x="11152993" y="5003819"/>
                    <a:pt x="11152809" y="5057247"/>
                    <a:pt x="11153971" y="5110626"/>
                  </a:cubicBezTo>
                  <a:cubicBezTo>
                    <a:pt x="11142967" y="5108155"/>
                    <a:pt x="11131899" y="5105800"/>
                    <a:pt x="11120628" y="5103895"/>
                  </a:cubicBezTo>
                  <a:cubicBezTo>
                    <a:pt x="11070697" y="5095443"/>
                    <a:pt x="11022920" y="5102002"/>
                    <a:pt x="10974190" y="5106136"/>
                  </a:cubicBezTo>
                  <a:close/>
                  <a:moveTo>
                    <a:pt x="10979816" y="4709318"/>
                  </a:moveTo>
                  <a:cubicBezTo>
                    <a:pt x="11022488" y="4713668"/>
                    <a:pt x="11065529" y="4714468"/>
                    <a:pt x="11109280" y="4718519"/>
                  </a:cubicBezTo>
                  <a:cubicBezTo>
                    <a:pt x="11126622" y="4720120"/>
                    <a:pt x="11143570" y="4722825"/>
                    <a:pt x="11160379" y="4725847"/>
                  </a:cubicBezTo>
                  <a:cubicBezTo>
                    <a:pt x="11158435" y="4788115"/>
                    <a:pt x="11156238" y="4850371"/>
                    <a:pt x="11154765" y="4912588"/>
                  </a:cubicBezTo>
                  <a:cubicBezTo>
                    <a:pt x="11095850" y="4906632"/>
                    <a:pt x="11034782" y="4896758"/>
                    <a:pt x="10976203" y="4882578"/>
                  </a:cubicBezTo>
                  <a:cubicBezTo>
                    <a:pt x="10978178" y="4824831"/>
                    <a:pt x="10979416" y="4767091"/>
                    <a:pt x="10979816" y="4709318"/>
                  </a:cubicBezTo>
                  <a:close/>
                  <a:moveTo>
                    <a:pt x="11126685" y="4145006"/>
                  </a:moveTo>
                  <a:cubicBezTo>
                    <a:pt x="11131334" y="4215733"/>
                    <a:pt x="11132699" y="4286935"/>
                    <a:pt x="11137150" y="4357770"/>
                  </a:cubicBezTo>
                  <a:cubicBezTo>
                    <a:pt x="11101774" y="4359357"/>
                    <a:pt x="11066297" y="4362500"/>
                    <a:pt x="11031943" y="4364094"/>
                  </a:cubicBezTo>
                  <a:cubicBezTo>
                    <a:pt x="11023600" y="4364482"/>
                    <a:pt x="11015681" y="4365263"/>
                    <a:pt x="11007528" y="4365815"/>
                  </a:cubicBezTo>
                  <a:cubicBezTo>
                    <a:pt x="10992885" y="4289018"/>
                    <a:pt x="11010620" y="4178090"/>
                    <a:pt x="11010265" y="4116216"/>
                  </a:cubicBezTo>
                  <a:cubicBezTo>
                    <a:pt x="11009788" y="4035463"/>
                    <a:pt x="10992015" y="3953205"/>
                    <a:pt x="10987487" y="3872623"/>
                  </a:cubicBezTo>
                  <a:cubicBezTo>
                    <a:pt x="11027898" y="3871950"/>
                    <a:pt x="11068056" y="3872788"/>
                    <a:pt x="11108975" y="3876205"/>
                  </a:cubicBezTo>
                  <a:cubicBezTo>
                    <a:pt x="11105711" y="3963936"/>
                    <a:pt x="11120958" y="4057897"/>
                    <a:pt x="11126685" y="4145006"/>
                  </a:cubicBezTo>
                  <a:close/>
                  <a:moveTo>
                    <a:pt x="10980877" y="4423429"/>
                  </a:moveTo>
                  <a:cubicBezTo>
                    <a:pt x="10983595" y="4423340"/>
                    <a:pt x="10986331" y="4423390"/>
                    <a:pt x="10989056" y="4423321"/>
                  </a:cubicBezTo>
                  <a:cubicBezTo>
                    <a:pt x="10991818" y="4428407"/>
                    <a:pt x="10994834" y="4433341"/>
                    <a:pt x="10998333" y="4437983"/>
                  </a:cubicBezTo>
                  <a:cubicBezTo>
                    <a:pt x="11007140" y="4449673"/>
                    <a:pt x="11029600" y="4442123"/>
                    <a:pt x="11028762" y="4427188"/>
                  </a:cubicBezTo>
                  <a:cubicBezTo>
                    <a:pt x="11028660" y="4425505"/>
                    <a:pt x="11028610" y="4424337"/>
                    <a:pt x="11028527" y="4422819"/>
                  </a:cubicBezTo>
                  <a:cubicBezTo>
                    <a:pt x="11066373" y="4422470"/>
                    <a:pt x="11104321" y="4422698"/>
                    <a:pt x="11142611" y="4423930"/>
                  </a:cubicBezTo>
                  <a:cubicBezTo>
                    <a:pt x="11143043" y="4428261"/>
                    <a:pt x="11143253" y="4432623"/>
                    <a:pt x="11143722" y="4436948"/>
                  </a:cubicBezTo>
                  <a:cubicBezTo>
                    <a:pt x="11144796" y="4446663"/>
                    <a:pt x="11154752" y="4448606"/>
                    <a:pt x="11161877" y="4444987"/>
                  </a:cubicBezTo>
                  <a:cubicBezTo>
                    <a:pt x="11160410" y="4447324"/>
                    <a:pt x="11159318" y="4450029"/>
                    <a:pt x="11159299" y="4453566"/>
                  </a:cubicBezTo>
                  <a:cubicBezTo>
                    <a:pt x="11159020" y="4494110"/>
                    <a:pt x="11150441" y="4535951"/>
                    <a:pt x="11164100" y="4574851"/>
                  </a:cubicBezTo>
                  <a:cubicBezTo>
                    <a:pt x="11164087" y="4575086"/>
                    <a:pt x="11163966" y="4575244"/>
                    <a:pt x="11163966" y="4575486"/>
                  </a:cubicBezTo>
                  <a:cubicBezTo>
                    <a:pt x="11163471" y="4614500"/>
                    <a:pt x="11162512" y="4653514"/>
                    <a:pt x="11161382" y="4692529"/>
                  </a:cubicBezTo>
                  <a:cubicBezTo>
                    <a:pt x="11155718" y="4691500"/>
                    <a:pt x="11150066" y="4690465"/>
                    <a:pt x="11144389" y="4689455"/>
                  </a:cubicBezTo>
                  <a:cubicBezTo>
                    <a:pt x="11089214" y="4679708"/>
                    <a:pt x="11034490" y="4682210"/>
                    <a:pt x="10979950" y="4677822"/>
                  </a:cubicBezTo>
                  <a:cubicBezTo>
                    <a:pt x="10980019" y="4661979"/>
                    <a:pt x="10980102" y="4646142"/>
                    <a:pt x="10980121" y="4630293"/>
                  </a:cubicBezTo>
                  <a:cubicBezTo>
                    <a:pt x="10980185" y="4567078"/>
                    <a:pt x="10987278" y="4491545"/>
                    <a:pt x="10980877" y="4423429"/>
                  </a:cubicBezTo>
                  <a:close/>
                  <a:moveTo>
                    <a:pt x="10961084" y="3825132"/>
                  </a:moveTo>
                  <a:cubicBezTo>
                    <a:pt x="10960995" y="3827176"/>
                    <a:pt x="10961065" y="3829253"/>
                    <a:pt x="10960989" y="3831310"/>
                  </a:cubicBezTo>
                  <a:cubicBezTo>
                    <a:pt x="10928096" y="3833825"/>
                    <a:pt x="10894929" y="3837330"/>
                    <a:pt x="10861116" y="3841210"/>
                  </a:cubicBezTo>
                  <a:cubicBezTo>
                    <a:pt x="10772648" y="3851370"/>
                    <a:pt x="10688796" y="3853059"/>
                    <a:pt x="10600575" y="3843039"/>
                  </a:cubicBezTo>
                  <a:cubicBezTo>
                    <a:pt x="10579011" y="3840594"/>
                    <a:pt x="10557935" y="3836917"/>
                    <a:pt x="10537031" y="3833647"/>
                  </a:cubicBezTo>
                  <a:cubicBezTo>
                    <a:pt x="10533595" y="3764692"/>
                    <a:pt x="10531055" y="3695725"/>
                    <a:pt x="10532389" y="3626764"/>
                  </a:cubicBezTo>
                  <a:cubicBezTo>
                    <a:pt x="10532808" y="3605053"/>
                    <a:pt x="10522178" y="3591331"/>
                    <a:pt x="10508126" y="3585324"/>
                  </a:cubicBezTo>
                  <a:cubicBezTo>
                    <a:pt x="10565955" y="3550069"/>
                    <a:pt x="10645743" y="3573811"/>
                    <a:pt x="10709211" y="3579545"/>
                  </a:cubicBezTo>
                  <a:cubicBezTo>
                    <a:pt x="10719917" y="3580523"/>
                    <a:pt x="10726273" y="3571849"/>
                    <a:pt x="10726928" y="3562927"/>
                  </a:cubicBezTo>
                  <a:cubicBezTo>
                    <a:pt x="10770330" y="3566839"/>
                    <a:pt x="10813630" y="3571468"/>
                    <a:pt x="10856734" y="3580015"/>
                  </a:cubicBezTo>
                  <a:cubicBezTo>
                    <a:pt x="10934566" y="3595433"/>
                    <a:pt x="11016640" y="3581234"/>
                    <a:pt x="11092300" y="3602647"/>
                  </a:cubicBezTo>
                  <a:cubicBezTo>
                    <a:pt x="11102193" y="3605447"/>
                    <a:pt x="11236439" y="3652551"/>
                    <a:pt x="11236382" y="3649891"/>
                  </a:cubicBezTo>
                  <a:cubicBezTo>
                    <a:pt x="11237918" y="3725037"/>
                    <a:pt x="11240623" y="3799897"/>
                    <a:pt x="11230425" y="3874528"/>
                  </a:cubicBezTo>
                  <a:cubicBezTo>
                    <a:pt x="11218392" y="3962622"/>
                    <a:pt x="11218310" y="4031983"/>
                    <a:pt x="11230063" y="4118425"/>
                  </a:cubicBezTo>
                  <a:cubicBezTo>
                    <a:pt x="11235658" y="4159554"/>
                    <a:pt x="11263852" y="4343552"/>
                    <a:pt x="11239461" y="4358430"/>
                  </a:cubicBezTo>
                  <a:cubicBezTo>
                    <a:pt x="11238426" y="4359065"/>
                    <a:pt x="11237582" y="4359840"/>
                    <a:pt x="11236629" y="4360532"/>
                  </a:cubicBezTo>
                  <a:cubicBezTo>
                    <a:pt x="11232680" y="4359916"/>
                    <a:pt x="11228736" y="4359370"/>
                    <a:pt x="11224825" y="4358989"/>
                  </a:cubicBezTo>
                  <a:cubicBezTo>
                    <a:pt x="11207235" y="4357262"/>
                    <a:pt x="11189322" y="4356741"/>
                    <a:pt x="11171288" y="4356849"/>
                  </a:cubicBezTo>
                  <a:cubicBezTo>
                    <a:pt x="11170278" y="4285322"/>
                    <a:pt x="11161896" y="4213491"/>
                    <a:pt x="11154924" y="4142663"/>
                  </a:cubicBezTo>
                  <a:cubicBezTo>
                    <a:pt x="11150447" y="4097147"/>
                    <a:pt x="11147094" y="4051509"/>
                    <a:pt x="11142706" y="4005973"/>
                  </a:cubicBezTo>
                  <a:cubicBezTo>
                    <a:pt x="11140420" y="3983278"/>
                    <a:pt x="11137614" y="3960641"/>
                    <a:pt x="11134293" y="3938073"/>
                  </a:cubicBezTo>
                  <a:cubicBezTo>
                    <a:pt x="11132305" y="3923372"/>
                    <a:pt x="11119104" y="3894283"/>
                    <a:pt x="11113598" y="3876668"/>
                  </a:cubicBezTo>
                  <a:cubicBezTo>
                    <a:pt x="11140503" y="3879037"/>
                    <a:pt x="11167725" y="3882320"/>
                    <a:pt x="11195742" y="3887228"/>
                  </a:cubicBezTo>
                  <a:cubicBezTo>
                    <a:pt x="11219021" y="3891305"/>
                    <a:pt x="11226082" y="3852259"/>
                    <a:pt x="11203412" y="3846487"/>
                  </a:cubicBezTo>
                  <a:cubicBezTo>
                    <a:pt x="11129918" y="3827799"/>
                    <a:pt x="11058715" y="3825379"/>
                    <a:pt x="10986433" y="3829519"/>
                  </a:cubicBezTo>
                  <a:cubicBezTo>
                    <a:pt x="10986452" y="3828491"/>
                    <a:pt x="10986382" y="3827462"/>
                    <a:pt x="10986401" y="3826440"/>
                  </a:cubicBezTo>
                  <a:cubicBezTo>
                    <a:pt x="10986763" y="3810133"/>
                    <a:pt x="10961795" y="3808761"/>
                    <a:pt x="10961084" y="3825132"/>
                  </a:cubicBezTo>
                  <a:close/>
                  <a:moveTo>
                    <a:pt x="10834141" y="5205329"/>
                  </a:moveTo>
                  <a:cubicBezTo>
                    <a:pt x="10822698" y="5228202"/>
                    <a:pt x="10817536" y="5254891"/>
                    <a:pt x="10814659" y="5282882"/>
                  </a:cubicBezTo>
                  <a:cubicBezTo>
                    <a:pt x="10815897" y="5209806"/>
                    <a:pt x="10816304" y="5136762"/>
                    <a:pt x="10812583" y="5064048"/>
                  </a:cubicBezTo>
                  <a:cubicBezTo>
                    <a:pt x="10812519" y="5007749"/>
                    <a:pt x="10812506" y="4951450"/>
                    <a:pt x="10812297" y="4895145"/>
                  </a:cubicBezTo>
                  <a:cubicBezTo>
                    <a:pt x="10811973" y="4808150"/>
                    <a:pt x="10813173" y="4720951"/>
                    <a:pt x="10810297" y="4634001"/>
                  </a:cubicBezTo>
                  <a:cubicBezTo>
                    <a:pt x="10809535" y="4611084"/>
                    <a:pt x="10813719" y="4591488"/>
                    <a:pt x="10821231" y="4573974"/>
                  </a:cubicBezTo>
                  <a:cubicBezTo>
                    <a:pt x="10824190" y="4600911"/>
                    <a:pt x="10829245" y="4627772"/>
                    <a:pt x="10833582" y="4650911"/>
                  </a:cubicBezTo>
                  <a:cubicBezTo>
                    <a:pt x="10833842" y="4700435"/>
                    <a:pt x="10832909" y="4749977"/>
                    <a:pt x="10830972" y="4799349"/>
                  </a:cubicBezTo>
                  <a:cubicBezTo>
                    <a:pt x="10828115" y="4872183"/>
                    <a:pt x="10816189" y="4948027"/>
                    <a:pt x="10856150" y="5013217"/>
                  </a:cubicBezTo>
                  <a:cubicBezTo>
                    <a:pt x="10856391" y="5013610"/>
                    <a:pt x="10856741" y="5013890"/>
                    <a:pt x="10856995" y="5014283"/>
                  </a:cubicBezTo>
                  <a:cubicBezTo>
                    <a:pt x="10861141" y="5071427"/>
                    <a:pt x="10865097" y="5128583"/>
                    <a:pt x="10868272" y="5185771"/>
                  </a:cubicBezTo>
                  <a:cubicBezTo>
                    <a:pt x="10854347" y="5186210"/>
                    <a:pt x="10840840" y="5191944"/>
                    <a:pt x="10834141" y="5205329"/>
                  </a:cubicBezTo>
                  <a:close/>
                  <a:moveTo>
                    <a:pt x="10782877" y="5813825"/>
                  </a:moveTo>
                  <a:cubicBezTo>
                    <a:pt x="10783811" y="5775737"/>
                    <a:pt x="10784719" y="5737644"/>
                    <a:pt x="10785582" y="5699550"/>
                  </a:cubicBezTo>
                  <a:cubicBezTo>
                    <a:pt x="10787532" y="5738888"/>
                    <a:pt x="10788751" y="5778271"/>
                    <a:pt x="10789494" y="5817692"/>
                  </a:cubicBezTo>
                  <a:cubicBezTo>
                    <a:pt x="10787399" y="5816206"/>
                    <a:pt x="10785233" y="5814828"/>
                    <a:pt x="10782877" y="5813825"/>
                  </a:cubicBezTo>
                  <a:close/>
                  <a:moveTo>
                    <a:pt x="10586135" y="5350954"/>
                  </a:moveTo>
                  <a:cubicBezTo>
                    <a:pt x="10586631" y="5359577"/>
                    <a:pt x="10586364" y="5368226"/>
                    <a:pt x="10585811" y="5376881"/>
                  </a:cubicBezTo>
                  <a:cubicBezTo>
                    <a:pt x="10583811" y="5367191"/>
                    <a:pt x="10570832" y="5366156"/>
                    <a:pt x="10565549" y="5373528"/>
                  </a:cubicBezTo>
                  <a:cubicBezTo>
                    <a:pt x="10562202" y="5378195"/>
                    <a:pt x="10558856" y="5382863"/>
                    <a:pt x="10555509" y="5387530"/>
                  </a:cubicBezTo>
                  <a:cubicBezTo>
                    <a:pt x="10549147" y="5396401"/>
                    <a:pt x="10558265" y="5404999"/>
                    <a:pt x="10566698" y="5403615"/>
                  </a:cubicBezTo>
                  <a:cubicBezTo>
                    <a:pt x="10568844" y="5423687"/>
                    <a:pt x="10569822" y="5443848"/>
                    <a:pt x="10570006" y="5464054"/>
                  </a:cubicBezTo>
                  <a:cubicBezTo>
                    <a:pt x="10566088" y="5480050"/>
                    <a:pt x="10562158" y="5495925"/>
                    <a:pt x="10559097" y="5511552"/>
                  </a:cubicBezTo>
                  <a:cubicBezTo>
                    <a:pt x="10535399" y="5632380"/>
                    <a:pt x="10548289" y="5759361"/>
                    <a:pt x="10533868" y="5881579"/>
                  </a:cubicBezTo>
                  <a:cubicBezTo>
                    <a:pt x="10532745" y="5891117"/>
                    <a:pt x="10539603" y="5897556"/>
                    <a:pt x="10547616" y="5899670"/>
                  </a:cubicBezTo>
                  <a:cubicBezTo>
                    <a:pt x="10548835" y="5929356"/>
                    <a:pt x="10551566" y="5958986"/>
                    <a:pt x="10556119" y="5988615"/>
                  </a:cubicBezTo>
                  <a:cubicBezTo>
                    <a:pt x="10555528" y="5988716"/>
                    <a:pt x="10554970" y="5988792"/>
                    <a:pt x="10554373" y="5988894"/>
                  </a:cubicBezTo>
                  <a:cubicBezTo>
                    <a:pt x="10525512" y="5993834"/>
                    <a:pt x="10496378" y="5995219"/>
                    <a:pt x="10467193" y="5995543"/>
                  </a:cubicBezTo>
                  <a:cubicBezTo>
                    <a:pt x="10468019" y="5978359"/>
                    <a:pt x="10468825" y="5961195"/>
                    <a:pt x="10469537" y="5944057"/>
                  </a:cubicBezTo>
                  <a:cubicBezTo>
                    <a:pt x="10470102" y="5930449"/>
                    <a:pt x="10460386" y="5923788"/>
                    <a:pt x="10450379" y="5923953"/>
                  </a:cubicBezTo>
                  <a:cubicBezTo>
                    <a:pt x="10449369" y="5912973"/>
                    <a:pt x="10448061" y="5901950"/>
                    <a:pt x="10446188" y="5890748"/>
                  </a:cubicBezTo>
                  <a:cubicBezTo>
                    <a:pt x="10445559" y="5886958"/>
                    <a:pt x="10443889" y="5883948"/>
                    <a:pt x="10441647" y="5881598"/>
                  </a:cubicBezTo>
                  <a:cubicBezTo>
                    <a:pt x="10444505" y="5821470"/>
                    <a:pt x="10447972" y="5761418"/>
                    <a:pt x="10450150" y="5701353"/>
                  </a:cubicBezTo>
                  <a:cubicBezTo>
                    <a:pt x="10453465" y="5707526"/>
                    <a:pt x="10460418" y="5710408"/>
                    <a:pt x="10466838" y="5709888"/>
                  </a:cubicBezTo>
                  <a:cubicBezTo>
                    <a:pt x="10468800" y="5775617"/>
                    <a:pt x="10471778" y="5841314"/>
                    <a:pt x="10476604" y="5906941"/>
                  </a:cubicBezTo>
                  <a:cubicBezTo>
                    <a:pt x="10477785" y="5923000"/>
                    <a:pt x="10502830" y="5924918"/>
                    <a:pt x="10502138" y="5908262"/>
                  </a:cubicBezTo>
                  <a:cubicBezTo>
                    <a:pt x="10496797" y="5780614"/>
                    <a:pt x="10493705" y="5652954"/>
                    <a:pt x="10491844" y="5525262"/>
                  </a:cubicBezTo>
                  <a:cubicBezTo>
                    <a:pt x="10492422" y="5519248"/>
                    <a:pt x="10492968" y="5513228"/>
                    <a:pt x="10493559" y="5507215"/>
                  </a:cubicBezTo>
                  <a:cubicBezTo>
                    <a:pt x="10493952" y="5503157"/>
                    <a:pt x="10493095" y="5499817"/>
                    <a:pt x="10491425" y="5497201"/>
                  </a:cubicBezTo>
                  <a:cubicBezTo>
                    <a:pt x="10491222" y="5481732"/>
                    <a:pt x="10491082" y="5466270"/>
                    <a:pt x="10490911" y="5450808"/>
                  </a:cubicBezTo>
                  <a:cubicBezTo>
                    <a:pt x="10514139" y="5447518"/>
                    <a:pt x="10535888" y="5427986"/>
                    <a:pt x="10530668" y="5397976"/>
                  </a:cubicBezTo>
                  <a:cubicBezTo>
                    <a:pt x="10526033" y="5371318"/>
                    <a:pt x="10521962" y="5344648"/>
                    <a:pt x="10518235" y="5317947"/>
                  </a:cubicBezTo>
                  <a:cubicBezTo>
                    <a:pt x="10553242" y="5313629"/>
                    <a:pt x="10584351" y="5319991"/>
                    <a:pt x="10586135" y="5350954"/>
                  </a:cubicBezTo>
                  <a:close/>
                  <a:moveTo>
                    <a:pt x="10464825" y="6045238"/>
                  </a:moveTo>
                  <a:cubicBezTo>
                    <a:pt x="10465193" y="6037287"/>
                    <a:pt x="10465568" y="6029344"/>
                    <a:pt x="10465955" y="6021400"/>
                  </a:cubicBezTo>
                  <a:cubicBezTo>
                    <a:pt x="10468419" y="6021412"/>
                    <a:pt x="10470883" y="6021463"/>
                    <a:pt x="10473353" y="6021463"/>
                  </a:cubicBezTo>
                  <a:cubicBezTo>
                    <a:pt x="10470121" y="6029286"/>
                    <a:pt x="10467327" y="6037224"/>
                    <a:pt x="10464825" y="6045238"/>
                  </a:cubicBezTo>
                  <a:close/>
                  <a:moveTo>
                    <a:pt x="10341844" y="5436984"/>
                  </a:moveTo>
                  <a:cubicBezTo>
                    <a:pt x="10340924" y="5397569"/>
                    <a:pt x="10340263" y="5358155"/>
                    <a:pt x="10339755" y="5318747"/>
                  </a:cubicBezTo>
                  <a:cubicBezTo>
                    <a:pt x="10346709" y="5323509"/>
                    <a:pt x="10354868" y="5326310"/>
                    <a:pt x="10363200" y="5327072"/>
                  </a:cubicBezTo>
                  <a:cubicBezTo>
                    <a:pt x="10354341" y="5362829"/>
                    <a:pt x="10352043" y="5402961"/>
                    <a:pt x="10355700" y="5426367"/>
                  </a:cubicBezTo>
                  <a:cubicBezTo>
                    <a:pt x="10349947" y="5427719"/>
                    <a:pt x="10344931" y="5431434"/>
                    <a:pt x="10341844" y="5436984"/>
                  </a:cubicBezTo>
                  <a:close/>
                  <a:moveTo>
                    <a:pt x="10329075" y="5723851"/>
                  </a:moveTo>
                  <a:cubicBezTo>
                    <a:pt x="10328268" y="5722054"/>
                    <a:pt x="10327481" y="5720238"/>
                    <a:pt x="10326446" y="5718657"/>
                  </a:cubicBezTo>
                  <a:cubicBezTo>
                    <a:pt x="10327620" y="5717025"/>
                    <a:pt x="10328694" y="5715285"/>
                    <a:pt x="10329640" y="5713431"/>
                  </a:cubicBezTo>
                  <a:cubicBezTo>
                    <a:pt x="10329456" y="5716905"/>
                    <a:pt x="10329240" y="5720378"/>
                    <a:pt x="10329075" y="5723851"/>
                  </a:cubicBezTo>
                  <a:close/>
                  <a:moveTo>
                    <a:pt x="10154558" y="5247271"/>
                  </a:moveTo>
                  <a:cubicBezTo>
                    <a:pt x="10140753" y="5246681"/>
                    <a:pt x="10126726" y="5247036"/>
                    <a:pt x="10112660" y="5248243"/>
                  </a:cubicBezTo>
                  <a:cubicBezTo>
                    <a:pt x="10110552" y="5078539"/>
                    <a:pt x="10108698" y="4907457"/>
                    <a:pt x="10076383" y="4741792"/>
                  </a:cubicBezTo>
                  <a:cubicBezTo>
                    <a:pt x="10109720" y="4740109"/>
                    <a:pt x="10142842" y="4738903"/>
                    <a:pt x="10175309" y="4740224"/>
                  </a:cubicBezTo>
                  <a:cubicBezTo>
                    <a:pt x="10176922" y="4740287"/>
                    <a:pt x="10178345" y="4740046"/>
                    <a:pt x="10179621" y="4739633"/>
                  </a:cubicBezTo>
                  <a:cubicBezTo>
                    <a:pt x="10177557" y="4825695"/>
                    <a:pt x="10176522" y="4911769"/>
                    <a:pt x="10176827" y="4997856"/>
                  </a:cubicBezTo>
                  <a:cubicBezTo>
                    <a:pt x="10165384" y="5002441"/>
                    <a:pt x="10155459" y="5008873"/>
                    <a:pt x="10147827" y="5020481"/>
                  </a:cubicBezTo>
                  <a:cubicBezTo>
                    <a:pt x="10138111" y="5035257"/>
                    <a:pt x="10138219" y="5056860"/>
                    <a:pt x="10144340" y="5072741"/>
                  </a:cubicBezTo>
                  <a:cubicBezTo>
                    <a:pt x="10156348" y="5103895"/>
                    <a:pt x="10159339" y="5136597"/>
                    <a:pt x="10163740" y="5169458"/>
                  </a:cubicBezTo>
                  <a:cubicBezTo>
                    <a:pt x="10166642" y="5191074"/>
                    <a:pt x="10172287" y="5212060"/>
                    <a:pt x="10176637" y="5233403"/>
                  </a:cubicBezTo>
                  <a:cubicBezTo>
                    <a:pt x="10177418" y="5237975"/>
                    <a:pt x="10178072" y="5242572"/>
                    <a:pt x="10178745" y="5247170"/>
                  </a:cubicBezTo>
                  <a:cubicBezTo>
                    <a:pt x="10178770" y="5248211"/>
                    <a:pt x="10178802" y="5249246"/>
                    <a:pt x="10178834" y="5250287"/>
                  </a:cubicBezTo>
                  <a:cubicBezTo>
                    <a:pt x="10176236" y="5245868"/>
                    <a:pt x="10170433" y="5247944"/>
                    <a:pt x="10154558" y="5247271"/>
                  </a:cubicBezTo>
                  <a:close/>
                  <a:moveTo>
                    <a:pt x="10068629" y="5313298"/>
                  </a:moveTo>
                  <a:cubicBezTo>
                    <a:pt x="10070528" y="5311876"/>
                    <a:pt x="10071950" y="5309819"/>
                    <a:pt x="10072509" y="5307196"/>
                  </a:cubicBezTo>
                  <a:cubicBezTo>
                    <a:pt x="10073766" y="5307069"/>
                    <a:pt x="10075043" y="5306987"/>
                    <a:pt x="10076300" y="5306872"/>
                  </a:cubicBezTo>
                  <a:cubicBezTo>
                    <a:pt x="10076357" y="5308034"/>
                    <a:pt x="10076414" y="5309196"/>
                    <a:pt x="10076472" y="5310358"/>
                  </a:cubicBezTo>
                  <a:cubicBezTo>
                    <a:pt x="10073849" y="5311362"/>
                    <a:pt x="10071252" y="5312175"/>
                    <a:pt x="10068629" y="5313298"/>
                  </a:cubicBezTo>
                  <a:close/>
                  <a:moveTo>
                    <a:pt x="10046766" y="4792071"/>
                  </a:moveTo>
                  <a:cubicBezTo>
                    <a:pt x="10046582" y="4780813"/>
                    <a:pt x="10029386" y="4779708"/>
                    <a:pt x="10029151" y="4791157"/>
                  </a:cubicBezTo>
                  <a:cubicBezTo>
                    <a:pt x="10026027" y="4944008"/>
                    <a:pt x="10012438" y="5109083"/>
                    <a:pt x="10042677" y="5261368"/>
                  </a:cubicBezTo>
                  <a:cubicBezTo>
                    <a:pt x="10023525" y="5266886"/>
                    <a:pt x="10004856" y="5273802"/>
                    <a:pt x="9987241" y="5282184"/>
                  </a:cubicBezTo>
                  <a:cubicBezTo>
                    <a:pt x="9987305" y="5134775"/>
                    <a:pt x="9986854" y="4987353"/>
                    <a:pt x="9986803" y="4839944"/>
                  </a:cubicBezTo>
                  <a:cubicBezTo>
                    <a:pt x="9986759" y="4820704"/>
                    <a:pt x="9974484" y="4808785"/>
                    <a:pt x="9960025" y="4804486"/>
                  </a:cubicBezTo>
                  <a:cubicBezTo>
                    <a:pt x="9956704" y="4784864"/>
                    <a:pt x="9952399" y="4765459"/>
                    <a:pt x="9947319" y="4746231"/>
                  </a:cubicBezTo>
                  <a:cubicBezTo>
                    <a:pt x="9981418" y="4746732"/>
                    <a:pt x="10015899" y="4744986"/>
                    <a:pt x="10050284" y="4743145"/>
                  </a:cubicBezTo>
                  <a:cubicBezTo>
                    <a:pt x="10050322" y="4743545"/>
                    <a:pt x="10050189" y="4743869"/>
                    <a:pt x="10050265" y="4744281"/>
                  </a:cubicBezTo>
                  <a:cubicBezTo>
                    <a:pt x="10079875" y="4906194"/>
                    <a:pt x="10071049" y="5069497"/>
                    <a:pt x="10073963" y="5232393"/>
                  </a:cubicBezTo>
                  <a:cubicBezTo>
                    <a:pt x="10071773" y="5235124"/>
                    <a:pt x="10070426" y="5238464"/>
                    <a:pt x="10070503" y="5242115"/>
                  </a:cubicBezTo>
                  <a:cubicBezTo>
                    <a:pt x="10070598" y="5246293"/>
                    <a:pt x="10070668" y="5250357"/>
                    <a:pt x="10070655" y="5254390"/>
                  </a:cubicBezTo>
                  <a:cubicBezTo>
                    <a:pt x="10069906" y="5254548"/>
                    <a:pt x="10069150" y="5254675"/>
                    <a:pt x="10068407" y="5254840"/>
                  </a:cubicBezTo>
                  <a:cubicBezTo>
                    <a:pt x="10054742" y="5100237"/>
                    <a:pt x="10049281" y="4947945"/>
                    <a:pt x="10046766" y="4792071"/>
                  </a:cubicBezTo>
                  <a:close/>
                  <a:moveTo>
                    <a:pt x="10011886" y="5344617"/>
                  </a:moveTo>
                  <a:cubicBezTo>
                    <a:pt x="10012222" y="5342432"/>
                    <a:pt x="10012159" y="5340146"/>
                    <a:pt x="10011136" y="5337822"/>
                  </a:cubicBezTo>
                  <a:cubicBezTo>
                    <a:pt x="10008558" y="5331688"/>
                    <a:pt x="10005529" y="5325725"/>
                    <a:pt x="10002774" y="5319668"/>
                  </a:cubicBezTo>
                  <a:cubicBezTo>
                    <a:pt x="10019823" y="5315369"/>
                    <a:pt x="10036759" y="5311952"/>
                    <a:pt x="10054018" y="5309457"/>
                  </a:cubicBezTo>
                  <a:cubicBezTo>
                    <a:pt x="10056094" y="5314346"/>
                    <a:pt x="10060463" y="5316105"/>
                    <a:pt x="10064559" y="5315223"/>
                  </a:cubicBezTo>
                  <a:cubicBezTo>
                    <a:pt x="10046335" y="5323401"/>
                    <a:pt x="10028256" y="5333860"/>
                    <a:pt x="10011886" y="5344617"/>
                  </a:cubicBezTo>
                  <a:close/>
                  <a:moveTo>
                    <a:pt x="9987883" y="5361190"/>
                  </a:moveTo>
                  <a:cubicBezTo>
                    <a:pt x="9987876" y="5359025"/>
                    <a:pt x="9987800" y="5356904"/>
                    <a:pt x="9987800" y="5354732"/>
                  </a:cubicBezTo>
                  <a:lnTo>
                    <a:pt x="9987800" y="5346611"/>
                  </a:lnTo>
                  <a:cubicBezTo>
                    <a:pt x="9987800" y="5348230"/>
                    <a:pt x="9990359" y="5349741"/>
                    <a:pt x="9991699" y="5351373"/>
                  </a:cubicBezTo>
                  <a:cubicBezTo>
                    <a:pt x="9993274" y="5353234"/>
                    <a:pt x="9995046" y="5354199"/>
                    <a:pt x="9996855" y="5354821"/>
                  </a:cubicBezTo>
                  <a:cubicBezTo>
                    <a:pt x="9993776" y="5356974"/>
                    <a:pt x="9990759" y="5359107"/>
                    <a:pt x="9987883" y="5361190"/>
                  </a:cubicBezTo>
                  <a:close/>
                  <a:moveTo>
                    <a:pt x="9929602" y="4722533"/>
                  </a:moveTo>
                  <a:cubicBezTo>
                    <a:pt x="9929577" y="4721860"/>
                    <a:pt x="9929558" y="4721193"/>
                    <a:pt x="9929533" y="4720520"/>
                  </a:cubicBezTo>
                  <a:cubicBezTo>
                    <a:pt x="9929545" y="4720145"/>
                    <a:pt x="9929558" y="4719770"/>
                    <a:pt x="9929571" y="4719389"/>
                  </a:cubicBezTo>
                  <a:cubicBezTo>
                    <a:pt x="9953123" y="4719599"/>
                    <a:pt x="9976777" y="4718945"/>
                    <a:pt x="10000519" y="4717700"/>
                  </a:cubicBezTo>
                  <a:cubicBezTo>
                    <a:pt x="10040086" y="4715624"/>
                    <a:pt x="10079399" y="4710182"/>
                    <a:pt x="10118959" y="4708137"/>
                  </a:cubicBezTo>
                  <a:cubicBezTo>
                    <a:pt x="10130002" y="4707566"/>
                    <a:pt x="10156964" y="4702917"/>
                    <a:pt x="10180599" y="4700657"/>
                  </a:cubicBezTo>
                  <a:cubicBezTo>
                    <a:pt x="10180434" y="4706658"/>
                    <a:pt x="10180275" y="4712665"/>
                    <a:pt x="10180123" y="4718665"/>
                  </a:cubicBezTo>
                  <a:cubicBezTo>
                    <a:pt x="10179030" y="4718177"/>
                    <a:pt x="10177843" y="4717783"/>
                    <a:pt x="10176471" y="4717618"/>
                  </a:cubicBezTo>
                  <a:cubicBezTo>
                    <a:pt x="10095553" y="4707794"/>
                    <a:pt x="10012629" y="4723085"/>
                    <a:pt x="9931495" y="4723009"/>
                  </a:cubicBezTo>
                  <a:cubicBezTo>
                    <a:pt x="9930860" y="4722869"/>
                    <a:pt x="9930244" y="4722609"/>
                    <a:pt x="9929602" y="4722533"/>
                  </a:cubicBezTo>
                  <a:close/>
                  <a:moveTo>
                    <a:pt x="9933406" y="4589075"/>
                  </a:moveTo>
                  <a:cubicBezTo>
                    <a:pt x="9942849" y="4589284"/>
                    <a:pt x="9951993" y="4589418"/>
                    <a:pt x="9960476" y="4589037"/>
                  </a:cubicBezTo>
                  <a:cubicBezTo>
                    <a:pt x="10016490" y="4586490"/>
                    <a:pt x="10067486" y="4586585"/>
                    <a:pt x="10119810" y="4599438"/>
                  </a:cubicBezTo>
                  <a:cubicBezTo>
                    <a:pt x="10119258" y="4610747"/>
                    <a:pt x="10119131" y="4622038"/>
                    <a:pt x="10120274" y="4633677"/>
                  </a:cubicBezTo>
                  <a:cubicBezTo>
                    <a:pt x="10122185" y="4653140"/>
                    <a:pt x="10132002" y="4670209"/>
                    <a:pt x="10147338" y="4679943"/>
                  </a:cubicBezTo>
                  <a:cubicBezTo>
                    <a:pt x="10114921" y="4681499"/>
                    <a:pt x="10081755" y="4680464"/>
                    <a:pt x="10050100" y="4682966"/>
                  </a:cubicBezTo>
                  <a:cubicBezTo>
                    <a:pt x="10010089" y="4686128"/>
                    <a:pt x="9970350" y="4686973"/>
                    <a:pt x="9930657" y="4686395"/>
                  </a:cubicBezTo>
                  <a:cubicBezTo>
                    <a:pt x="9931736" y="4653972"/>
                    <a:pt x="9932733" y="4621530"/>
                    <a:pt x="9933406" y="4589075"/>
                  </a:cubicBezTo>
                  <a:close/>
                  <a:moveTo>
                    <a:pt x="9933914" y="4551692"/>
                  </a:moveTo>
                  <a:cubicBezTo>
                    <a:pt x="9939159" y="4551514"/>
                    <a:pt x="9944404" y="4551387"/>
                    <a:pt x="9949656" y="4551102"/>
                  </a:cubicBezTo>
                  <a:cubicBezTo>
                    <a:pt x="9957879" y="4550664"/>
                    <a:pt x="9961492" y="4542751"/>
                    <a:pt x="9959600" y="4536871"/>
                  </a:cubicBezTo>
                  <a:cubicBezTo>
                    <a:pt x="10002069" y="4533245"/>
                    <a:pt x="10044506" y="4531956"/>
                    <a:pt x="10087737" y="4535633"/>
                  </a:cubicBezTo>
                  <a:cubicBezTo>
                    <a:pt x="10097274" y="4536440"/>
                    <a:pt x="10097770" y="4522177"/>
                    <a:pt x="10088499" y="4520958"/>
                  </a:cubicBezTo>
                  <a:cubicBezTo>
                    <a:pt x="10036473" y="4514132"/>
                    <a:pt x="9985375" y="4518412"/>
                    <a:pt x="9934251" y="4525772"/>
                  </a:cubicBezTo>
                  <a:cubicBezTo>
                    <a:pt x="9934333" y="4509992"/>
                    <a:pt x="9934168" y="4494218"/>
                    <a:pt x="9934003" y="4478451"/>
                  </a:cubicBezTo>
                  <a:cubicBezTo>
                    <a:pt x="9939178" y="4478369"/>
                    <a:pt x="9944322" y="4478159"/>
                    <a:pt x="9949535" y="4478216"/>
                  </a:cubicBezTo>
                  <a:cubicBezTo>
                    <a:pt x="9965759" y="4478394"/>
                    <a:pt x="9967182" y="4453693"/>
                    <a:pt x="9950837" y="4452975"/>
                  </a:cubicBezTo>
                  <a:cubicBezTo>
                    <a:pt x="9947148" y="4452816"/>
                    <a:pt x="9943490" y="4452880"/>
                    <a:pt x="9939807" y="4452778"/>
                  </a:cubicBezTo>
                  <a:cubicBezTo>
                    <a:pt x="9943090" y="4446543"/>
                    <a:pt x="9945719" y="4440510"/>
                    <a:pt x="9947808" y="4434554"/>
                  </a:cubicBezTo>
                  <a:cubicBezTo>
                    <a:pt x="9963524" y="4433951"/>
                    <a:pt x="9980631" y="4436872"/>
                    <a:pt x="9992747" y="4437195"/>
                  </a:cubicBezTo>
                  <a:cubicBezTo>
                    <a:pt x="10004933" y="4437519"/>
                    <a:pt x="10017086" y="4437678"/>
                    <a:pt x="10029234" y="4437716"/>
                  </a:cubicBezTo>
                  <a:cubicBezTo>
                    <a:pt x="10033723" y="4441920"/>
                    <a:pt x="10041286" y="4441196"/>
                    <a:pt x="10046252" y="4437583"/>
                  </a:cubicBezTo>
                  <a:cubicBezTo>
                    <a:pt x="10054666" y="4437513"/>
                    <a:pt x="10063086" y="4437494"/>
                    <a:pt x="10071512" y="4437265"/>
                  </a:cubicBezTo>
                  <a:cubicBezTo>
                    <a:pt x="10073030" y="4462894"/>
                    <a:pt x="10074382" y="4488599"/>
                    <a:pt x="10087368" y="4510163"/>
                  </a:cubicBezTo>
                  <a:cubicBezTo>
                    <a:pt x="10099909" y="4530991"/>
                    <a:pt x="10123678" y="4538973"/>
                    <a:pt x="10121804" y="4568691"/>
                  </a:cubicBezTo>
                  <a:cubicBezTo>
                    <a:pt x="10121582" y="4572222"/>
                    <a:pt x="10121328" y="4575689"/>
                    <a:pt x="10121080" y="4579175"/>
                  </a:cubicBezTo>
                  <a:cubicBezTo>
                    <a:pt x="10066299" y="4565192"/>
                    <a:pt x="10010635" y="4569409"/>
                    <a:pt x="9952285" y="4573708"/>
                  </a:cubicBezTo>
                  <a:cubicBezTo>
                    <a:pt x="9946252" y="4574152"/>
                    <a:pt x="9939985" y="4574374"/>
                    <a:pt x="9933603" y="4574540"/>
                  </a:cubicBezTo>
                  <a:cubicBezTo>
                    <a:pt x="9933736" y="4566926"/>
                    <a:pt x="9933819" y="4559306"/>
                    <a:pt x="9933914" y="4551692"/>
                  </a:cubicBezTo>
                  <a:close/>
                  <a:moveTo>
                    <a:pt x="9953885" y="4229315"/>
                  </a:moveTo>
                  <a:cubicBezTo>
                    <a:pt x="9988765" y="4234021"/>
                    <a:pt x="10032479" y="4225194"/>
                    <a:pt x="10040131" y="4262996"/>
                  </a:cubicBezTo>
                  <a:cubicBezTo>
                    <a:pt x="10047827" y="4301051"/>
                    <a:pt x="10039692" y="4335589"/>
                    <a:pt x="10058158" y="4370857"/>
                  </a:cubicBezTo>
                  <a:cubicBezTo>
                    <a:pt x="10065810" y="4385468"/>
                    <a:pt x="10068642" y="4401813"/>
                    <a:pt x="10070172" y="4418622"/>
                  </a:cubicBezTo>
                  <a:cubicBezTo>
                    <a:pt x="10062660" y="4418476"/>
                    <a:pt x="10055142" y="4418463"/>
                    <a:pt x="10047630" y="4418457"/>
                  </a:cubicBezTo>
                  <a:cubicBezTo>
                    <a:pt x="10044963" y="4412145"/>
                    <a:pt x="10042461" y="4404772"/>
                    <a:pt x="10047014" y="4400403"/>
                  </a:cubicBezTo>
                  <a:cubicBezTo>
                    <a:pt x="10059631" y="4388281"/>
                    <a:pt x="10040988" y="4367853"/>
                    <a:pt x="10028910" y="4380325"/>
                  </a:cubicBezTo>
                  <a:cubicBezTo>
                    <a:pt x="10021157" y="4388326"/>
                    <a:pt x="10017226" y="4397248"/>
                    <a:pt x="10018306" y="4408468"/>
                  </a:cubicBezTo>
                  <a:cubicBezTo>
                    <a:pt x="10018636" y="4411948"/>
                    <a:pt x="10019550" y="4415301"/>
                    <a:pt x="10020642" y="4418603"/>
                  </a:cubicBezTo>
                  <a:cubicBezTo>
                    <a:pt x="9999910" y="4418831"/>
                    <a:pt x="9979171" y="4419168"/>
                    <a:pt x="9958412" y="4419003"/>
                  </a:cubicBezTo>
                  <a:cubicBezTo>
                    <a:pt x="9956215" y="4418990"/>
                    <a:pt x="9954107" y="4419003"/>
                    <a:pt x="9952018" y="4419022"/>
                  </a:cubicBezTo>
                  <a:cubicBezTo>
                    <a:pt x="9953326" y="4412259"/>
                    <a:pt x="9954285" y="4405249"/>
                    <a:pt x="9954564" y="4397292"/>
                  </a:cubicBezTo>
                  <a:cubicBezTo>
                    <a:pt x="9955072" y="4382776"/>
                    <a:pt x="9955231" y="4368133"/>
                    <a:pt x="9955199" y="4353490"/>
                  </a:cubicBezTo>
                  <a:cubicBezTo>
                    <a:pt x="9955225" y="4353325"/>
                    <a:pt x="9955314" y="4353191"/>
                    <a:pt x="9955320" y="4353013"/>
                  </a:cubicBezTo>
                  <a:cubicBezTo>
                    <a:pt x="9957276" y="4311802"/>
                    <a:pt x="9955580" y="4270533"/>
                    <a:pt x="9953885" y="4229315"/>
                  </a:cubicBezTo>
                  <a:close/>
                  <a:moveTo>
                    <a:pt x="9908476" y="4498295"/>
                  </a:moveTo>
                  <a:cubicBezTo>
                    <a:pt x="9905491" y="4497241"/>
                    <a:pt x="9902240" y="4496847"/>
                    <a:pt x="9899008" y="4497177"/>
                  </a:cubicBezTo>
                  <a:cubicBezTo>
                    <a:pt x="9899942" y="4488719"/>
                    <a:pt x="9903701" y="4483322"/>
                    <a:pt x="9908717" y="4479245"/>
                  </a:cubicBezTo>
                  <a:cubicBezTo>
                    <a:pt x="9908978" y="4479232"/>
                    <a:pt x="9909244" y="4479213"/>
                    <a:pt x="9909511" y="4479201"/>
                  </a:cubicBezTo>
                  <a:cubicBezTo>
                    <a:pt x="9909200" y="4485563"/>
                    <a:pt x="9908819" y="4491932"/>
                    <a:pt x="9908476" y="4498295"/>
                  </a:cubicBezTo>
                  <a:close/>
                  <a:moveTo>
                    <a:pt x="9855904" y="4449108"/>
                  </a:moveTo>
                  <a:cubicBezTo>
                    <a:pt x="9854736" y="4450886"/>
                    <a:pt x="9853764" y="4452740"/>
                    <a:pt x="9852793" y="4454601"/>
                  </a:cubicBezTo>
                  <a:cubicBezTo>
                    <a:pt x="9794671" y="4457807"/>
                    <a:pt x="9736848" y="4462741"/>
                    <a:pt x="9677501" y="4457255"/>
                  </a:cubicBezTo>
                  <a:cubicBezTo>
                    <a:pt x="9676199" y="4444409"/>
                    <a:pt x="9674701" y="4431620"/>
                    <a:pt x="9673005" y="4418888"/>
                  </a:cubicBezTo>
                  <a:cubicBezTo>
                    <a:pt x="9747357" y="4411338"/>
                    <a:pt x="9821614" y="4406385"/>
                    <a:pt x="9896513" y="4404360"/>
                  </a:cubicBezTo>
                  <a:cubicBezTo>
                    <a:pt x="9893052" y="4432439"/>
                    <a:pt x="9869347" y="4428661"/>
                    <a:pt x="9855904" y="4449108"/>
                  </a:cubicBezTo>
                  <a:close/>
                  <a:moveTo>
                    <a:pt x="9837356" y="5527808"/>
                  </a:moveTo>
                  <a:cubicBezTo>
                    <a:pt x="9836835" y="5525039"/>
                    <a:pt x="9836213" y="5522290"/>
                    <a:pt x="9835667" y="5519527"/>
                  </a:cubicBezTo>
                  <a:cubicBezTo>
                    <a:pt x="9837674" y="5504815"/>
                    <a:pt x="9839356" y="5490083"/>
                    <a:pt x="9840753" y="5475344"/>
                  </a:cubicBezTo>
                  <a:cubicBezTo>
                    <a:pt x="9844646" y="5474354"/>
                    <a:pt x="9848405" y="5472690"/>
                    <a:pt x="9851999" y="5470410"/>
                  </a:cubicBezTo>
                  <a:cubicBezTo>
                    <a:pt x="9852164" y="5473680"/>
                    <a:pt x="9852329" y="5476963"/>
                    <a:pt x="9852488" y="5480240"/>
                  </a:cubicBezTo>
                  <a:cubicBezTo>
                    <a:pt x="9853072" y="5492261"/>
                    <a:pt x="9853555" y="5504554"/>
                    <a:pt x="9854069" y="5516987"/>
                  </a:cubicBezTo>
                  <a:cubicBezTo>
                    <a:pt x="9847580" y="5519146"/>
                    <a:pt x="9841807" y="5522741"/>
                    <a:pt x="9837356" y="5527808"/>
                  </a:cubicBezTo>
                  <a:close/>
                  <a:moveTo>
                    <a:pt x="9806387" y="4914169"/>
                  </a:moveTo>
                  <a:cubicBezTo>
                    <a:pt x="9806197" y="4907546"/>
                    <a:pt x="9806038" y="4900923"/>
                    <a:pt x="9805828" y="4894300"/>
                  </a:cubicBezTo>
                  <a:cubicBezTo>
                    <a:pt x="9805015" y="4868938"/>
                    <a:pt x="9802780" y="4843646"/>
                    <a:pt x="9800609" y="4818373"/>
                  </a:cubicBezTo>
                  <a:cubicBezTo>
                    <a:pt x="9800450" y="4816557"/>
                    <a:pt x="9800221" y="4814608"/>
                    <a:pt x="9799948" y="4812576"/>
                  </a:cubicBezTo>
                  <a:cubicBezTo>
                    <a:pt x="9811194" y="4803400"/>
                    <a:pt x="9829596" y="4794237"/>
                    <a:pt x="9836912" y="4789106"/>
                  </a:cubicBezTo>
                  <a:cubicBezTo>
                    <a:pt x="9841045" y="4786204"/>
                    <a:pt x="9844843" y="4782153"/>
                    <a:pt x="9848246" y="4777568"/>
                  </a:cubicBezTo>
                  <a:cubicBezTo>
                    <a:pt x="9846779" y="4814042"/>
                    <a:pt x="9845401" y="4850498"/>
                    <a:pt x="9844582" y="4887004"/>
                  </a:cubicBezTo>
                  <a:cubicBezTo>
                    <a:pt x="9844373" y="4893183"/>
                    <a:pt x="9844195" y="4899361"/>
                    <a:pt x="9843985" y="4905546"/>
                  </a:cubicBezTo>
                  <a:cubicBezTo>
                    <a:pt x="9831292" y="4902803"/>
                    <a:pt x="9817595" y="4905381"/>
                    <a:pt x="9806387" y="4914169"/>
                  </a:cubicBezTo>
                  <a:close/>
                  <a:moveTo>
                    <a:pt x="9775805" y="4694980"/>
                  </a:moveTo>
                  <a:cubicBezTo>
                    <a:pt x="9775501" y="4695285"/>
                    <a:pt x="9775132" y="4695418"/>
                    <a:pt x="9774847" y="4695755"/>
                  </a:cubicBezTo>
                  <a:cubicBezTo>
                    <a:pt x="9758406" y="4715027"/>
                    <a:pt x="9756489" y="4737233"/>
                    <a:pt x="9758616" y="4760436"/>
                  </a:cubicBezTo>
                  <a:cubicBezTo>
                    <a:pt x="9758597" y="4760455"/>
                    <a:pt x="9758578" y="4760468"/>
                    <a:pt x="9758559" y="4760480"/>
                  </a:cubicBezTo>
                  <a:cubicBezTo>
                    <a:pt x="9735496" y="4779010"/>
                    <a:pt x="9725831" y="4804149"/>
                    <a:pt x="9723120" y="4831683"/>
                  </a:cubicBezTo>
                  <a:cubicBezTo>
                    <a:pt x="9721888" y="4831759"/>
                    <a:pt x="9720681" y="4831867"/>
                    <a:pt x="9719456" y="4832032"/>
                  </a:cubicBezTo>
                  <a:cubicBezTo>
                    <a:pt x="9718300" y="4821434"/>
                    <a:pt x="9717163" y="4810829"/>
                    <a:pt x="9715798" y="4800263"/>
                  </a:cubicBezTo>
                  <a:cubicBezTo>
                    <a:pt x="9713512" y="4782521"/>
                    <a:pt x="9697739" y="4770958"/>
                    <a:pt x="9680759" y="4768208"/>
                  </a:cubicBezTo>
                  <a:cubicBezTo>
                    <a:pt x="9681019" y="4763198"/>
                    <a:pt x="9681222" y="4758156"/>
                    <a:pt x="9681464" y="4753140"/>
                  </a:cubicBezTo>
                  <a:cubicBezTo>
                    <a:pt x="9697053" y="4751381"/>
                    <a:pt x="9712718" y="4749546"/>
                    <a:pt x="9728695" y="4748009"/>
                  </a:cubicBezTo>
                  <a:cubicBezTo>
                    <a:pt x="9751453" y="4745818"/>
                    <a:pt x="9746500" y="4711211"/>
                    <a:pt x="9725488" y="4709401"/>
                  </a:cubicBezTo>
                  <a:cubicBezTo>
                    <a:pt x="9711486" y="4708201"/>
                    <a:pt x="9697421" y="4707718"/>
                    <a:pt x="9683362" y="4707242"/>
                  </a:cubicBezTo>
                  <a:cubicBezTo>
                    <a:pt x="9685102" y="4656963"/>
                    <a:pt x="9685661" y="4606359"/>
                    <a:pt x="9683953" y="4556061"/>
                  </a:cubicBezTo>
                  <a:cubicBezTo>
                    <a:pt x="9700240" y="4554721"/>
                    <a:pt x="9716573" y="4553458"/>
                    <a:pt x="9733013" y="4552569"/>
                  </a:cubicBezTo>
                  <a:cubicBezTo>
                    <a:pt x="9763328" y="4550924"/>
                    <a:pt x="9793643" y="4551102"/>
                    <a:pt x="9823970" y="4551559"/>
                  </a:cubicBezTo>
                  <a:cubicBezTo>
                    <a:pt x="9814623" y="4557185"/>
                    <a:pt x="9803568" y="4559839"/>
                    <a:pt x="9795846" y="4573200"/>
                  </a:cubicBezTo>
                  <a:cubicBezTo>
                    <a:pt x="9784886" y="4592154"/>
                    <a:pt x="9782187" y="4609096"/>
                    <a:pt x="9782676" y="4630896"/>
                  </a:cubicBezTo>
                  <a:cubicBezTo>
                    <a:pt x="9783038" y="4647228"/>
                    <a:pt x="9787528" y="4663586"/>
                    <a:pt x="9791909" y="4679569"/>
                  </a:cubicBezTo>
                  <a:cubicBezTo>
                    <a:pt x="9790537" y="4679467"/>
                    <a:pt x="9789172" y="4679372"/>
                    <a:pt x="9787794" y="4679270"/>
                  </a:cubicBezTo>
                  <a:cubicBezTo>
                    <a:pt x="9778847" y="4678578"/>
                    <a:pt x="9774085" y="4687785"/>
                    <a:pt x="9775805" y="4694980"/>
                  </a:cubicBezTo>
                  <a:close/>
                  <a:moveTo>
                    <a:pt x="9791268" y="4735474"/>
                  </a:moveTo>
                  <a:cubicBezTo>
                    <a:pt x="9792138" y="4726914"/>
                    <a:pt x="9794405" y="4719300"/>
                    <a:pt x="9798634" y="4713281"/>
                  </a:cubicBezTo>
                  <a:cubicBezTo>
                    <a:pt x="9798792" y="4723276"/>
                    <a:pt x="9796068" y="4729956"/>
                    <a:pt x="9791268" y="4735474"/>
                  </a:cubicBezTo>
                  <a:close/>
                  <a:moveTo>
                    <a:pt x="9846754" y="4602600"/>
                  </a:moveTo>
                  <a:cubicBezTo>
                    <a:pt x="9849205" y="4600295"/>
                    <a:pt x="9851320" y="4598168"/>
                    <a:pt x="9853568" y="4595971"/>
                  </a:cubicBezTo>
                  <a:cubicBezTo>
                    <a:pt x="9853085" y="4625174"/>
                    <a:pt x="9852418" y="4654372"/>
                    <a:pt x="9851561" y="4683569"/>
                  </a:cubicBezTo>
                  <a:lnTo>
                    <a:pt x="9851237" y="4683550"/>
                  </a:lnTo>
                  <a:cubicBezTo>
                    <a:pt x="9842690" y="4649793"/>
                    <a:pt x="9834232" y="4614354"/>
                    <a:pt x="9846754" y="4602600"/>
                  </a:cubicBezTo>
                  <a:close/>
                  <a:moveTo>
                    <a:pt x="9841795" y="4512989"/>
                  </a:moveTo>
                  <a:cubicBezTo>
                    <a:pt x="9841572" y="4518164"/>
                    <a:pt x="9841007" y="4522482"/>
                    <a:pt x="9840258" y="4526349"/>
                  </a:cubicBezTo>
                  <a:cubicBezTo>
                    <a:pt x="9813048" y="4525695"/>
                    <a:pt x="9785813" y="4525492"/>
                    <a:pt x="9758464" y="4526203"/>
                  </a:cubicBezTo>
                  <a:cubicBezTo>
                    <a:pt x="9733197" y="4526864"/>
                    <a:pt x="9708089" y="4529169"/>
                    <a:pt x="9683007" y="4531912"/>
                  </a:cubicBezTo>
                  <a:cubicBezTo>
                    <a:pt x="9682206" y="4515434"/>
                    <a:pt x="9681089" y="4499025"/>
                    <a:pt x="9679743" y="4482655"/>
                  </a:cubicBezTo>
                  <a:cubicBezTo>
                    <a:pt x="9689204" y="4483938"/>
                    <a:pt x="9698323" y="4485170"/>
                    <a:pt x="9706781" y="4486103"/>
                  </a:cubicBezTo>
                  <a:cubicBezTo>
                    <a:pt x="9753650" y="4491272"/>
                    <a:pt x="9798792" y="4487799"/>
                    <a:pt x="9844011" y="4483957"/>
                  </a:cubicBezTo>
                  <a:cubicBezTo>
                    <a:pt x="9842646" y="4493647"/>
                    <a:pt x="9842188" y="4503515"/>
                    <a:pt x="9841795" y="4512989"/>
                  </a:cubicBezTo>
                  <a:close/>
                  <a:moveTo>
                    <a:pt x="9653695" y="4314145"/>
                  </a:moveTo>
                  <a:cubicBezTo>
                    <a:pt x="9652311" y="4308430"/>
                    <a:pt x="9643738" y="4310329"/>
                    <a:pt x="9644799" y="4316107"/>
                  </a:cubicBezTo>
                  <a:cubicBezTo>
                    <a:pt x="9649733" y="4343050"/>
                    <a:pt x="9653143" y="4369860"/>
                    <a:pt x="9655568" y="4396593"/>
                  </a:cubicBezTo>
                  <a:cubicBezTo>
                    <a:pt x="9646875" y="4397724"/>
                    <a:pt x="9638188" y="4398835"/>
                    <a:pt x="9629508" y="4399946"/>
                  </a:cubicBezTo>
                  <a:cubicBezTo>
                    <a:pt x="9626466" y="4369631"/>
                    <a:pt x="9623120" y="4339336"/>
                    <a:pt x="9619310" y="4309103"/>
                  </a:cubicBezTo>
                  <a:cubicBezTo>
                    <a:pt x="9649383" y="4301223"/>
                    <a:pt x="9679305" y="4303477"/>
                    <a:pt x="9710788" y="4302239"/>
                  </a:cubicBezTo>
                  <a:cubicBezTo>
                    <a:pt x="9745814" y="4300861"/>
                    <a:pt x="9789287" y="4294892"/>
                    <a:pt x="9816064" y="4322997"/>
                  </a:cubicBezTo>
                  <a:cubicBezTo>
                    <a:pt x="9826625" y="4334084"/>
                    <a:pt x="9842785" y="4319123"/>
                    <a:pt x="9833527" y="4307255"/>
                  </a:cubicBezTo>
                  <a:cubicBezTo>
                    <a:pt x="9811524" y="4279068"/>
                    <a:pt x="9780485" y="4273918"/>
                    <a:pt x="9747307" y="4273994"/>
                  </a:cubicBezTo>
                  <a:cubicBezTo>
                    <a:pt x="9752876" y="4271740"/>
                    <a:pt x="9758368" y="4269422"/>
                    <a:pt x="9763683" y="4267250"/>
                  </a:cubicBezTo>
                  <a:cubicBezTo>
                    <a:pt x="9769614" y="4268095"/>
                    <a:pt x="9775532" y="4268851"/>
                    <a:pt x="9781463" y="4270089"/>
                  </a:cubicBezTo>
                  <a:cubicBezTo>
                    <a:pt x="9812820" y="4276629"/>
                    <a:pt x="9839991" y="4277467"/>
                    <a:pt x="9868255" y="4275067"/>
                  </a:cubicBezTo>
                  <a:cubicBezTo>
                    <a:pt x="9866972" y="4285227"/>
                    <a:pt x="9864496" y="4295044"/>
                    <a:pt x="9858241" y="4304169"/>
                  </a:cubicBezTo>
                  <a:cubicBezTo>
                    <a:pt x="9843331" y="4325874"/>
                    <a:pt x="9875735" y="4345578"/>
                    <a:pt x="9891661" y="4326096"/>
                  </a:cubicBezTo>
                  <a:cubicBezTo>
                    <a:pt x="9891731" y="4326013"/>
                    <a:pt x="9891795" y="4325893"/>
                    <a:pt x="9891864" y="4325810"/>
                  </a:cubicBezTo>
                  <a:cubicBezTo>
                    <a:pt x="9893261" y="4342866"/>
                    <a:pt x="9894906" y="4359884"/>
                    <a:pt x="9896017" y="4376451"/>
                  </a:cubicBezTo>
                  <a:cubicBezTo>
                    <a:pt x="9820382" y="4375899"/>
                    <a:pt x="9744652" y="4385062"/>
                    <a:pt x="9669430" y="4394796"/>
                  </a:cubicBezTo>
                  <a:cubicBezTo>
                    <a:pt x="9665208" y="4367574"/>
                    <a:pt x="9660089" y="4340631"/>
                    <a:pt x="9653695" y="4314145"/>
                  </a:cubicBezTo>
                  <a:close/>
                  <a:moveTo>
                    <a:pt x="9660121" y="4534503"/>
                  </a:moveTo>
                  <a:cubicBezTo>
                    <a:pt x="9654597" y="4535144"/>
                    <a:pt x="9649072" y="4535760"/>
                    <a:pt x="9643548" y="4536401"/>
                  </a:cubicBezTo>
                  <a:cubicBezTo>
                    <a:pt x="9642995" y="4531391"/>
                    <a:pt x="9642487" y="4526381"/>
                    <a:pt x="9641941" y="4521365"/>
                  </a:cubicBezTo>
                  <a:cubicBezTo>
                    <a:pt x="9660401" y="4515523"/>
                    <a:pt x="9660172" y="4484325"/>
                    <a:pt x="9637960" y="4484065"/>
                  </a:cubicBezTo>
                  <a:cubicBezTo>
                    <a:pt x="9637731" y="4481899"/>
                    <a:pt x="9637483" y="4479734"/>
                    <a:pt x="9637261" y="4477569"/>
                  </a:cubicBezTo>
                  <a:cubicBezTo>
                    <a:pt x="9644913" y="4478274"/>
                    <a:pt x="9652514" y="4479124"/>
                    <a:pt x="9659969" y="4480058"/>
                  </a:cubicBezTo>
                  <a:cubicBezTo>
                    <a:pt x="9660305" y="4498225"/>
                    <a:pt x="9660388" y="4516374"/>
                    <a:pt x="9660121" y="4534503"/>
                  </a:cubicBezTo>
                  <a:close/>
                  <a:moveTo>
                    <a:pt x="9656953" y="4627772"/>
                  </a:moveTo>
                  <a:cubicBezTo>
                    <a:pt x="9655816" y="4624768"/>
                    <a:pt x="9654362" y="4621942"/>
                    <a:pt x="9652596" y="4619313"/>
                  </a:cubicBezTo>
                  <a:cubicBezTo>
                    <a:pt x="9650431" y="4599254"/>
                    <a:pt x="9648272" y="4579194"/>
                    <a:pt x="9646043" y="4559141"/>
                  </a:cubicBezTo>
                  <a:cubicBezTo>
                    <a:pt x="9650558" y="4558792"/>
                    <a:pt x="9655073" y="4558436"/>
                    <a:pt x="9659588" y="4558061"/>
                  </a:cubicBezTo>
                  <a:cubicBezTo>
                    <a:pt x="9658985" y="4581302"/>
                    <a:pt x="9658019" y="4604537"/>
                    <a:pt x="9656953" y="4627772"/>
                  </a:cubicBezTo>
                  <a:close/>
                  <a:moveTo>
                    <a:pt x="9645415" y="4778336"/>
                  </a:moveTo>
                  <a:cubicBezTo>
                    <a:pt x="9645999" y="4773999"/>
                    <a:pt x="9646640" y="4769681"/>
                    <a:pt x="9647262" y="4765357"/>
                  </a:cubicBezTo>
                  <a:cubicBezTo>
                    <a:pt x="9647529" y="4768926"/>
                    <a:pt x="9647764" y="4772494"/>
                    <a:pt x="9648005" y="4776063"/>
                  </a:cubicBezTo>
                  <a:cubicBezTo>
                    <a:pt x="9647129" y="4776800"/>
                    <a:pt x="9646215" y="4777498"/>
                    <a:pt x="9645415" y="4778336"/>
                  </a:cubicBezTo>
                  <a:close/>
                  <a:moveTo>
                    <a:pt x="9633292" y="4438389"/>
                  </a:moveTo>
                  <a:cubicBezTo>
                    <a:pt x="9632816" y="4433404"/>
                    <a:pt x="9632302" y="4428420"/>
                    <a:pt x="9631819" y="4423441"/>
                  </a:cubicBezTo>
                  <a:cubicBezTo>
                    <a:pt x="9640385" y="4422463"/>
                    <a:pt x="9648952" y="4421511"/>
                    <a:pt x="9657511" y="4420603"/>
                  </a:cubicBezTo>
                  <a:cubicBezTo>
                    <a:pt x="9658299" y="4432185"/>
                    <a:pt x="9658889" y="4443761"/>
                    <a:pt x="9659321" y="4455325"/>
                  </a:cubicBezTo>
                  <a:cubicBezTo>
                    <a:pt x="9651409" y="4454398"/>
                    <a:pt x="9643192" y="4453604"/>
                    <a:pt x="9634778" y="4453051"/>
                  </a:cubicBezTo>
                  <a:cubicBezTo>
                    <a:pt x="9634296" y="4448162"/>
                    <a:pt x="9633762" y="4443279"/>
                    <a:pt x="9633292" y="4438389"/>
                  </a:cubicBezTo>
                  <a:close/>
                  <a:moveTo>
                    <a:pt x="9625056" y="4601502"/>
                  </a:moveTo>
                  <a:cubicBezTo>
                    <a:pt x="9623818" y="4587944"/>
                    <a:pt x="9622288" y="4574406"/>
                    <a:pt x="9620650" y="4560874"/>
                  </a:cubicBezTo>
                  <a:cubicBezTo>
                    <a:pt x="9621774" y="4560811"/>
                    <a:pt x="9622910" y="4560792"/>
                    <a:pt x="9624028" y="4560716"/>
                  </a:cubicBezTo>
                  <a:cubicBezTo>
                    <a:pt x="9625838" y="4574628"/>
                    <a:pt x="9627666" y="4588579"/>
                    <a:pt x="9629482" y="4602518"/>
                  </a:cubicBezTo>
                  <a:cubicBezTo>
                    <a:pt x="9628016" y="4602130"/>
                    <a:pt x="9626561" y="4601692"/>
                    <a:pt x="9625056" y="4601502"/>
                  </a:cubicBezTo>
                  <a:close/>
                  <a:moveTo>
                    <a:pt x="9616903" y="4531499"/>
                  </a:moveTo>
                  <a:cubicBezTo>
                    <a:pt x="9615303" y="4513014"/>
                    <a:pt x="9613779" y="4494530"/>
                    <a:pt x="9612344" y="4476038"/>
                  </a:cubicBezTo>
                  <a:cubicBezTo>
                    <a:pt x="9612852" y="4476057"/>
                    <a:pt x="9613353" y="4476045"/>
                    <a:pt x="9613861" y="4476064"/>
                  </a:cubicBezTo>
                  <a:cubicBezTo>
                    <a:pt x="9616090" y="4496955"/>
                    <a:pt x="9618592" y="4517904"/>
                    <a:pt x="9621240" y="4538884"/>
                  </a:cubicBezTo>
                  <a:cubicBezTo>
                    <a:pt x="9620129" y="4539011"/>
                    <a:pt x="9619005" y="4539087"/>
                    <a:pt x="9617887" y="4539208"/>
                  </a:cubicBezTo>
                  <a:cubicBezTo>
                    <a:pt x="9617544" y="4536636"/>
                    <a:pt x="9617252" y="4534071"/>
                    <a:pt x="9616903" y="4531499"/>
                  </a:cubicBezTo>
                  <a:close/>
                  <a:moveTo>
                    <a:pt x="9610623" y="4452226"/>
                  </a:moveTo>
                  <a:cubicBezTo>
                    <a:pt x="9610096" y="4444834"/>
                    <a:pt x="9609505" y="4437443"/>
                    <a:pt x="9609029" y="4430052"/>
                  </a:cubicBezTo>
                  <a:cubicBezTo>
                    <a:pt x="9609804" y="4437437"/>
                    <a:pt x="9610572" y="4444822"/>
                    <a:pt x="9611340" y="4452207"/>
                  </a:cubicBezTo>
                  <a:cubicBezTo>
                    <a:pt x="9611106" y="4452207"/>
                    <a:pt x="9610864" y="4452226"/>
                    <a:pt x="9610623" y="4452226"/>
                  </a:cubicBezTo>
                  <a:close/>
                  <a:moveTo>
                    <a:pt x="9589585" y="4166958"/>
                  </a:moveTo>
                  <a:cubicBezTo>
                    <a:pt x="9586112" y="4151071"/>
                    <a:pt x="9581515" y="4135335"/>
                    <a:pt x="9575482" y="4119791"/>
                  </a:cubicBezTo>
                  <a:cubicBezTo>
                    <a:pt x="9574949" y="4118419"/>
                    <a:pt x="9574218" y="4117295"/>
                    <a:pt x="9573406" y="4116285"/>
                  </a:cubicBezTo>
                  <a:cubicBezTo>
                    <a:pt x="9573304" y="4110228"/>
                    <a:pt x="9573234" y="4104163"/>
                    <a:pt x="9573133" y="4098105"/>
                  </a:cubicBezTo>
                  <a:cubicBezTo>
                    <a:pt x="9574536" y="4097254"/>
                    <a:pt x="9575907" y="4096505"/>
                    <a:pt x="9577343" y="4095591"/>
                  </a:cubicBezTo>
                  <a:cubicBezTo>
                    <a:pt x="9597713" y="4082529"/>
                    <a:pt x="9621837" y="4065009"/>
                    <a:pt x="9629781" y="4098309"/>
                  </a:cubicBezTo>
                  <a:cubicBezTo>
                    <a:pt x="9633280" y="4112964"/>
                    <a:pt x="9633769" y="4128211"/>
                    <a:pt x="9635445" y="4143133"/>
                  </a:cubicBezTo>
                  <a:cubicBezTo>
                    <a:pt x="9638925" y="4174064"/>
                    <a:pt x="9647047" y="4204868"/>
                    <a:pt x="9653409" y="4235456"/>
                  </a:cubicBezTo>
                  <a:cubicBezTo>
                    <a:pt x="9638925" y="4237786"/>
                    <a:pt x="9624485" y="4240428"/>
                    <a:pt x="9610109" y="4243070"/>
                  </a:cubicBezTo>
                  <a:cubicBezTo>
                    <a:pt x="9607556" y="4225639"/>
                    <a:pt x="9605708" y="4183214"/>
                    <a:pt x="9589585" y="4166958"/>
                  </a:cubicBezTo>
                  <a:close/>
                  <a:moveTo>
                    <a:pt x="9664839" y="4276585"/>
                  </a:moveTo>
                  <a:cubicBezTo>
                    <a:pt x="9648367" y="4277804"/>
                    <a:pt x="9632086" y="4280122"/>
                    <a:pt x="9616065" y="4284268"/>
                  </a:cubicBezTo>
                  <a:cubicBezTo>
                    <a:pt x="9615519" y="4280242"/>
                    <a:pt x="9614896" y="4276229"/>
                    <a:pt x="9614325" y="4272210"/>
                  </a:cubicBezTo>
                  <a:cubicBezTo>
                    <a:pt x="9629438" y="4270336"/>
                    <a:pt x="9644551" y="4268495"/>
                    <a:pt x="9659658" y="4266996"/>
                  </a:cubicBezTo>
                  <a:cubicBezTo>
                    <a:pt x="9659988" y="4270444"/>
                    <a:pt x="9661645" y="4273816"/>
                    <a:pt x="9664839" y="4276585"/>
                  </a:cubicBezTo>
                  <a:close/>
                  <a:moveTo>
                    <a:pt x="9519367" y="5472347"/>
                  </a:moveTo>
                  <a:cubicBezTo>
                    <a:pt x="9519304" y="5450097"/>
                    <a:pt x="9519151" y="5427840"/>
                    <a:pt x="9518923" y="5405589"/>
                  </a:cubicBezTo>
                  <a:cubicBezTo>
                    <a:pt x="9530803" y="5402789"/>
                    <a:pt x="9542341" y="5398674"/>
                    <a:pt x="9554425" y="5396604"/>
                  </a:cubicBezTo>
                  <a:cubicBezTo>
                    <a:pt x="9559156" y="5395791"/>
                    <a:pt x="9565170" y="5395042"/>
                    <a:pt x="9569926" y="5395512"/>
                  </a:cubicBezTo>
                  <a:cubicBezTo>
                    <a:pt x="9570548" y="5414918"/>
                    <a:pt x="9571170" y="5434323"/>
                    <a:pt x="9571875" y="5453729"/>
                  </a:cubicBezTo>
                  <a:cubicBezTo>
                    <a:pt x="9552057" y="5454059"/>
                    <a:pt x="9536328" y="5464727"/>
                    <a:pt x="9519367" y="5472347"/>
                  </a:cubicBezTo>
                  <a:close/>
                  <a:moveTo>
                    <a:pt x="9518586" y="5377414"/>
                  </a:moveTo>
                  <a:cubicBezTo>
                    <a:pt x="9518243" y="5353005"/>
                    <a:pt x="9517799" y="5328602"/>
                    <a:pt x="9517145" y="5304186"/>
                  </a:cubicBezTo>
                  <a:cubicBezTo>
                    <a:pt x="9518834" y="5305405"/>
                    <a:pt x="9520777" y="5306390"/>
                    <a:pt x="9523152" y="5306828"/>
                  </a:cubicBezTo>
                  <a:cubicBezTo>
                    <a:pt x="9536315" y="5309273"/>
                    <a:pt x="9554749" y="5313819"/>
                    <a:pt x="9567532" y="5322049"/>
                  </a:cubicBezTo>
                  <a:cubicBezTo>
                    <a:pt x="9567875" y="5332634"/>
                    <a:pt x="9568268" y="5343232"/>
                    <a:pt x="9568580" y="5353812"/>
                  </a:cubicBezTo>
                  <a:cubicBezTo>
                    <a:pt x="9568688" y="5357285"/>
                    <a:pt x="9568815" y="5360758"/>
                    <a:pt x="9568916" y="5364232"/>
                  </a:cubicBezTo>
                  <a:cubicBezTo>
                    <a:pt x="9551358" y="5365445"/>
                    <a:pt x="9535210" y="5372277"/>
                    <a:pt x="9518586" y="5377414"/>
                  </a:cubicBezTo>
                  <a:close/>
                  <a:moveTo>
                    <a:pt x="9515176" y="5244782"/>
                  </a:moveTo>
                  <a:cubicBezTo>
                    <a:pt x="9531794" y="5242864"/>
                    <a:pt x="9548139" y="5239023"/>
                    <a:pt x="9564712" y="5236984"/>
                  </a:cubicBezTo>
                  <a:cubicBezTo>
                    <a:pt x="9565303" y="5254104"/>
                    <a:pt x="9565836" y="5271217"/>
                    <a:pt x="9566421" y="5288324"/>
                  </a:cubicBezTo>
                  <a:cubicBezTo>
                    <a:pt x="9552476" y="5283479"/>
                    <a:pt x="9537230" y="5281047"/>
                    <a:pt x="9524561" y="5279536"/>
                  </a:cubicBezTo>
                  <a:cubicBezTo>
                    <a:pt x="9521120" y="5279123"/>
                    <a:pt x="9518542" y="5279980"/>
                    <a:pt x="9516395" y="5281307"/>
                  </a:cubicBezTo>
                  <a:cubicBezTo>
                    <a:pt x="9516014" y="5269134"/>
                    <a:pt x="9515652" y="5256955"/>
                    <a:pt x="9515176" y="5244782"/>
                  </a:cubicBezTo>
                  <a:close/>
                  <a:moveTo>
                    <a:pt x="9512649" y="5135352"/>
                  </a:moveTo>
                  <a:cubicBezTo>
                    <a:pt x="9515125" y="5134743"/>
                    <a:pt x="9517576" y="5134051"/>
                    <a:pt x="9520059" y="5133505"/>
                  </a:cubicBezTo>
                  <a:cubicBezTo>
                    <a:pt x="9536753" y="5129841"/>
                    <a:pt x="9547923" y="5133981"/>
                    <a:pt x="9561620" y="5139658"/>
                  </a:cubicBezTo>
                  <a:cubicBezTo>
                    <a:pt x="9562236" y="5161083"/>
                    <a:pt x="9562871" y="5182501"/>
                    <a:pt x="9563595" y="5203926"/>
                  </a:cubicBezTo>
                  <a:cubicBezTo>
                    <a:pt x="9547059" y="5206091"/>
                    <a:pt x="9530791" y="5211140"/>
                    <a:pt x="9514249" y="5213629"/>
                  </a:cubicBezTo>
                  <a:cubicBezTo>
                    <a:pt x="9513455" y="5187530"/>
                    <a:pt x="9512922" y="5161438"/>
                    <a:pt x="9512649" y="5135352"/>
                  </a:cubicBezTo>
                  <a:close/>
                  <a:moveTo>
                    <a:pt x="9512236" y="5034057"/>
                  </a:moveTo>
                  <a:cubicBezTo>
                    <a:pt x="9522777" y="5031981"/>
                    <a:pt x="9529775" y="5033918"/>
                    <a:pt x="9540951" y="5042027"/>
                  </a:cubicBezTo>
                  <a:cubicBezTo>
                    <a:pt x="9548139" y="5047240"/>
                    <a:pt x="9555403" y="5044446"/>
                    <a:pt x="9559537" y="5038871"/>
                  </a:cubicBezTo>
                  <a:cubicBezTo>
                    <a:pt x="9559817" y="5060016"/>
                    <a:pt x="9560159" y="5081168"/>
                    <a:pt x="9560674" y="5102320"/>
                  </a:cubicBezTo>
                  <a:cubicBezTo>
                    <a:pt x="9546202" y="5097684"/>
                    <a:pt x="9529108" y="5100066"/>
                    <a:pt x="9512344" y="5104345"/>
                  </a:cubicBezTo>
                  <a:cubicBezTo>
                    <a:pt x="9512223" y="5080914"/>
                    <a:pt x="9512204" y="5057482"/>
                    <a:pt x="9512236" y="5034057"/>
                  </a:cubicBezTo>
                  <a:close/>
                  <a:moveTo>
                    <a:pt x="9559372" y="5018487"/>
                  </a:moveTo>
                  <a:cubicBezTo>
                    <a:pt x="9550666" y="5003793"/>
                    <a:pt x="9533312" y="4997411"/>
                    <a:pt x="9516230" y="5000307"/>
                  </a:cubicBezTo>
                  <a:cubicBezTo>
                    <a:pt x="9514909" y="5000529"/>
                    <a:pt x="9513601" y="5000891"/>
                    <a:pt x="9512293" y="5001202"/>
                  </a:cubicBezTo>
                  <a:cubicBezTo>
                    <a:pt x="9512319" y="4985696"/>
                    <a:pt x="9512293" y="4970183"/>
                    <a:pt x="9512280" y="4954676"/>
                  </a:cubicBezTo>
                  <a:cubicBezTo>
                    <a:pt x="9525419" y="4954492"/>
                    <a:pt x="9538436" y="4953806"/>
                    <a:pt x="9551219" y="4952422"/>
                  </a:cubicBezTo>
                  <a:cubicBezTo>
                    <a:pt x="9555822" y="4951914"/>
                    <a:pt x="9558299" y="4949082"/>
                    <a:pt x="9559048" y="4945659"/>
                  </a:cubicBezTo>
                  <a:cubicBezTo>
                    <a:pt x="9559023" y="4954263"/>
                    <a:pt x="9559004" y="4962855"/>
                    <a:pt x="9558978" y="4971415"/>
                  </a:cubicBezTo>
                  <a:cubicBezTo>
                    <a:pt x="9558928" y="4987099"/>
                    <a:pt x="9559232" y="5002796"/>
                    <a:pt x="9559372" y="5018487"/>
                  </a:cubicBezTo>
                  <a:close/>
                  <a:moveTo>
                    <a:pt x="9483782" y="4476857"/>
                  </a:moveTo>
                  <a:cubicBezTo>
                    <a:pt x="9483725" y="4476318"/>
                    <a:pt x="9483623" y="4475765"/>
                    <a:pt x="9483566" y="4475219"/>
                  </a:cubicBezTo>
                  <a:cubicBezTo>
                    <a:pt x="9489084" y="4471346"/>
                    <a:pt x="9494126" y="4466793"/>
                    <a:pt x="9498037" y="4460798"/>
                  </a:cubicBezTo>
                  <a:cubicBezTo>
                    <a:pt x="9506184" y="4448295"/>
                    <a:pt x="9490208" y="4433049"/>
                    <a:pt x="9478727" y="4441272"/>
                  </a:cubicBezTo>
                  <a:cubicBezTo>
                    <a:pt x="9474079" y="4413053"/>
                    <a:pt x="9468173" y="4384211"/>
                    <a:pt x="9463087" y="4355388"/>
                  </a:cubicBezTo>
                  <a:cubicBezTo>
                    <a:pt x="9478899" y="4356036"/>
                    <a:pt x="9494742" y="4356093"/>
                    <a:pt x="9510534" y="4355318"/>
                  </a:cubicBezTo>
                  <a:cubicBezTo>
                    <a:pt x="9529660" y="4354385"/>
                    <a:pt x="9531940" y="4326413"/>
                    <a:pt x="9512096" y="4325092"/>
                  </a:cubicBezTo>
                  <a:cubicBezTo>
                    <a:pt x="9493878" y="4323886"/>
                    <a:pt x="9475870" y="4323467"/>
                    <a:pt x="9457944" y="4322711"/>
                  </a:cubicBezTo>
                  <a:cubicBezTo>
                    <a:pt x="9455880" y="4307890"/>
                    <a:pt x="9454229" y="4293133"/>
                    <a:pt x="9453518" y="4278598"/>
                  </a:cubicBezTo>
                  <a:cubicBezTo>
                    <a:pt x="9468377" y="4278687"/>
                    <a:pt x="9483223" y="4278744"/>
                    <a:pt x="9498069" y="4278617"/>
                  </a:cubicBezTo>
                  <a:cubicBezTo>
                    <a:pt x="9515576" y="4278477"/>
                    <a:pt x="9517176" y="4251471"/>
                    <a:pt x="9499485" y="4251325"/>
                  </a:cubicBezTo>
                  <a:cubicBezTo>
                    <a:pt x="9483979" y="4251198"/>
                    <a:pt x="9468472" y="4251255"/>
                    <a:pt x="9452959" y="4251350"/>
                  </a:cubicBezTo>
                  <a:cubicBezTo>
                    <a:pt x="9451955" y="4247045"/>
                    <a:pt x="9445637" y="4246975"/>
                    <a:pt x="9444329" y="4251401"/>
                  </a:cubicBezTo>
                  <a:cubicBezTo>
                    <a:pt x="9428803" y="4251534"/>
                    <a:pt x="9413278" y="4251712"/>
                    <a:pt x="9397758" y="4251896"/>
                  </a:cubicBezTo>
                  <a:cubicBezTo>
                    <a:pt x="9396704" y="4232509"/>
                    <a:pt x="9395186" y="4213078"/>
                    <a:pt x="9392589" y="4193501"/>
                  </a:cubicBezTo>
                  <a:cubicBezTo>
                    <a:pt x="9391135" y="4182548"/>
                    <a:pt x="9390024" y="4171651"/>
                    <a:pt x="9388786" y="4160742"/>
                  </a:cubicBezTo>
                  <a:cubicBezTo>
                    <a:pt x="9391154" y="4160424"/>
                    <a:pt x="9393529" y="4160088"/>
                    <a:pt x="9395968" y="4159681"/>
                  </a:cubicBezTo>
                  <a:cubicBezTo>
                    <a:pt x="9438887" y="4152550"/>
                    <a:pt x="9479737" y="4152188"/>
                    <a:pt x="9523171" y="4152792"/>
                  </a:cubicBezTo>
                  <a:cubicBezTo>
                    <a:pt x="9525101" y="4152817"/>
                    <a:pt x="9526765" y="4152411"/>
                    <a:pt x="9528289" y="4151826"/>
                  </a:cubicBezTo>
                  <a:cubicBezTo>
                    <a:pt x="9526365" y="4193749"/>
                    <a:pt x="9523603" y="4235723"/>
                    <a:pt x="9526479" y="4276350"/>
                  </a:cubicBezTo>
                  <a:cubicBezTo>
                    <a:pt x="9527959" y="4297197"/>
                    <a:pt x="9550501" y="4304652"/>
                    <a:pt x="9563106" y="4295152"/>
                  </a:cubicBezTo>
                  <a:cubicBezTo>
                    <a:pt x="9560413" y="4337462"/>
                    <a:pt x="9554813" y="4379861"/>
                    <a:pt x="9551670" y="4421282"/>
                  </a:cubicBezTo>
                  <a:cubicBezTo>
                    <a:pt x="9550692" y="4434128"/>
                    <a:pt x="9549841" y="4446981"/>
                    <a:pt x="9549104" y="4459833"/>
                  </a:cubicBezTo>
                  <a:cubicBezTo>
                    <a:pt x="9532454" y="4464513"/>
                    <a:pt x="9516903" y="4471593"/>
                    <a:pt x="9503740" y="4482274"/>
                  </a:cubicBezTo>
                  <a:cubicBezTo>
                    <a:pt x="9492354" y="4491513"/>
                    <a:pt x="9507512" y="4508055"/>
                    <a:pt x="9518891" y="4499076"/>
                  </a:cubicBezTo>
                  <a:cubicBezTo>
                    <a:pt x="9527571" y="4492237"/>
                    <a:pt x="9537407" y="4487335"/>
                    <a:pt x="9547942" y="4483766"/>
                  </a:cubicBezTo>
                  <a:cubicBezTo>
                    <a:pt x="9547015" y="4504169"/>
                    <a:pt x="9546393" y="4524578"/>
                    <a:pt x="9546107" y="4545006"/>
                  </a:cubicBezTo>
                  <a:cubicBezTo>
                    <a:pt x="9538525" y="4547920"/>
                    <a:pt x="9538030" y="4559496"/>
                    <a:pt x="9545948" y="4561897"/>
                  </a:cubicBezTo>
                  <a:cubicBezTo>
                    <a:pt x="9545935" y="4565440"/>
                    <a:pt x="9545853" y="4568983"/>
                    <a:pt x="9545853" y="4572533"/>
                  </a:cubicBezTo>
                  <a:cubicBezTo>
                    <a:pt x="9545904" y="4618062"/>
                    <a:pt x="9541764" y="4666297"/>
                    <a:pt x="9558616" y="4709039"/>
                  </a:cubicBezTo>
                  <a:cubicBezTo>
                    <a:pt x="9557835" y="4714398"/>
                    <a:pt x="9556978" y="4719834"/>
                    <a:pt x="9556229" y="4725060"/>
                  </a:cubicBezTo>
                  <a:cubicBezTo>
                    <a:pt x="9555283" y="4731677"/>
                    <a:pt x="9557213" y="4737842"/>
                    <a:pt x="9560782" y="4743011"/>
                  </a:cubicBezTo>
                  <a:cubicBezTo>
                    <a:pt x="9560896" y="4778419"/>
                    <a:pt x="9561112" y="4813827"/>
                    <a:pt x="9561398" y="4849234"/>
                  </a:cubicBezTo>
                  <a:cubicBezTo>
                    <a:pt x="9559524" y="4879867"/>
                    <a:pt x="9559175" y="4910683"/>
                    <a:pt x="9559061" y="4941309"/>
                  </a:cubicBezTo>
                  <a:cubicBezTo>
                    <a:pt x="9558261" y="4936623"/>
                    <a:pt x="9554857" y="4932102"/>
                    <a:pt x="9549479" y="4931517"/>
                  </a:cubicBezTo>
                  <a:cubicBezTo>
                    <a:pt x="9537274" y="4930190"/>
                    <a:pt x="9524822" y="4929524"/>
                    <a:pt x="9512242" y="4929346"/>
                  </a:cubicBezTo>
                  <a:cubicBezTo>
                    <a:pt x="9512007" y="4860512"/>
                    <a:pt x="9510890" y="4791671"/>
                    <a:pt x="9506521" y="4722774"/>
                  </a:cubicBezTo>
                  <a:cubicBezTo>
                    <a:pt x="9501314" y="4640611"/>
                    <a:pt x="9492722" y="4558690"/>
                    <a:pt x="9483782" y="4476857"/>
                  </a:cubicBezTo>
                  <a:close/>
                  <a:moveTo>
                    <a:pt x="9398850" y="4278071"/>
                  </a:moveTo>
                  <a:cubicBezTo>
                    <a:pt x="9413436" y="4278249"/>
                    <a:pt x="9428029" y="4278407"/>
                    <a:pt x="9442615" y="4278528"/>
                  </a:cubicBezTo>
                  <a:cubicBezTo>
                    <a:pt x="9442577" y="4293012"/>
                    <a:pt x="9443726" y="4307509"/>
                    <a:pt x="9445523" y="4322006"/>
                  </a:cubicBezTo>
                  <a:cubicBezTo>
                    <a:pt x="9430035" y="4321162"/>
                    <a:pt x="9414579" y="4319981"/>
                    <a:pt x="9399104" y="4317447"/>
                  </a:cubicBezTo>
                  <a:cubicBezTo>
                    <a:pt x="9399162" y="4304334"/>
                    <a:pt x="9399206" y="4291222"/>
                    <a:pt x="9398850" y="4278071"/>
                  </a:cubicBezTo>
                  <a:close/>
                  <a:moveTo>
                    <a:pt x="9396152" y="4456906"/>
                  </a:moveTo>
                  <a:cubicBezTo>
                    <a:pt x="9396799" y="4420565"/>
                    <a:pt x="9398038" y="4384497"/>
                    <a:pt x="9398762" y="4348575"/>
                  </a:cubicBezTo>
                  <a:cubicBezTo>
                    <a:pt x="9415748" y="4351655"/>
                    <a:pt x="9432931" y="4353610"/>
                    <a:pt x="9450165" y="4354760"/>
                  </a:cubicBezTo>
                  <a:cubicBezTo>
                    <a:pt x="9452946" y="4372641"/>
                    <a:pt x="9455785" y="4390491"/>
                    <a:pt x="9457340" y="4408233"/>
                  </a:cubicBezTo>
                  <a:cubicBezTo>
                    <a:pt x="9458648" y="4423143"/>
                    <a:pt x="9459696" y="4438065"/>
                    <a:pt x="9460941" y="4452975"/>
                  </a:cubicBezTo>
                  <a:cubicBezTo>
                    <a:pt x="9442411" y="4460735"/>
                    <a:pt x="9418085" y="4459865"/>
                    <a:pt x="9396152" y="4456906"/>
                  </a:cubicBezTo>
                  <a:close/>
                  <a:moveTo>
                    <a:pt x="9374530" y="3964825"/>
                  </a:moveTo>
                  <a:cubicBezTo>
                    <a:pt x="9391122" y="3971683"/>
                    <a:pt x="9408001" y="3977849"/>
                    <a:pt x="9425139" y="3983094"/>
                  </a:cubicBezTo>
                  <a:cubicBezTo>
                    <a:pt x="9457055" y="3992873"/>
                    <a:pt x="9516262" y="3978306"/>
                    <a:pt x="9523780" y="4020121"/>
                  </a:cubicBezTo>
                  <a:cubicBezTo>
                    <a:pt x="9528270" y="4045070"/>
                    <a:pt x="9529737" y="4070623"/>
                    <a:pt x="9529794" y="4096429"/>
                  </a:cubicBezTo>
                  <a:cubicBezTo>
                    <a:pt x="9527286" y="4099750"/>
                    <a:pt x="9527305" y="4104741"/>
                    <a:pt x="9529718" y="4107903"/>
                  </a:cubicBezTo>
                  <a:cubicBezTo>
                    <a:pt x="9529635" y="4114393"/>
                    <a:pt x="9529464" y="4120896"/>
                    <a:pt x="9529254" y="4127404"/>
                  </a:cubicBezTo>
                  <a:cubicBezTo>
                    <a:pt x="9527851" y="4126852"/>
                    <a:pt x="9526352" y="4126395"/>
                    <a:pt x="9524536" y="4126376"/>
                  </a:cubicBezTo>
                  <a:cubicBezTo>
                    <a:pt x="9494602" y="4125956"/>
                    <a:pt x="9464922" y="4126420"/>
                    <a:pt x="9435115" y="4129239"/>
                  </a:cubicBezTo>
                  <a:cubicBezTo>
                    <a:pt x="9419361" y="4130725"/>
                    <a:pt x="9402667" y="4136739"/>
                    <a:pt x="9386322" y="4139495"/>
                  </a:cubicBezTo>
                  <a:cubicBezTo>
                    <a:pt x="9380372" y="4081195"/>
                    <a:pt x="9377038" y="4023226"/>
                    <a:pt x="9374530" y="3964825"/>
                  </a:cubicBezTo>
                  <a:close/>
                  <a:moveTo>
                    <a:pt x="9244844" y="3866368"/>
                  </a:moveTo>
                  <a:cubicBezTo>
                    <a:pt x="9220549" y="3866635"/>
                    <a:pt x="9196400" y="3867442"/>
                    <a:pt x="9173241" y="3869582"/>
                  </a:cubicBezTo>
                  <a:cubicBezTo>
                    <a:pt x="9152813" y="3871468"/>
                    <a:pt x="9138126" y="3881812"/>
                    <a:pt x="9127280" y="3898455"/>
                  </a:cubicBezTo>
                  <a:cubicBezTo>
                    <a:pt x="9125210" y="3901624"/>
                    <a:pt x="9123927" y="3904881"/>
                    <a:pt x="9123121" y="3908190"/>
                  </a:cubicBezTo>
                  <a:cubicBezTo>
                    <a:pt x="9095860" y="3904094"/>
                    <a:pt x="9062834" y="3905230"/>
                    <a:pt x="9043219" y="3910920"/>
                  </a:cubicBezTo>
                  <a:cubicBezTo>
                    <a:pt x="9017425" y="3918400"/>
                    <a:pt x="9013469" y="3929894"/>
                    <a:pt x="9011723" y="3956431"/>
                  </a:cubicBezTo>
                  <a:cubicBezTo>
                    <a:pt x="9009602" y="3988708"/>
                    <a:pt x="9014968" y="4022578"/>
                    <a:pt x="9019000" y="4054538"/>
                  </a:cubicBezTo>
                  <a:cubicBezTo>
                    <a:pt x="9027591" y="4122553"/>
                    <a:pt x="9021889" y="4194390"/>
                    <a:pt x="9020168" y="4262786"/>
                  </a:cubicBezTo>
                  <a:cubicBezTo>
                    <a:pt x="9018485" y="4329518"/>
                    <a:pt x="9015653" y="4396187"/>
                    <a:pt x="9013183" y="4462856"/>
                  </a:cubicBezTo>
                  <a:cubicBezTo>
                    <a:pt x="9008351" y="4462856"/>
                    <a:pt x="9003512" y="4462843"/>
                    <a:pt x="8998673" y="4462824"/>
                  </a:cubicBezTo>
                  <a:cubicBezTo>
                    <a:pt x="8997880" y="4448035"/>
                    <a:pt x="8997086" y="4433100"/>
                    <a:pt x="8996121" y="4417993"/>
                  </a:cubicBezTo>
                  <a:cubicBezTo>
                    <a:pt x="9009519" y="4418882"/>
                    <a:pt x="9019470" y="4399254"/>
                    <a:pt x="9005512" y="4390243"/>
                  </a:cubicBezTo>
                  <a:cubicBezTo>
                    <a:pt x="9001563" y="4387697"/>
                    <a:pt x="8997530" y="4385475"/>
                    <a:pt x="8993460" y="4383411"/>
                  </a:cubicBezTo>
                  <a:cubicBezTo>
                    <a:pt x="8990895" y="4354645"/>
                    <a:pt x="8987237" y="4325950"/>
                    <a:pt x="8981084" y="4298283"/>
                  </a:cubicBezTo>
                  <a:cubicBezTo>
                    <a:pt x="8979528" y="4250448"/>
                    <a:pt x="8977560" y="4200061"/>
                    <a:pt x="8968752" y="4152512"/>
                  </a:cubicBezTo>
                  <a:cubicBezTo>
                    <a:pt x="8969756" y="4131811"/>
                    <a:pt x="8968873" y="4111015"/>
                    <a:pt x="8962504" y="4089565"/>
                  </a:cubicBezTo>
                  <a:cubicBezTo>
                    <a:pt x="8954465" y="4062520"/>
                    <a:pt x="8957665" y="4030198"/>
                    <a:pt x="8955144" y="4002062"/>
                  </a:cubicBezTo>
                  <a:cubicBezTo>
                    <a:pt x="8951194" y="3958043"/>
                    <a:pt x="8947238" y="3914044"/>
                    <a:pt x="8944514" y="3869924"/>
                  </a:cubicBezTo>
                  <a:cubicBezTo>
                    <a:pt x="8940558" y="3805777"/>
                    <a:pt x="8941816" y="3740778"/>
                    <a:pt x="8953150" y="3677418"/>
                  </a:cubicBezTo>
                  <a:cubicBezTo>
                    <a:pt x="8960300" y="3637445"/>
                    <a:pt x="8967425" y="3595947"/>
                    <a:pt x="8954325" y="3557733"/>
                  </a:cubicBezTo>
                  <a:cubicBezTo>
                    <a:pt x="9037764" y="3544728"/>
                    <a:pt x="9115577" y="3515702"/>
                    <a:pt x="9191244" y="3477710"/>
                  </a:cubicBezTo>
                  <a:cubicBezTo>
                    <a:pt x="9209532" y="3474040"/>
                    <a:pt x="9231179" y="3470249"/>
                    <a:pt x="9247714" y="3472878"/>
                  </a:cubicBezTo>
                  <a:cubicBezTo>
                    <a:pt x="9261348" y="3601859"/>
                    <a:pt x="9198108" y="3742436"/>
                    <a:pt x="9244844" y="3866368"/>
                  </a:cubicBezTo>
                  <a:close/>
                  <a:moveTo>
                    <a:pt x="8840177" y="5690431"/>
                  </a:moveTo>
                  <a:cubicBezTo>
                    <a:pt x="8839511" y="5669895"/>
                    <a:pt x="8838996" y="5649347"/>
                    <a:pt x="8838622" y="5628805"/>
                  </a:cubicBezTo>
                  <a:cubicBezTo>
                    <a:pt x="8939784" y="5630316"/>
                    <a:pt x="9040869" y="5634088"/>
                    <a:pt x="9141828" y="5640959"/>
                  </a:cubicBezTo>
                  <a:cubicBezTo>
                    <a:pt x="9143676" y="5661837"/>
                    <a:pt x="9145631" y="5682710"/>
                    <a:pt x="9147613" y="5703582"/>
                  </a:cubicBezTo>
                  <a:cubicBezTo>
                    <a:pt x="9046006" y="5682240"/>
                    <a:pt x="8943181" y="5688088"/>
                    <a:pt x="8840177" y="5690431"/>
                  </a:cubicBezTo>
                  <a:close/>
                  <a:moveTo>
                    <a:pt x="8838044" y="5594788"/>
                  </a:moveTo>
                  <a:cubicBezTo>
                    <a:pt x="8837987" y="5588628"/>
                    <a:pt x="8838012" y="5582462"/>
                    <a:pt x="8838012" y="5576303"/>
                  </a:cubicBezTo>
                  <a:cubicBezTo>
                    <a:pt x="8924416" y="5570962"/>
                    <a:pt x="9010707" y="5562263"/>
                    <a:pt x="9096921" y="5555703"/>
                  </a:cubicBezTo>
                  <a:cubicBezTo>
                    <a:pt x="9111634" y="5554586"/>
                    <a:pt x="9113513" y="5531726"/>
                    <a:pt x="9098127" y="5532227"/>
                  </a:cubicBezTo>
                  <a:cubicBezTo>
                    <a:pt x="9011221" y="5535053"/>
                    <a:pt x="8924791" y="5544299"/>
                    <a:pt x="8838171" y="5550668"/>
                  </a:cubicBezTo>
                  <a:cubicBezTo>
                    <a:pt x="8838418" y="5530983"/>
                    <a:pt x="8838907" y="5511292"/>
                    <a:pt x="8839587" y="5491600"/>
                  </a:cubicBezTo>
                  <a:cubicBezTo>
                    <a:pt x="8936837" y="5487041"/>
                    <a:pt x="9035472" y="5475312"/>
                    <a:pt x="9130836" y="5458307"/>
                  </a:cubicBezTo>
                  <a:cubicBezTo>
                    <a:pt x="9131960" y="5511304"/>
                    <a:pt x="9135376" y="5564136"/>
                    <a:pt x="9139796" y="5616917"/>
                  </a:cubicBezTo>
                  <a:cubicBezTo>
                    <a:pt x="9039364" y="5611431"/>
                    <a:pt x="8938869" y="5610402"/>
                    <a:pt x="8838311" y="5610396"/>
                  </a:cubicBezTo>
                  <a:cubicBezTo>
                    <a:pt x="8838241" y="5605189"/>
                    <a:pt x="8838101" y="5599988"/>
                    <a:pt x="8838044" y="5594788"/>
                  </a:cubicBezTo>
                  <a:close/>
                  <a:moveTo>
                    <a:pt x="8835802" y="4804048"/>
                  </a:moveTo>
                  <a:cubicBezTo>
                    <a:pt x="8853036" y="4803413"/>
                    <a:pt x="8869667" y="4800644"/>
                    <a:pt x="8887015" y="4797298"/>
                  </a:cubicBezTo>
                  <a:cubicBezTo>
                    <a:pt x="8911799" y="4792510"/>
                    <a:pt x="8934526" y="4794288"/>
                    <a:pt x="8957697" y="4798148"/>
                  </a:cubicBezTo>
                  <a:cubicBezTo>
                    <a:pt x="8958014" y="4827562"/>
                    <a:pt x="8958580" y="4856981"/>
                    <a:pt x="8959424" y="4886394"/>
                  </a:cubicBezTo>
                  <a:cubicBezTo>
                    <a:pt x="8918829" y="4884070"/>
                    <a:pt x="8878284" y="4886788"/>
                    <a:pt x="8837663" y="4888344"/>
                  </a:cubicBezTo>
                  <a:cubicBezTo>
                    <a:pt x="8836926" y="4860251"/>
                    <a:pt x="8836279" y="4832159"/>
                    <a:pt x="8835802" y="4804048"/>
                  </a:cubicBezTo>
                  <a:close/>
                  <a:moveTo>
                    <a:pt x="8834628" y="4710518"/>
                  </a:moveTo>
                  <a:cubicBezTo>
                    <a:pt x="8850814" y="4711134"/>
                    <a:pt x="8867013" y="4710823"/>
                    <a:pt x="8883542" y="4709960"/>
                  </a:cubicBezTo>
                  <a:cubicBezTo>
                    <a:pt x="8908459" y="4708664"/>
                    <a:pt x="8932722" y="4714443"/>
                    <a:pt x="8957284" y="4717529"/>
                  </a:cubicBezTo>
                  <a:cubicBezTo>
                    <a:pt x="8957252" y="4735207"/>
                    <a:pt x="8957456" y="4752886"/>
                    <a:pt x="8957557" y="4770564"/>
                  </a:cubicBezTo>
                  <a:cubicBezTo>
                    <a:pt x="8946286" y="4769015"/>
                    <a:pt x="8934958" y="4767865"/>
                    <a:pt x="8923388" y="4767707"/>
                  </a:cubicBezTo>
                  <a:cubicBezTo>
                    <a:pt x="8893568" y="4767300"/>
                    <a:pt x="8865057" y="4777314"/>
                    <a:pt x="8835447" y="4778990"/>
                  </a:cubicBezTo>
                  <a:cubicBezTo>
                    <a:pt x="8835116" y="4756188"/>
                    <a:pt x="8834843" y="4733359"/>
                    <a:pt x="8834628" y="4710518"/>
                  </a:cubicBezTo>
                  <a:close/>
                  <a:moveTo>
                    <a:pt x="8833993" y="4625911"/>
                  </a:moveTo>
                  <a:cubicBezTo>
                    <a:pt x="8875490" y="4617440"/>
                    <a:pt x="8915114" y="4605686"/>
                    <a:pt x="8958103" y="4614633"/>
                  </a:cubicBezTo>
                  <a:cubicBezTo>
                    <a:pt x="8957983" y="4624597"/>
                    <a:pt x="8957818" y="4634560"/>
                    <a:pt x="8957716" y="4644523"/>
                  </a:cubicBezTo>
                  <a:cubicBezTo>
                    <a:pt x="8957576" y="4658334"/>
                    <a:pt x="8957513" y="4672145"/>
                    <a:pt x="8957437" y="4685957"/>
                  </a:cubicBezTo>
                  <a:cubicBezTo>
                    <a:pt x="8937351" y="4682337"/>
                    <a:pt x="8917317" y="4678870"/>
                    <a:pt x="8896832" y="4677943"/>
                  </a:cubicBezTo>
                  <a:cubicBezTo>
                    <a:pt x="8875617" y="4676978"/>
                    <a:pt x="8855075" y="4678438"/>
                    <a:pt x="8834335" y="4678343"/>
                  </a:cubicBezTo>
                  <a:cubicBezTo>
                    <a:pt x="8834202" y="4660880"/>
                    <a:pt x="8834088" y="4643399"/>
                    <a:pt x="8833993" y="4625911"/>
                  </a:cubicBezTo>
                  <a:close/>
                  <a:moveTo>
                    <a:pt x="8959640" y="4496517"/>
                  </a:moveTo>
                  <a:cubicBezTo>
                    <a:pt x="8959246" y="4525524"/>
                    <a:pt x="8958891" y="4554537"/>
                    <a:pt x="8958510" y="4583544"/>
                  </a:cubicBezTo>
                  <a:cubicBezTo>
                    <a:pt x="8917298" y="4571815"/>
                    <a:pt x="8876061" y="4583614"/>
                    <a:pt x="8834386" y="4593005"/>
                  </a:cubicBezTo>
                  <a:cubicBezTo>
                    <a:pt x="8835339" y="4562087"/>
                    <a:pt x="8837574" y="4530280"/>
                    <a:pt x="8838463" y="4498701"/>
                  </a:cubicBezTo>
                  <a:cubicBezTo>
                    <a:pt x="8878023" y="4501781"/>
                    <a:pt x="8919311" y="4499127"/>
                    <a:pt x="8959640" y="4496517"/>
                  </a:cubicBezTo>
                  <a:close/>
                  <a:moveTo>
                    <a:pt x="8831992" y="4394777"/>
                  </a:moveTo>
                  <a:cubicBezTo>
                    <a:pt x="8874575" y="4396797"/>
                    <a:pt x="8919819" y="4389208"/>
                    <a:pt x="8960643" y="4402347"/>
                  </a:cubicBezTo>
                  <a:cubicBezTo>
                    <a:pt x="8960554" y="4422584"/>
                    <a:pt x="8960224" y="4442828"/>
                    <a:pt x="8959996" y="4463072"/>
                  </a:cubicBezTo>
                  <a:cubicBezTo>
                    <a:pt x="8947130" y="4463275"/>
                    <a:pt x="8934259" y="4463472"/>
                    <a:pt x="8921369" y="4464011"/>
                  </a:cubicBezTo>
                  <a:cubicBezTo>
                    <a:pt x="8893498" y="4465193"/>
                    <a:pt x="8866181" y="4468876"/>
                    <a:pt x="8838730" y="4468317"/>
                  </a:cubicBezTo>
                  <a:cubicBezTo>
                    <a:pt x="8838495" y="4446924"/>
                    <a:pt x="8837288" y="4425784"/>
                    <a:pt x="8833935" y="4405344"/>
                  </a:cubicBezTo>
                  <a:cubicBezTo>
                    <a:pt x="8833389" y="4401978"/>
                    <a:pt x="8832710" y="4398416"/>
                    <a:pt x="8831992" y="4394777"/>
                  </a:cubicBezTo>
                  <a:close/>
                  <a:moveTo>
                    <a:pt x="8932646" y="4941550"/>
                  </a:moveTo>
                  <a:cubicBezTo>
                    <a:pt x="8904452" y="4943995"/>
                    <a:pt x="8875553" y="4955717"/>
                    <a:pt x="8847423" y="4953958"/>
                  </a:cubicBezTo>
                  <a:cubicBezTo>
                    <a:pt x="8844267" y="4953755"/>
                    <a:pt x="8841847" y="4954701"/>
                    <a:pt x="8839784" y="4956041"/>
                  </a:cubicBezTo>
                  <a:cubicBezTo>
                    <a:pt x="8839339" y="4943729"/>
                    <a:pt x="8838882" y="4931410"/>
                    <a:pt x="8838507" y="4919097"/>
                  </a:cubicBezTo>
                  <a:cubicBezTo>
                    <a:pt x="8879236" y="4917744"/>
                    <a:pt x="8919895" y="4915344"/>
                    <a:pt x="8960586" y="4918144"/>
                  </a:cubicBezTo>
                  <a:cubicBezTo>
                    <a:pt x="8960935" y="4925491"/>
                    <a:pt x="8961456" y="4932851"/>
                    <a:pt x="8961951" y="4940217"/>
                  </a:cubicBezTo>
                  <a:cubicBezTo>
                    <a:pt x="8952166" y="4940376"/>
                    <a:pt x="8942393" y="4940706"/>
                    <a:pt x="8932646" y="4941550"/>
                  </a:cubicBezTo>
                  <a:close/>
                  <a:moveTo>
                    <a:pt x="9027928" y="5195074"/>
                  </a:moveTo>
                  <a:cubicBezTo>
                    <a:pt x="9029249" y="5194998"/>
                    <a:pt x="9030569" y="5194922"/>
                    <a:pt x="9031890" y="5194846"/>
                  </a:cubicBezTo>
                  <a:cubicBezTo>
                    <a:pt x="9040729" y="5194338"/>
                    <a:pt x="9046914" y="5189327"/>
                    <a:pt x="9048019" y="5180304"/>
                  </a:cubicBezTo>
                  <a:cubicBezTo>
                    <a:pt x="9063405" y="5055368"/>
                    <a:pt x="9050235" y="4929282"/>
                    <a:pt x="9042812" y="4804251"/>
                  </a:cubicBezTo>
                  <a:cubicBezTo>
                    <a:pt x="9035059" y="4673841"/>
                    <a:pt x="9039809" y="4543209"/>
                    <a:pt x="9044774" y="4412799"/>
                  </a:cubicBezTo>
                  <a:cubicBezTo>
                    <a:pt x="9049143" y="4297921"/>
                    <a:pt x="9063456" y="4174686"/>
                    <a:pt x="9049264" y="4060266"/>
                  </a:cubicBezTo>
                  <a:cubicBezTo>
                    <a:pt x="9045511" y="4030008"/>
                    <a:pt x="9041720" y="3999928"/>
                    <a:pt x="9040742" y="3969404"/>
                  </a:cubicBezTo>
                  <a:cubicBezTo>
                    <a:pt x="9040152" y="3950843"/>
                    <a:pt x="9039466" y="3941914"/>
                    <a:pt x="9062650" y="3939254"/>
                  </a:cubicBezTo>
                  <a:cubicBezTo>
                    <a:pt x="9082684" y="3936949"/>
                    <a:pt x="9102394" y="3931761"/>
                    <a:pt x="9122143" y="3933005"/>
                  </a:cubicBezTo>
                  <a:cubicBezTo>
                    <a:pt x="9122251" y="3933215"/>
                    <a:pt x="9122333" y="3933444"/>
                    <a:pt x="9122454" y="3933647"/>
                  </a:cubicBezTo>
                  <a:cubicBezTo>
                    <a:pt x="9120943" y="3941121"/>
                    <a:pt x="9116872" y="3947013"/>
                    <a:pt x="9116066" y="3956723"/>
                  </a:cubicBezTo>
                  <a:cubicBezTo>
                    <a:pt x="9114110" y="3980345"/>
                    <a:pt x="9112440" y="4003960"/>
                    <a:pt x="9111049" y="4027627"/>
                  </a:cubicBezTo>
                  <a:cubicBezTo>
                    <a:pt x="9108262" y="4075093"/>
                    <a:pt x="9108821" y="4122585"/>
                    <a:pt x="9107900" y="4170089"/>
                  </a:cubicBezTo>
                  <a:cubicBezTo>
                    <a:pt x="9105880" y="4274604"/>
                    <a:pt x="9106446" y="4379080"/>
                    <a:pt x="9107531" y="4483601"/>
                  </a:cubicBezTo>
                  <a:cubicBezTo>
                    <a:pt x="9109633" y="4684642"/>
                    <a:pt x="9112548" y="4885582"/>
                    <a:pt x="9122200" y="5086413"/>
                  </a:cubicBezTo>
                  <a:cubicBezTo>
                    <a:pt x="9125972" y="5164956"/>
                    <a:pt x="9129922" y="5243480"/>
                    <a:pt x="9133884" y="5322011"/>
                  </a:cubicBezTo>
                  <a:cubicBezTo>
                    <a:pt x="9133395" y="5328526"/>
                    <a:pt x="9133078" y="5335028"/>
                    <a:pt x="9132728" y="5341543"/>
                  </a:cubicBezTo>
                  <a:cubicBezTo>
                    <a:pt x="9097822" y="5337549"/>
                    <a:pt x="9062751" y="5337143"/>
                    <a:pt x="9027287" y="5337841"/>
                  </a:cubicBezTo>
                  <a:cubicBezTo>
                    <a:pt x="9031947" y="5291010"/>
                    <a:pt x="9030665" y="5243017"/>
                    <a:pt x="9027928" y="5195074"/>
                  </a:cubicBezTo>
                  <a:close/>
                  <a:moveTo>
                    <a:pt x="9093847" y="5403748"/>
                  </a:moveTo>
                  <a:cubicBezTo>
                    <a:pt x="9095714" y="5415680"/>
                    <a:pt x="9102077" y="5426506"/>
                    <a:pt x="9113291" y="5432317"/>
                  </a:cubicBezTo>
                  <a:cubicBezTo>
                    <a:pt x="9023648" y="5447792"/>
                    <a:pt x="8931522" y="5459780"/>
                    <a:pt x="8840565" y="5465318"/>
                  </a:cubicBezTo>
                  <a:cubicBezTo>
                    <a:pt x="8841562" y="5440997"/>
                    <a:pt x="8842730" y="5416670"/>
                    <a:pt x="8843918" y="5392343"/>
                  </a:cubicBezTo>
                  <a:cubicBezTo>
                    <a:pt x="8926195" y="5389143"/>
                    <a:pt x="9011735" y="5395537"/>
                    <a:pt x="9093847" y="5403748"/>
                  </a:cubicBezTo>
                  <a:close/>
                  <a:moveTo>
                    <a:pt x="9008891" y="4710658"/>
                  </a:moveTo>
                  <a:cubicBezTo>
                    <a:pt x="9006693" y="4638490"/>
                    <a:pt x="9004471" y="4566304"/>
                    <a:pt x="9000363" y="4494212"/>
                  </a:cubicBezTo>
                  <a:cubicBezTo>
                    <a:pt x="9004287" y="4494034"/>
                    <a:pt x="9008160" y="4493914"/>
                    <a:pt x="9012053" y="4493768"/>
                  </a:cubicBezTo>
                  <a:cubicBezTo>
                    <a:pt x="9009551" y="4566024"/>
                    <a:pt x="9007919" y="4638300"/>
                    <a:pt x="9008891" y="4710658"/>
                  </a:cubicBezTo>
                  <a:close/>
                  <a:moveTo>
                    <a:pt x="9022632" y="4958111"/>
                  </a:moveTo>
                  <a:cubicBezTo>
                    <a:pt x="9026702" y="5037772"/>
                    <a:pt x="9029109" y="5115496"/>
                    <a:pt x="9024994" y="5148700"/>
                  </a:cubicBezTo>
                  <a:cubicBezTo>
                    <a:pt x="9023115" y="5120906"/>
                    <a:pt x="9021222" y="5093246"/>
                    <a:pt x="9020175" y="5065985"/>
                  </a:cubicBezTo>
                  <a:cubicBezTo>
                    <a:pt x="9018898" y="5032800"/>
                    <a:pt x="9017895" y="4999596"/>
                    <a:pt x="9016834" y="4966404"/>
                  </a:cubicBezTo>
                  <a:cubicBezTo>
                    <a:pt x="9019825" y="4964468"/>
                    <a:pt x="9021724" y="4961420"/>
                    <a:pt x="9022632" y="4958111"/>
                  </a:cubicBezTo>
                  <a:close/>
                  <a:moveTo>
                    <a:pt x="9016009" y="4941766"/>
                  </a:moveTo>
                  <a:cubicBezTo>
                    <a:pt x="9014199" y="4883334"/>
                    <a:pt x="9012485" y="4824895"/>
                    <a:pt x="9010611" y="4766462"/>
                  </a:cubicBezTo>
                  <a:cubicBezTo>
                    <a:pt x="9010484" y="4762379"/>
                    <a:pt x="9010364" y="4758296"/>
                    <a:pt x="9010237" y="4754213"/>
                  </a:cubicBezTo>
                  <a:cubicBezTo>
                    <a:pt x="9012548" y="4792440"/>
                    <a:pt x="9018028" y="4870399"/>
                    <a:pt x="9022130" y="4948377"/>
                  </a:cubicBezTo>
                  <a:cubicBezTo>
                    <a:pt x="9021000" y="4945564"/>
                    <a:pt x="9019044" y="4943125"/>
                    <a:pt x="9016009" y="4941766"/>
                  </a:cubicBezTo>
                  <a:close/>
                  <a:moveTo>
                    <a:pt x="8984538" y="5193061"/>
                  </a:moveTo>
                  <a:cubicBezTo>
                    <a:pt x="8986139" y="5241753"/>
                    <a:pt x="8988596" y="5290312"/>
                    <a:pt x="8992469" y="5338616"/>
                  </a:cubicBezTo>
                  <a:cubicBezTo>
                    <a:pt x="8963253" y="5339289"/>
                    <a:pt x="8934107" y="5338965"/>
                    <a:pt x="8904878" y="5339251"/>
                  </a:cubicBezTo>
                  <a:cubicBezTo>
                    <a:pt x="8889479" y="5339403"/>
                    <a:pt x="8867654" y="5343175"/>
                    <a:pt x="8846159" y="5345315"/>
                  </a:cubicBezTo>
                  <a:cubicBezTo>
                    <a:pt x="8846553" y="5336825"/>
                    <a:pt x="8846934" y="5328335"/>
                    <a:pt x="8847289" y="5319845"/>
                  </a:cubicBezTo>
                  <a:cubicBezTo>
                    <a:pt x="8888101" y="5319401"/>
                    <a:pt x="8928303" y="5318150"/>
                    <a:pt x="8967730" y="5331510"/>
                  </a:cubicBezTo>
                  <a:cubicBezTo>
                    <a:pt x="8984818" y="5337302"/>
                    <a:pt x="8993530" y="5310847"/>
                    <a:pt x="8976537" y="5305005"/>
                  </a:cubicBezTo>
                  <a:cubicBezTo>
                    <a:pt x="8934596" y="5290604"/>
                    <a:pt x="8891898" y="5291296"/>
                    <a:pt x="8848382" y="5291461"/>
                  </a:cubicBezTo>
                  <a:cubicBezTo>
                    <a:pt x="8850522" y="5230425"/>
                    <a:pt x="8851106" y="5169420"/>
                    <a:pt x="8847220" y="5108517"/>
                  </a:cubicBezTo>
                  <a:cubicBezTo>
                    <a:pt x="8844457" y="5065217"/>
                    <a:pt x="8842317" y="5022011"/>
                    <a:pt x="8840609" y="4978857"/>
                  </a:cubicBezTo>
                  <a:cubicBezTo>
                    <a:pt x="8842152" y="4979676"/>
                    <a:pt x="8843962" y="4980216"/>
                    <a:pt x="8846058" y="4980374"/>
                  </a:cubicBezTo>
                  <a:cubicBezTo>
                    <a:pt x="8866593" y="4981873"/>
                    <a:pt x="8885624" y="4976685"/>
                    <a:pt x="8905513" y="4972151"/>
                  </a:cubicBezTo>
                  <a:cubicBezTo>
                    <a:pt x="8924290" y="4967871"/>
                    <a:pt x="8944140" y="4967084"/>
                    <a:pt x="8963945" y="4967338"/>
                  </a:cubicBezTo>
                  <a:cubicBezTo>
                    <a:pt x="8969756" y="5038178"/>
                    <a:pt x="8978544" y="5109305"/>
                    <a:pt x="8971464" y="5179650"/>
                  </a:cubicBezTo>
                  <a:cubicBezTo>
                    <a:pt x="8970613" y="5188102"/>
                    <a:pt x="8977553" y="5192890"/>
                    <a:pt x="8984538" y="5193061"/>
                  </a:cubicBezTo>
                  <a:close/>
                  <a:moveTo>
                    <a:pt x="8822823" y="4260018"/>
                  </a:moveTo>
                  <a:cubicBezTo>
                    <a:pt x="8848921" y="4267238"/>
                    <a:pt x="8876576" y="4267504"/>
                    <a:pt x="8901410" y="4281919"/>
                  </a:cubicBezTo>
                  <a:cubicBezTo>
                    <a:pt x="8916479" y="4290663"/>
                    <a:pt x="8939123" y="4288510"/>
                    <a:pt x="8952572" y="4277055"/>
                  </a:cubicBezTo>
                  <a:cubicBezTo>
                    <a:pt x="8955722" y="4289259"/>
                    <a:pt x="8958567" y="4301585"/>
                    <a:pt x="8960751" y="4314164"/>
                  </a:cubicBezTo>
                  <a:cubicBezTo>
                    <a:pt x="8960726" y="4327709"/>
                    <a:pt x="8960694" y="4341171"/>
                    <a:pt x="8960751" y="4354429"/>
                  </a:cubicBezTo>
                  <a:cubicBezTo>
                    <a:pt x="8960777" y="4360100"/>
                    <a:pt x="8960707" y="4365777"/>
                    <a:pt x="8960713" y="4371447"/>
                  </a:cubicBezTo>
                  <a:cubicBezTo>
                    <a:pt x="8946794" y="4367987"/>
                    <a:pt x="8932398" y="4366012"/>
                    <a:pt x="8917628" y="4364634"/>
                  </a:cubicBezTo>
                  <a:cubicBezTo>
                    <a:pt x="8890184" y="4362081"/>
                    <a:pt x="8856541" y="4367491"/>
                    <a:pt x="8825865" y="4365783"/>
                  </a:cubicBezTo>
                  <a:cubicBezTo>
                    <a:pt x="8818403" y="4330680"/>
                    <a:pt x="8811285" y="4290580"/>
                    <a:pt x="8822823" y="4260018"/>
                  </a:cubicBezTo>
                  <a:close/>
                  <a:moveTo>
                    <a:pt x="8751703" y="4223111"/>
                  </a:moveTo>
                  <a:cubicBezTo>
                    <a:pt x="8751747" y="4199680"/>
                    <a:pt x="8752046" y="4176255"/>
                    <a:pt x="8752427" y="4152823"/>
                  </a:cubicBezTo>
                  <a:cubicBezTo>
                    <a:pt x="8756021" y="4148410"/>
                    <a:pt x="8757691" y="4142327"/>
                    <a:pt x="8755653" y="4134777"/>
                  </a:cubicBezTo>
                  <a:lnTo>
                    <a:pt x="8752960" y="4124763"/>
                  </a:lnTo>
                  <a:cubicBezTo>
                    <a:pt x="8753074" y="4119225"/>
                    <a:pt x="8753144" y="4113688"/>
                    <a:pt x="8753265" y="4108151"/>
                  </a:cubicBezTo>
                  <a:cubicBezTo>
                    <a:pt x="8756135" y="4107834"/>
                    <a:pt x="8758961" y="4107154"/>
                    <a:pt x="8761749" y="4106284"/>
                  </a:cubicBezTo>
                  <a:cubicBezTo>
                    <a:pt x="8763812" y="4133316"/>
                    <a:pt x="8767210" y="4160304"/>
                    <a:pt x="8772258" y="4187247"/>
                  </a:cubicBezTo>
                  <a:cubicBezTo>
                    <a:pt x="8763247" y="4198315"/>
                    <a:pt x="8756567" y="4210392"/>
                    <a:pt x="8751703" y="4223111"/>
                  </a:cubicBezTo>
                  <a:close/>
                  <a:moveTo>
                    <a:pt x="8752116" y="4440878"/>
                  </a:moveTo>
                  <a:cubicBezTo>
                    <a:pt x="8752560" y="4430661"/>
                    <a:pt x="8753182" y="4420457"/>
                    <a:pt x="8753652" y="4410240"/>
                  </a:cubicBezTo>
                  <a:cubicBezTo>
                    <a:pt x="8754910" y="4420622"/>
                    <a:pt x="8756015" y="4431055"/>
                    <a:pt x="8757005" y="4441507"/>
                  </a:cubicBezTo>
                  <a:cubicBezTo>
                    <a:pt x="8755392" y="4441190"/>
                    <a:pt x="8753754" y="4441043"/>
                    <a:pt x="8752116" y="4440878"/>
                  </a:cubicBezTo>
                  <a:close/>
                  <a:moveTo>
                    <a:pt x="8705164" y="3626383"/>
                  </a:moveTo>
                  <a:cubicBezTo>
                    <a:pt x="8704853" y="3630555"/>
                    <a:pt x="8704478" y="3634714"/>
                    <a:pt x="8704154" y="3638880"/>
                  </a:cubicBezTo>
                  <a:cubicBezTo>
                    <a:pt x="8703621" y="3639591"/>
                    <a:pt x="8703087" y="3640289"/>
                    <a:pt x="8702560" y="3641001"/>
                  </a:cubicBezTo>
                  <a:cubicBezTo>
                    <a:pt x="8702605" y="3637375"/>
                    <a:pt x="8702681" y="3633755"/>
                    <a:pt x="8702687" y="3630136"/>
                  </a:cubicBezTo>
                  <a:cubicBezTo>
                    <a:pt x="8702694" y="3624230"/>
                    <a:pt x="8701614" y="3618807"/>
                    <a:pt x="8699715" y="3613899"/>
                  </a:cubicBezTo>
                  <a:cubicBezTo>
                    <a:pt x="8702560" y="3613727"/>
                    <a:pt x="8705373" y="3613581"/>
                    <a:pt x="8708116" y="3613473"/>
                  </a:cubicBezTo>
                  <a:cubicBezTo>
                    <a:pt x="8706662" y="3617372"/>
                    <a:pt x="8705519" y="3621570"/>
                    <a:pt x="8705164" y="3626383"/>
                  </a:cubicBezTo>
                  <a:close/>
                  <a:moveTo>
                    <a:pt x="8841562" y="3602088"/>
                  </a:moveTo>
                  <a:cubicBezTo>
                    <a:pt x="8850547" y="3597516"/>
                    <a:pt x="8859564" y="3593039"/>
                    <a:pt x="8868568" y="3588550"/>
                  </a:cubicBezTo>
                  <a:cubicBezTo>
                    <a:pt x="8875134" y="3587851"/>
                    <a:pt x="8880563" y="3587997"/>
                    <a:pt x="8883586" y="3589731"/>
                  </a:cubicBezTo>
                  <a:cubicBezTo>
                    <a:pt x="8885351" y="3590740"/>
                    <a:pt x="8887282" y="3591623"/>
                    <a:pt x="8889276" y="3592429"/>
                  </a:cubicBezTo>
                  <a:cubicBezTo>
                    <a:pt x="8892940" y="3612927"/>
                    <a:pt x="8889441" y="3635832"/>
                    <a:pt x="8884970" y="3657834"/>
                  </a:cubicBezTo>
                  <a:cubicBezTo>
                    <a:pt x="8877630" y="3643376"/>
                    <a:pt x="8863139" y="3633266"/>
                    <a:pt x="8848109" y="3630091"/>
                  </a:cubicBezTo>
                  <a:cubicBezTo>
                    <a:pt x="8846019" y="3620846"/>
                    <a:pt x="8843498" y="3611651"/>
                    <a:pt x="8840463" y="3602520"/>
                  </a:cubicBezTo>
                  <a:cubicBezTo>
                    <a:pt x="8840831" y="3602361"/>
                    <a:pt x="8841193" y="3602272"/>
                    <a:pt x="8841562" y="3602088"/>
                  </a:cubicBezTo>
                  <a:close/>
                  <a:moveTo>
                    <a:pt x="8443734" y="4517853"/>
                  </a:moveTo>
                  <a:cubicBezTo>
                    <a:pt x="8436000" y="4522260"/>
                    <a:pt x="8429809" y="4529975"/>
                    <a:pt x="8426938" y="4541837"/>
                  </a:cubicBezTo>
                  <a:cubicBezTo>
                    <a:pt x="8426596" y="4543278"/>
                    <a:pt x="8426316" y="4544726"/>
                    <a:pt x="8425967" y="4546168"/>
                  </a:cubicBezTo>
                  <a:cubicBezTo>
                    <a:pt x="8424475" y="4542243"/>
                    <a:pt x="8422805" y="4538395"/>
                    <a:pt x="8421141" y="4534554"/>
                  </a:cubicBezTo>
                  <a:cubicBezTo>
                    <a:pt x="8418474" y="4522514"/>
                    <a:pt x="8415597" y="4510538"/>
                    <a:pt x="8412524" y="4498619"/>
                  </a:cubicBezTo>
                  <a:cubicBezTo>
                    <a:pt x="8425110" y="4492155"/>
                    <a:pt x="8437581" y="4485220"/>
                    <a:pt x="8449875" y="4478712"/>
                  </a:cubicBezTo>
                  <a:cubicBezTo>
                    <a:pt x="8447678" y="4491742"/>
                    <a:pt x="8445627" y="4504785"/>
                    <a:pt x="8443734" y="4517853"/>
                  </a:cubicBezTo>
                  <a:close/>
                  <a:moveTo>
                    <a:pt x="8285079" y="4347006"/>
                  </a:moveTo>
                  <a:cubicBezTo>
                    <a:pt x="8282844" y="4347559"/>
                    <a:pt x="8280660" y="4348314"/>
                    <a:pt x="8278539" y="4349280"/>
                  </a:cubicBezTo>
                  <a:cubicBezTo>
                    <a:pt x="8277440" y="4343463"/>
                    <a:pt x="8276342" y="4337659"/>
                    <a:pt x="8275021" y="4331900"/>
                  </a:cubicBezTo>
                  <a:cubicBezTo>
                    <a:pt x="8274742" y="4330674"/>
                    <a:pt x="8274284" y="4329633"/>
                    <a:pt x="8273916" y="4328502"/>
                  </a:cubicBezTo>
                  <a:cubicBezTo>
                    <a:pt x="8277733" y="4328521"/>
                    <a:pt x="8281549" y="4328534"/>
                    <a:pt x="8285403" y="4328198"/>
                  </a:cubicBezTo>
                  <a:cubicBezTo>
                    <a:pt x="8285816" y="4334332"/>
                    <a:pt x="8285594" y="4340625"/>
                    <a:pt x="8285079" y="4347006"/>
                  </a:cubicBezTo>
                  <a:close/>
                  <a:moveTo>
                    <a:pt x="8271205" y="5273497"/>
                  </a:moveTo>
                  <a:cubicBezTo>
                    <a:pt x="8269960" y="5319610"/>
                    <a:pt x="8269865" y="5365730"/>
                    <a:pt x="8270474" y="5411851"/>
                  </a:cubicBezTo>
                  <a:cubicBezTo>
                    <a:pt x="8259902" y="5433301"/>
                    <a:pt x="8252231" y="5455685"/>
                    <a:pt x="8246827" y="5478741"/>
                  </a:cubicBezTo>
                  <a:cubicBezTo>
                    <a:pt x="8249437" y="5440248"/>
                    <a:pt x="8252517" y="5401786"/>
                    <a:pt x="8256200" y="5363381"/>
                  </a:cubicBezTo>
                  <a:cubicBezTo>
                    <a:pt x="8261324" y="5309971"/>
                    <a:pt x="8267128" y="5256625"/>
                    <a:pt x="8273472" y="5203342"/>
                  </a:cubicBezTo>
                  <a:cubicBezTo>
                    <a:pt x="8272621" y="5226729"/>
                    <a:pt x="8271833" y="5250110"/>
                    <a:pt x="8271205" y="5273497"/>
                  </a:cubicBezTo>
                  <a:close/>
                  <a:moveTo>
                    <a:pt x="8213655" y="4987994"/>
                  </a:moveTo>
                  <a:cubicBezTo>
                    <a:pt x="8211832" y="4999164"/>
                    <a:pt x="8210226" y="5010384"/>
                    <a:pt x="8208581" y="5021599"/>
                  </a:cubicBezTo>
                  <a:cubicBezTo>
                    <a:pt x="8210118" y="4967732"/>
                    <a:pt x="8211305" y="4913858"/>
                    <a:pt x="8211769" y="4859978"/>
                  </a:cubicBezTo>
                  <a:cubicBezTo>
                    <a:pt x="8217408" y="4864379"/>
                    <a:pt x="8224621" y="4866627"/>
                    <a:pt x="8231993" y="4866417"/>
                  </a:cubicBezTo>
                  <a:cubicBezTo>
                    <a:pt x="8232108" y="4870094"/>
                    <a:pt x="8232139" y="4873758"/>
                    <a:pt x="8232273" y="4877441"/>
                  </a:cubicBezTo>
                  <a:cubicBezTo>
                    <a:pt x="8232317" y="4878635"/>
                    <a:pt x="8232597" y="4879682"/>
                    <a:pt x="8232730" y="4880832"/>
                  </a:cubicBezTo>
                  <a:cubicBezTo>
                    <a:pt x="8227828" y="4917020"/>
                    <a:pt x="8219312" y="4953311"/>
                    <a:pt x="8213655" y="4987994"/>
                  </a:cubicBezTo>
                  <a:close/>
                  <a:moveTo>
                    <a:pt x="8202053" y="4814995"/>
                  </a:moveTo>
                  <a:cubicBezTo>
                    <a:pt x="8196776" y="4808969"/>
                    <a:pt x="8189810" y="4804886"/>
                    <a:pt x="8182279" y="4802797"/>
                  </a:cubicBezTo>
                  <a:cubicBezTo>
                    <a:pt x="8189512" y="4780489"/>
                    <a:pt x="8196770" y="4758162"/>
                    <a:pt x="8204714" y="4735976"/>
                  </a:cubicBezTo>
                  <a:cubicBezTo>
                    <a:pt x="8204955" y="4735309"/>
                    <a:pt x="8205184" y="4734629"/>
                    <a:pt x="8205419" y="4733963"/>
                  </a:cubicBezTo>
                  <a:cubicBezTo>
                    <a:pt x="8204454" y="4761128"/>
                    <a:pt x="8203336" y="4788211"/>
                    <a:pt x="8202053" y="4814995"/>
                  </a:cubicBezTo>
                  <a:close/>
                  <a:moveTo>
                    <a:pt x="8098186" y="5190674"/>
                  </a:moveTo>
                  <a:cubicBezTo>
                    <a:pt x="8101006" y="5116341"/>
                    <a:pt x="8102981" y="5042001"/>
                    <a:pt x="8101926" y="4967573"/>
                  </a:cubicBezTo>
                  <a:cubicBezTo>
                    <a:pt x="8107635" y="4966525"/>
                    <a:pt x="8113185" y="4964036"/>
                    <a:pt x="8118055" y="4960105"/>
                  </a:cubicBezTo>
                  <a:cubicBezTo>
                    <a:pt x="8110785" y="5036902"/>
                    <a:pt x="8103800" y="5113743"/>
                    <a:pt x="8098186" y="5190674"/>
                  </a:cubicBezTo>
                  <a:close/>
                  <a:moveTo>
                    <a:pt x="8095392" y="4634014"/>
                  </a:moveTo>
                  <a:cubicBezTo>
                    <a:pt x="8087131" y="4643888"/>
                    <a:pt x="8078774" y="4653673"/>
                    <a:pt x="8070437" y="4663484"/>
                  </a:cubicBezTo>
                  <a:cubicBezTo>
                    <a:pt x="8071504" y="4653032"/>
                    <a:pt x="8069008" y="4643177"/>
                    <a:pt x="8064163" y="4634795"/>
                  </a:cubicBezTo>
                  <a:cubicBezTo>
                    <a:pt x="8075320" y="4633855"/>
                    <a:pt x="8086464" y="4632833"/>
                    <a:pt x="8097596" y="4631753"/>
                  </a:cubicBezTo>
                  <a:cubicBezTo>
                    <a:pt x="8096865" y="4632521"/>
                    <a:pt x="8096078" y="4633194"/>
                    <a:pt x="8095392" y="4634014"/>
                  </a:cubicBezTo>
                  <a:close/>
                  <a:moveTo>
                    <a:pt x="7976476" y="4661331"/>
                  </a:moveTo>
                  <a:cubicBezTo>
                    <a:pt x="7976006" y="4655038"/>
                    <a:pt x="7975003" y="4648542"/>
                    <a:pt x="7973625" y="4641850"/>
                  </a:cubicBezTo>
                  <a:cubicBezTo>
                    <a:pt x="7977885" y="4641532"/>
                    <a:pt x="7982134" y="4641195"/>
                    <a:pt x="7986401" y="4640878"/>
                  </a:cubicBezTo>
                  <a:cubicBezTo>
                    <a:pt x="7982851" y="4647615"/>
                    <a:pt x="7979486" y="4654416"/>
                    <a:pt x="7976476" y="4661331"/>
                  </a:cubicBezTo>
                  <a:close/>
                  <a:moveTo>
                    <a:pt x="7797037" y="5653227"/>
                  </a:moveTo>
                  <a:cubicBezTo>
                    <a:pt x="7795729" y="5623280"/>
                    <a:pt x="7794409" y="5593340"/>
                    <a:pt x="7793081" y="5563400"/>
                  </a:cubicBezTo>
                  <a:cubicBezTo>
                    <a:pt x="7808017" y="5561882"/>
                    <a:pt x="7822584" y="5562104"/>
                    <a:pt x="7836395" y="5565609"/>
                  </a:cubicBezTo>
                  <a:cubicBezTo>
                    <a:pt x="7837570" y="5595321"/>
                    <a:pt x="7838865" y="5625014"/>
                    <a:pt x="7840262" y="5654713"/>
                  </a:cubicBezTo>
                  <a:cubicBezTo>
                    <a:pt x="7825689" y="5652566"/>
                    <a:pt x="7811312" y="5652306"/>
                    <a:pt x="7797037" y="5653227"/>
                  </a:cubicBezTo>
                  <a:close/>
                  <a:moveTo>
                    <a:pt x="7790719" y="5509367"/>
                  </a:moveTo>
                  <a:cubicBezTo>
                    <a:pt x="7790357" y="5500636"/>
                    <a:pt x="7789995" y="5491905"/>
                    <a:pt x="7789633" y="5483167"/>
                  </a:cubicBezTo>
                  <a:cubicBezTo>
                    <a:pt x="7804365" y="5484507"/>
                    <a:pt x="7819021" y="5486920"/>
                    <a:pt x="7833614" y="5490978"/>
                  </a:cubicBezTo>
                  <a:cubicBezTo>
                    <a:pt x="7834172" y="5507920"/>
                    <a:pt x="7834871" y="5524855"/>
                    <a:pt x="7835506" y="5541791"/>
                  </a:cubicBezTo>
                  <a:cubicBezTo>
                    <a:pt x="7821555" y="5538978"/>
                    <a:pt x="7806975" y="5539238"/>
                    <a:pt x="7792104" y="5541029"/>
                  </a:cubicBezTo>
                  <a:cubicBezTo>
                    <a:pt x="7791646" y="5530475"/>
                    <a:pt x="7791164" y="5519921"/>
                    <a:pt x="7790719" y="5509367"/>
                  </a:cubicBezTo>
                  <a:close/>
                  <a:moveTo>
                    <a:pt x="7787900" y="5441594"/>
                  </a:moveTo>
                  <a:cubicBezTo>
                    <a:pt x="7798181" y="5448681"/>
                    <a:pt x="7811242" y="5432425"/>
                    <a:pt x="7802295" y="5423141"/>
                  </a:cubicBezTo>
                  <a:cubicBezTo>
                    <a:pt x="7797526" y="5418194"/>
                    <a:pt x="7792212" y="5414632"/>
                    <a:pt x="7786655" y="5411698"/>
                  </a:cubicBezTo>
                  <a:cubicBezTo>
                    <a:pt x="7785487" y="5383568"/>
                    <a:pt x="7784242" y="5355443"/>
                    <a:pt x="7783023" y="5327319"/>
                  </a:cubicBezTo>
                  <a:cubicBezTo>
                    <a:pt x="7790529" y="5327237"/>
                    <a:pt x="7798034" y="5327211"/>
                    <a:pt x="7805534" y="5327065"/>
                  </a:cubicBezTo>
                  <a:cubicBezTo>
                    <a:pt x="7816780" y="5326843"/>
                    <a:pt x="7817910" y="5309679"/>
                    <a:pt x="7806448" y="5309457"/>
                  </a:cubicBezTo>
                  <a:cubicBezTo>
                    <a:pt x="7798365" y="5309298"/>
                    <a:pt x="7790287" y="5309266"/>
                    <a:pt x="7782210" y="5309184"/>
                  </a:cubicBezTo>
                  <a:cubicBezTo>
                    <a:pt x="7781594" y="5295188"/>
                    <a:pt x="7780959" y="5281206"/>
                    <a:pt x="7780324" y="5267217"/>
                  </a:cubicBezTo>
                  <a:cubicBezTo>
                    <a:pt x="7788738" y="5266804"/>
                    <a:pt x="7797133" y="5266448"/>
                    <a:pt x="7805432" y="5266423"/>
                  </a:cubicBezTo>
                  <a:cubicBezTo>
                    <a:pt x="7819421" y="5266385"/>
                    <a:pt x="7820558" y="5244509"/>
                    <a:pt x="7806556" y="5244706"/>
                  </a:cubicBezTo>
                  <a:cubicBezTo>
                    <a:pt x="7797736" y="5244826"/>
                    <a:pt x="7788605" y="5245493"/>
                    <a:pt x="7779378" y="5246192"/>
                  </a:cubicBezTo>
                  <a:cubicBezTo>
                    <a:pt x="7778889" y="5235778"/>
                    <a:pt x="7778476" y="5225357"/>
                    <a:pt x="7777968" y="5214943"/>
                  </a:cubicBezTo>
                  <a:cubicBezTo>
                    <a:pt x="7776959" y="5194141"/>
                    <a:pt x="7776514" y="5173198"/>
                    <a:pt x="7775968" y="5152231"/>
                  </a:cubicBezTo>
                  <a:cubicBezTo>
                    <a:pt x="7788605" y="5153075"/>
                    <a:pt x="7801235" y="5154358"/>
                    <a:pt x="7813852" y="5156803"/>
                  </a:cubicBezTo>
                  <a:cubicBezTo>
                    <a:pt x="7819409" y="5157876"/>
                    <a:pt x="7823854" y="5156619"/>
                    <a:pt x="7827054" y="5154155"/>
                  </a:cubicBezTo>
                  <a:cubicBezTo>
                    <a:pt x="7827587" y="5233676"/>
                    <a:pt x="7828876" y="5313197"/>
                    <a:pt x="7830788" y="5392674"/>
                  </a:cubicBezTo>
                  <a:cubicBezTo>
                    <a:pt x="7831372" y="5416791"/>
                    <a:pt x="7832121" y="5440908"/>
                    <a:pt x="7832864" y="5465025"/>
                  </a:cubicBezTo>
                  <a:cubicBezTo>
                    <a:pt x="7818221" y="5460860"/>
                    <a:pt x="7803445" y="5458548"/>
                    <a:pt x="7788554" y="5457228"/>
                  </a:cubicBezTo>
                  <a:cubicBezTo>
                    <a:pt x="7788338" y="5452014"/>
                    <a:pt x="7788116" y="5446801"/>
                    <a:pt x="7787900" y="5441594"/>
                  </a:cubicBezTo>
                  <a:close/>
                  <a:moveTo>
                    <a:pt x="7769644" y="5052898"/>
                  </a:moveTo>
                  <a:cubicBezTo>
                    <a:pt x="7786077" y="5048224"/>
                    <a:pt x="7801965" y="5042109"/>
                    <a:pt x="7817523" y="5034045"/>
                  </a:cubicBezTo>
                  <a:cubicBezTo>
                    <a:pt x="7818602" y="5039309"/>
                    <a:pt x="7822457" y="5042249"/>
                    <a:pt x="7826933" y="5043265"/>
                  </a:cubicBezTo>
                  <a:cubicBezTo>
                    <a:pt x="7826800" y="5072513"/>
                    <a:pt x="7826775" y="5101767"/>
                    <a:pt x="7826908" y="5131022"/>
                  </a:cubicBezTo>
                  <a:cubicBezTo>
                    <a:pt x="7824908" y="5129561"/>
                    <a:pt x="7822425" y="5128425"/>
                    <a:pt x="7819294" y="5127891"/>
                  </a:cubicBezTo>
                  <a:cubicBezTo>
                    <a:pt x="7804518" y="5125364"/>
                    <a:pt x="7789799" y="5124246"/>
                    <a:pt x="7775092" y="5123738"/>
                  </a:cubicBezTo>
                  <a:cubicBezTo>
                    <a:pt x="7774209" y="5099996"/>
                    <a:pt x="7772596" y="5076342"/>
                    <a:pt x="7769644" y="5052898"/>
                  </a:cubicBezTo>
                  <a:close/>
                  <a:moveTo>
                    <a:pt x="7717129" y="5664390"/>
                  </a:moveTo>
                  <a:cubicBezTo>
                    <a:pt x="7716469" y="5635440"/>
                    <a:pt x="7715929" y="5606491"/>
                    <a:pt x="7715624" y="5577528"/>
                  </a:cubicBezTo>
                  <a:cubicBezTo>
                    <a:pt x="7732236" y="5574880"/>
                    <a:pt x="7749330" y="5570772"/>
                    <a:pt x="7766323" y="5567508"/>
                  </a:cubicBezTo>
                  <a:cubicBezTo>
                    <a:pt x="7767281" y="5597086"/>
                    <a:pt x="7768240" y="5626658"/>
                    <a:pt x="7769186" y="5656224"/>
                  </a:cubicBezTo>
                  <a:cubicBezTo>
                    <a:pt x="7751819" y="5658669"/>
                    <a:pt x="7734522" y="5661888"/>
                    <a:pt x="7717129" y="5664390"/>
                  </a:cubicBezTo>
                  <a:close/>
                  <a:moveTo>
                    <a:pt x="7715046" y="5481593"/>
                  </a:moveTo>
                  <a:cubicBezTo>
                    <a:pt x="7731347" y="5481497"/>
                    <a:pt x="7747546" y="5481237"/>
                    <a:pt x="7763656" y="5481662"/>
                  </a:cubicBezTo>
                  <a:cubicBezTo>
                    <a:pt x="7764303" y="5502903"/>
                    <a:pt x="7764951" y="5524150"/>
                    <a:pt x="7765624" y="5545385"/>
                  </a:cubicBezTo>
                  <a:cubicBezTo>
                    <a:pt x="7748835" y="5548737"/>
                    <a:pt x="7731950" y="5552770"/>
                    <a:pt x="7715434" y="5555322"/>
                  </a:cubicBezTo>
                  <a:cubicBezTo>
                    <a:pt x="7715237" y="5530748"/>
                    <a:pt x="7715148" y="5506173"/>
                    <a:pt x="7715046" y="5481593"/>
                  </a:cubicBezTo>
                  <a:close/>
                  <a:moveTo>
                    <a:pt x="7714786" y="5422906"/>
                  </a:moveTo>
                  <a:cubicBezTo>
                    <a:pt x="7730559" y="5424500"/>
                    <a:pt x="7747171" y="5424944"/>
                    <a:pt x="7762017" y="5428818"/>
                  </a:cubicBezTo>
                  <a:cubicBezTo>
                    <a:pt x="7762297" y="5437809"/>
                    <a:pt x="7762576" y="5446795"/>
                    <a:pt x="7762849" y="5455786"/>
                  </a:cubicBezTo>
                  <a:cubicBezTo>
                    <a:pt x="7746980" y="5455405"/>
                    <a:pt x="7730998" y="5455685"/>
                    <a:pt x="7714907" y="5455773"/>
                  </a:cubicBezTo>
                  <a:cubicBezTo>
                    <a:pt x="7714875" y="5444813"/>
                    <a:pt x="7714805" y="5433860"/>
                    <a:pt x="7714786" y="5422906"/>
                  </a:cubicBezTo>
                  <a:close/>
                  <a:moveTo>
                    <a:pt x="7714691" y="5327643"/>
                  </a:moveTo>
                  <a:cubicBezTo>
                    <a:pt x="7729353" y="5327643"/>
                    <a:pt x="7744009" y="5327643"/>
                    <a:pt x="7758671" y="5327580"/>
                  </a:cubicBezTo>
                  <a:cubicBezTo>
                    <a:pt x="7759509" y="5352795"/>
                    <a:pt x="7760442" y="5378005"/>
                    <a:pt x="7761224" y="5403227"/>
                  </a:cubicBezTo>
                  <a:cubicBezTo>
                    <a:pt x="7746117" y="5400497"/>
                    <a:pt x="7730064" y="5400128"/>
                    <a:pt x="7714754" y="5397798"/>
                  </a:cubicBezTo>
                  <a:cubicBezTo>
                    <a:pt x="7714729" y="5374411"/>
                    <a:pt x="7714703" y="5351024"/>
                    <a:pt x="7714691" y="5327643"/>
                  </a:cubicBezTo>
                  <a:close/>
                  <a:moveTo>
                    <a:pt x="7714602" y="5266048"/>
                  </a:moveTo>
                  <a:cubicBezTo>
                    <a:pt x="7728311" y="5268372"/>
                    <a:pt x="7742440" y="5268601"/>
                    <a:pt x="7756652" y="5268201"/>
                  </a:cubicBezTo>
                  <a:cubicBezTo>
                    <a:pt x="7757147" y="5281783"/>
                    <a:pt x="7757579" y="5295360"/>
                    <a:pt x="7758036" y="5308936"/>
                  </a:cubicBezTo>
                  <a:cubicBezTo>
                    <a:pt x="7743583" y="5308879"/>
                    <a:pt x="7729131" y="5308873"/>
                    <a:pt x="7714665" y="5308879"/>
                  </a:cubicBezTo>
                  <a:cubicBezTo>
                    <a:pt x="7714665" y="5294598"/>
                    <a:pt x="7714614" y="5280323"/>
                    <a:pt x="7714602" y="5266048"/>
                  </a:cubicBezTo>
                  <a:close/>
                  <a:moveTo>
                    <a:pt x="7714341" y="5151920"/>
                  </a:moveTo>
                  <a:cubicBezTo>
                    <a:pt x="7727600" y="5151342"/>
                    <a:pt x="7740859" y="5151132"/>
                    <a:pt x="7754105" y="5151316"/>
                  </a:cubicBezTo>
                  <a:cubicBezTo>
                    <a:pt x="7754569" y="5180488"/>
                    <a:pt x="7754543" y="5209609"/>
                    <a:pt x="7755635" y="5238261"/>
                  </a:cubicBezTo>
                  <a:cubicBezTo>
                    <a:pt x="7755756" y="5241410"/>
                    <a:pt x="7755839" y="5244560"/>
                    <a:pt x="7755959" y="5247709"/>
                  </a:cubicBezTo>
                  <a:cubicBezTo>
                    <a:pt x="7741900" y="5248357"/>
                    <a:pt x="7727905" y="5248211"/>
                    <a:pt x="7714570" y="5245487"/>
                  </a:cubicBezTo>
                  <a:cubicBezTo>
                    <a:pt x="7714532" y="5214296"/>
                    <a:pt x="7714468" y="5183111"/>
                    <a:pt x="7714341" y="5151920"/>
                  </a:cubicBezTo>
                  <a:close/>
                  <a:moveTo>
                    <a:pt x="7713694" y="5063413"/>
                  </a:moveTo>
                  <a:cubicBezTo>
                    <a:pt x="7725784" y="5062131"/>
                    <a:pt x="7737455" y="5060308"/>
                    <a:pt x="7748866" y="5057946"/>
                  </a:cubicBezTo>
                  <a:cubicBezTo>
                    <a:pt x="7751438" y="5079612"/>
                    <a:pt x="7752746" y="5101520"/>
                    <a:pt x="7753464" y="5123491"/>
                  </a:cubicBezTo>
                  <a:cubicBezTo>
                    <a:pt x="7740351" y="5123656"/>
                    <a:pt x="7727251" y="5124138"/>
                    <a:pt x="7714145" y="5124964"/>
                  </a:cubicBezTo>
                  <a:cubicBezTo>
                    <a:pt x="7714030" y="5104447"/>
                    <a:pt x="7713884" y="5083930"/>
                    <a:pt x="7713694" y="5063413"/>
                  </a:cubicBezTo>
                  <a:close/>
                  <a:moveTo>
                    <a:pt x="7696238" y="5126183"/>
                  </a:moveTo>
                  <a:cubicBezTo>
                    <a:pt x="7690434" y="5126596"/>
                    <a:pt x="7684623" y="5127021"/>
                    <a:pt x="7678813" y="5127434"/>
                  </a:cubicBezTo>
                  <a:cubicBezTo>
                    <a:pt x="7677835" y="5106898"/>
                    <a:pt x="7676273" y="5086426"/>
                    <a:pt x="7676026" y="5065864"/>
                  </a:cubicBezTo>
                  <a:cubicBezTo>
                    <a:pt x="7676019" y="5065268"/>
                    <a:pt x="7687627" y="5064753"/>
                    <a:pt x="7697349" y="5064372"/>
                  </a:cubicBezTo>
                  <a:cubicBezTo>
                    <a:pt x="7697025" y="5084953"/>
                    <a:pt x="7696657" y="5105552"/>
                    <a:pt x="7696238" y="5126183"/>
                  </a:cubicBezTo>
                  <a:close/>
                  <a:moveTo>
                    <a:pt x="7693710" y="5238610"/>
                  </a:moveTo>
                  <a:cubicBezTo>
                    <a:pt x="7691151" y="5237391"/>
                    <a:pt x="7688630" y="5236063"/>
                    <a:pt x="7686167" y="5234546"/>
                  </a:cubicBezTo>
                  <a:cubicBezTo>
                    <a:pt x="7684884" y="5233758"/>
                    <a:pt x="7683614" y="5233358"/>
                    <a:pt x="7682369" y="5233142"/>
                  </a:cubicBezTo>
                  <a:cubicBezTo>
                    <a:pt x="7681734" y="5206657"/>
                    <a:pt x="7680883" y="5180171"/>
                    <a:pt x="7679804" y="5153691"/>
                  </a:cubicBezTo>
                  <a:cubicBezTo>
                    <a:pt x="7685106" y="5153406"/>
                    <a:pt x="7690402" y="5153113"/>
                    <a:pt x="7695698" y="5152834"/>
                  </a:cubicBezTo>
                  <a:cubicBezTo>
                    <a:pt x="7695076" y="5181390"/>
                    <a:pt x="7694409" y="5209978"/>
                    <a:pt x="7693710" y="5238610"/>
                  </a:cubicBezTo>
                  <a:close/>
                  <a:moveTo>
                    <a:pt x="7689964" y="5393829"/>
                  </a:moveTo>
                  <a:cubicBezTo>
                    <a:pt x="7687081" y="5394680"/>
                    <a:pt x="7684700" y="5396509"/>
                    <a:pt x="7683093" y="5398973"/>
                  </a:cubicBezTo>
                  <a:cubicBezTo>
                    <a:pt x="7683607" y="5351271"/>
                    <a:pt x="7683646" y="5303570"/>
                    <a:pt x="7682731" y="5255882"/>
                  </a:cubicBezTo>
                  <a:cubicBezTo>
                    <a:pt x="7686154" y="5257628"/>
                    <a:pt x="7689665" y="5258911"/>
                    <a:pt x="7693177" y="5260225"/>
                  </a:cubicBezTo>
                  <a:cubicBezTo>
                    <a:pt x="7692072" y="5304707"/>
                    <a:pt x="7690973" y="5349246"/>
                    <a:pt x="7689964" y="5393829"/>
                  </a:cubicBezTo>
                  <a:close/>
                  <a:moveTo>
                    <a:pt x="7687075" y="5557824"/>
                  </a:moveTo>
                  <a:cubicBezTo>
                    <a:pt x="7686611" y="5557824"/>
                    <a:pt x="7686128" y="5557875"/>
                    <a:pt x="7685659" y="5557875"/>
                  </a:cubicBezTo>
                  <a:cubicBezTo>
                    <a:pt x="7685011" y="5527668"/>
                    <a:pt x="7683925" y="5497474"/>
                    <a:pt x="7682103" y="5467324"/>
                  </a:cubicBezTo>
                  <a:cubicBezTo>
                    <a:pt x="7682585" y="5449373"/>
                    <a:pt x="7682630" y="5431421"/>
                    <a:pt x="7682884" y="5413470"/>
                  </a:cubicBezTo>
                  <a:cubicBezTo>
                    <a:pt x="7684261" y="5415464"/>
                    <a:pt x="7686141" y="5417223"/>
                    <a:pt x="7689107" y="5418169"/>
                  </a:cubicBezTo>
                  <a:cubicBezTo>
                    <a:pt x="7689208" y="5418201"/>
                    <a:pt x="7689322" y="5418213"/>
                    <a:pt x="7689418" y="5418245"/>
                  </a:cubicBezTo>
                  <a:cubicBezTo>
                    <a:pt x="7688421" y="5464752"/>
                    <a:pt x="7687595" y="5511292"/>
                    <a:pt x="7687075" y="5557824"/>
                  </a:cubicBezTo>
                  <a:close/>
                  <a:moveTo>
                    <a:pt x="7686592" y="5667730"/>
                  </a:moveTo>
                  <a:cubicBezTo>
                    <a:pt x="7686414" y="5667743"/>
                    <a:pt x="7686236" y="5667768"/>
                    <a:pt x="7686059" y="5667781"/>
                  </a:cubicBezTo>
                  <a:cubicBezTo>
                    <a:pt x="7686319" y="5641943"/>
                    <a:pt x="7686471" y="5616117"/>
                    <a:pt x="7686332" y="5590279"/>
                  </a:cubicBezTo>
                  <a:cubicBezTo>
                    <a:pt x="7686306" y="5586926"/>
                    <a:pt x="7686160" y="5583580"/>
                    <a:pt x="7686122" y="5580233"/>
                  </a:cubicBezTo>
                  <a:cubicBezTo>
                    <a:pt x="7686363" y="5580233"/>
                    <a:pt x="7686611" y="5580202"/>
                    <a:pt x="7686852" y="5580202"/>
                  </a:cubicBezTo>
                  <a:cubicBezTo>
                    <a:pt x="7686598" y="5609386"/>
                    <a:pt x="7686528" y="5638565"/>
                    <a:pt x="7686592" y="5667730"/>
                  </a:cubicBezTo>
                  <a:close/>
                  <a:moveTo>
                    <a:pt x="7631747" y="5045265"/>
                  </a:moveTo>
                  <a:cubicBezTo>
                    <a:pt x="7631461" y="5045246"/>
                    <a:pt x="7631258" y="5045100"/>
                    <a:pt x="7630953" y="5045106"/>
                  </a:cubicBezTo>
                  <a:cubicBezTo>
                    <a:pt x="7557439" y="5045760"/>
                    <a:pt x="7483932" y="5046218"/>
                    <a:pt x="7410418" y="5046338"/>
                  </a:cubicBezTo>
                  <a:cubicBezTo>
                    <a:pt x="7408633" y="5015795"/>
                    <a:pt x="7406659" y="4985264"/>
                    <a:pt x="7403973" y="4954778"/>
                  </a:cubicBezTo>
                  <a:cubicBezTo>
                    <a:pt x="7487856" y="4954485"/>
                    <a:pt x="7571295" y="4955108"/>
                    <a:pt x="7654893" y="4966804"/>
                  </a:cubicBezTo>
                  <a:cubicBezTo>
                    <a:pt x="7668450" y="4968703"/>
                    <a:pt x="7672838" y="4945691"/>
                    <a:pt x="7659363" y="4943049"/>
                  </a:cubicBezTo>
                  <a:cubicBezTo>
                    <a:pt x="7574006" y="4926304"/>
                    <a:pt x="7487824" y="4927142"/>
                    <a:pt x="7401407" y="4928431"/>
                  </a:cubicBezTo>
                  <a:cubicBezTo>
                    <a:pt x="7398086" y="4898383"/>
                    <a:pt x="7393444" y="4868633"/>
                    <a:pt x="7386796" y="4839081"/>
                  </a:cubicBezTo>
                  <a:cubicBezTo>
                    <a:pt x="7380484" y="4811052"/>
                    <a:pt x="7388618" y="4787658"/>
                    <a:pt x="7404360" y="4770939"/>
                  </a:cubicBezTo>
                  <a:cubicBezTo>
                    <a:pt x="7441907" y="4760709"/>
                    <a:pt x="7477518" y="4749863"/>
                    <a:pt x="7516939" y="4748091"/>
                  </a:cubicBezTo>
                  <a:cubicBezTo>
                    <a:pt x="7538707" y="4747113"/>
                    <a:pt x="7560570" y="4750415"/>
                    <a:pt x="7582369" y="4754772"/>
                  </a:cubicBezTo>
                  <a:cubicBezTo>
                    <a:pt x="7584763" y="4756670"/>
                    <a:pt x="7587951" y="4757858"/>
                    <a:pt x="7591977" y="4757896"/>
                  </a:cubicBezTo>
                  <a:cubicBezTo>
                    <a:pt x="7593799" y="4757908"/>
                    <a:pt x="7595628" y="4757902"/>
                    <a:pt x="7597451" y="4757915"/>
                  </a:cubicBezTo>
                  <a:cubicBezTo>
                    <a:pt x="7615605" y="4761826"/>
                    <a:pt x="7633696" y="4765967"/>
                    <a:pt x="7651610" y="4768538"/>
                  </a:cubicBezTo>
                  <a:cubicBezTo>
                    <a:pt x="7694472" y="4774672"/>
                    <a:pt x="7732706" y="4755534"/>
                    <a:pt x="7777499" y="4765014"/>
                  </a:cubicBezTo>
                  <a:cubicBezTo>
                    <a:pt x="7795742" y="4768881"/>
                    <a:pt x="7814373" y="4769294"/>
                    <a:pt x="7832921" y="4768164"/>
                  </a:cubicBezTo>
                  <a:cubicBezTo>
                    <a:pt x="7826711" y="4843119"/>
                    <a:pt x="7827575" y="4919579"/>
                    <a:pt x="7827124" y="4993582"/>
                  </a:cubicBezTo>
                  <a:cubicBezTo>
                    <a:pt x="7825701" y="4993836"/>
                    <a:pt x="7824273" y="4994268"/>
                    <a:pt x="7822863" y="4994935"/>
                  </a:cubicBezTo>
                  <a:cubicBezTo>
                    <a:pt x="7802467" y="5004568"/>
                    <a:pt x="7782839" y="5010410"/>
                    <a:pt x="7763122" y="5014067"/>
                  </a:cubicBezTo>
                  <a:cubicBezTo>
                    <a:pt x="7760481" y="5001768"/>
                    <a:pt x="7757458" y="4989525"/>
                    <a:pt x="7753489" y="4977453"/>
                  </a:cubicBezTo>
                  <a:cubicBezTo>
                    <a:pt x="7749343" y="4964849"/>
                    <a:pt x="7729016" y="4969065"/>
                    <a:pt x="7733106" y="4981956"/>
                  </a:cubicBezTo>
                  <a:cubicBezTo>
                    <a:pt x="7736782" y="4993538"/>
                    <a:pt x="7739748" y="5005279"/>
                    <a:pt x="7742237" y="5017122"/>
                  </a:cubicBezTo>
                  <a:cubicBezTo>
                    <a:pt x="7719479" y="5019655"/>
                    <a:pt x="7696231" y="5019954"/>
                    <a:pt x="7671149" y="5019884"/>
                  </a:cubicBezTo>
                  <a:cubicBezTo>
                    <a:pt x="7654067" y="5019827"/>
                    <a:pt x="7638065" y="5029142"/>
                    <a:pt x="7631747" y="5045265"/>
                  </a:cubicBezTo>
                  <a:close/>
                  <a:moveTo>
                    <a:pt x="7632719" y="5396395"/>
                  </a:moveTo>
                  <a:cubicBezTo>
                    <a:pt x="7632204" y="5433307"/>
                    <a:pt x="7630820" y="5470290"/>
                    <a:pt x="7629023" y="5507304"/>
                  </a:cubicBezTo>
                  <a:cubicBezTo>
                    <a:pt x="7609039" y="5508859"/>
                    <a:pt x="7589259" y="5511545"/>
                    <a:pt x="7569174" y="5515832"/>
                  </a:cubicBezTo>
                  <a:cubicBezTo>
                    <a:pt x="7531557" y="5523852"/>
                    <a:pt x="7497635" y="5541771"/>
                    <a:pt x="7459535" y="5546540"/>
                  </a:cubicBezTo>
                  <a:cubicBezTo>
                    <a:pt x="7459662" y="5546242"/>
                    <a:pt x="7459789" y="5545937"/>
                    <a:pt x="7459916" y="5545632"/>
                  </a:cubicBezTo>
                  <a:cubicBezTo>
                    <a:pt x="7461942" y="5540851"/>
                    <a:pt x="7454906" y="5536177"/>
                    <a:pt x="7451356" y="5540038"/>
                  </a:cubicBezTo>
                  <a:lnTo>
                    <a:pt x="7442504" y="5549652"/>
                  </a:lnTo>
                  <a:cubicBezTo>
                    <a:pt x="7441577" y="5550668"/>
                    <a:pt x="7441095" y="5551843"/>
                    <a:pt x="7440726" y="5553024"/>
                  </a:cubicBezTo>
                  <a:cubicBezTo>
                    <a:pt x="7439748" y="5534717"/>
                    <a:pt x="7438834" y="5516403"/>
                    <a:pt x="7437799" y="5498103"/>
                  </a:cubicBezTo>
                  <a:cubicBezTo>
                    <a:pt x="7493673" y="5491822"/>
                    <a:pt x="7547546" y="5485815"/>
                    <a:pt x="7604899" y="5490222"/>
                  </a:cubicBezTo>
                  <a:cubicBezTo>
                    <a:pt x="7614818" y="5490984"/>
                    <a:pt x="7618177" y="5475014"/>
                    <a:pt x="7608188" y="5472760"/>
                  </a:cubicBezTo>
                  <a:cubicBezTo>
                    <a:pt x="7551908" y="5460053"/>
                    <a:pt x="7493622" y="5472137"/>
                    <a:pt x="7436815" y="5481205"/>
                  </a:cubicBezTo>
                  <a:cubicBezTo>
                    <a:pt x="7435659" y="5461114"/>
                    <a:pt x="7434516" y="5441029"/>
                    <a:pt x="7433309" y="5420937"/>
                  </a:cubicBezTo>
                  <a:cubicBezTo>
                    <a:pt x="7453579" y="5419344"/>
                    <a:pt x="7473543" y="5415883"/>
                    <a:pt x="7493996" y="5412752"/>
                  </a:cubicBezTo>
                  <a:cubicBezTo>
                    <a:pt x="7531017" y="5407075"/>
                    <a:pt x="7568006" y="5417000"/>
                    <a:pt x="7604569" y="5421445"/>
                  </a:cubicBezTo>
                  <a:cubicBezTo>
                    <a:pt x="7624457" y="5423858"/>
                    <a:pt x="7625594" y="5393429"/>
                    <a:pt x="7606163" y="5390622"/>
                  </a:cubicBezTo>
                  <a:cubicBezTo>
                    <a:pt x="7577099" y="5386431"/>
                    <a:pt x="7548765" y="5379999"/>
                    <a:pt x="7519308" y="5379167"/>
                  </a:cubicBezTo>
                  <a:cubicBezTo>
                    <a:pt x="7489609" y="5378323"/>
                    <a:pt x="7460786" y="5386336"/>
                    <a:pt x="7431392" y="5389308"/>
                  </a:cubicBezTo>
                  <a:cubicBezTo>
                    <a:pt x="7430128" y="5368556"/>
                    <a:pt x="7428922" y="5347798"/>
                    <a:pt x="7427620" y="5327046"/>
                  </a:cubicBezTo>
                  <a:cubicBezTo>
                    <a:pt x="7495717" y="5308193"/>
                    <a:pt x="7564545" y="5301513"/>
                    <a:pt x="7633201" y="5327345"/>
                  </a:cubicBezTo>
                  <a:cubicBezTo>
                    <a:pt x="7633176" y="5350363"/>
                    <a:pt x="7633030" y="5373376"/>
                    <a:pt x="7632719" y="5396395"/>
                  </a:cubicBezTo>
                  <a:close/>
                  <a:moveTo>
                    <a:pt x="7623327" y="5607208"/>
                  </a:moveTo>
                  <a:cubicBezTo>
                    <a:pt x="7594174" y="5606624"/>
                    <a:pt x="7565624" y="5607945"/>
                    <a:pt x="7536599" y="5611691"/>
                  </a:cubicBezTo>
                  <a:cubicBezTo>
                    <a:pt x="7505465" y="5615711"/>
                    <a:pt x="7475651" y="5627579"/>
                    <a:pt x="7444778" y="5631878"/>
                  </a:cubicBezTo>
                  <a:cubicBezTo>
                    <a:pt x="7444314" y="5622194"/>
                    <a:pt x="7443857" y="5612511"/>
                    <a:pt x="7443387" y="5602827"/>
                  </a:cubicBezTo>
                  <a:cubicBezTo>
                    <a:pt x="7442663" y="5588050"/>
                    <a:pt x="7441799" y="5573274"/>
                    <a:pt x="7441018" y="5558504"/>
                  </a:cubicBezTo>
                  <a:cubicBezTo>
                    <a:pt x="7442041" y="5560771"/>
                    <a:pt x="7444054" y="5562606"/>
                    <a:pt x="7447203" y="5562892"/>
                  </a:cubicBezTo>
                  <a:cubicBezTo>
                    <a:pt x="7476909" y="5565590"/>
                    <a:pt x="7503369" y="5557380"/>
                    <a:pt x="7531595" y="5548693"/>
                  </a:cubicBezTo>
                  <a:cubicBezTo>
                    <a:pt x="7563027" y="5539009"/>
                    <a:pt x="7595209" y="5534050"/>
                    <a:pt x="7627766" y="5532462"/>
                  </a:cubicBezTo>
                  <a:cubicBezTo>
                    <a:pt x="7626426" y="5557367"/>
                    <a:pt x="7624908" y="5582285"/>
                    <a:pt x="7623327" y="5607208"/>
                  </a:cubicBezTo>
                  <a:close/>
                  <a:moveTo>
                    <a:pt x="7618780" y="5677350"/>
                  </a:moveTo>
                  <a:cubicBezTo>
                    <a:pt x="7593799" y="5676525"/>
                    <a:pt x="7568704" y="5676068"/>
                    <a:pt x="7544111" y="5679363"/>
                  </a:cubicBezTo>
                  <a:cubicBezTo>
                    <a:pt x="7511364" y="5683745"/>
                    <a:pt x="7480160" y="5694311"/>
                    <a:pt x="7447984" y="5700953"/>
                  </a:cubicBezTo>
                  <a:cubicBezTo>
                    <a:pt x="7447280" y="5685186"/>
                    <a:pt x="7446556" y="5669419"/>
                    <a:pt x="7445819" y="5653659"/>
                  </a:cubicBezTo>
                  <a:cubicBezTo>
                    <a:pt x="7467815" y="5650661"/>
                    <a:pt x="7489031" y="5644102"/>
                    <a:pt x="7511364" y="5639365"/>
                  </a:cubicBezTo>
                  <a:cubicBezTo>
                    <a:pt x="7547502" y="5631700"/>
                    <a:pt x="7584916" y="5631135"/>
                    <a:pt x="7621790" y="5631091"/>
                  </a:cubicBezTo>
                  <a:cubicBezTo>
                    <a:pt x="7620793" y="5646508"/>
                    <a:pt x="7619777" y="5661926"/>
                    <a:pt x="7618780" y="5677350"/>
                  </a:cubicBezTo>
                  <a:close/>
                  <a:moveTo>
                    <a:pt x="7423067" y="5253367"/>
                  </a:moveTo>
                  <a:cubicBezTo>
                    <a:pt x="7446835" y="5250903"/>
                    <a:pt x="7470533" y="5247474"/>
                    <a:pt x="7494543" y="5245887"/>
                  </a:cubicBezTo>
                  <a:cubicBezTo>
                    <a:pt x="7539678" y="5242915"/>
                    <a:pt x="7583474" y="5242242"/>
                    <a:pt x="7627569" y="5232126"/>
                  </a:cubicBezTo>
                  <a:cubicBezTo>
                    <a:pt x="7629455" y="5242560"/>
                    <a:pt x="7631290" y="5252993"/>
                    <a:pt x="7632979" y="5263451"/>
                  </a:cubicBezTo>
                  <a:cubicBezTo>
                    <a:pt x="7633081" y="5276024"/>
                    <a:pt x="7633074" y="5288591"/>
                    <a:pt x="7633112" y="5301164"/>
                  </a:cubicBezTo>
                  <a:cubicBezTo>
                    <a:pt x="7566602" y="5275021"/>
                    <a:pt x="7494219" y="5284489"/>
                    <a:pt x="7426217" y="5304326"/>
                  </a:cubicBezTo>
                  <a:cubicBezTo>
                    <a:pt x="7425150" y="5287346"/>
                    <a:pt x="7424146" y="5270353"/>
                    <a:pt x="7423067" y="5253367"/>
                  </a:cubicBezTo>
                  <a:close/>
                  <a:moveTo>
                    <a:pt x="7416990" y="5157990"/>
                  </a:moveTo>
                  <a:cubicBezTo>
                    <a:pt x="7480871" y="5152224"/>
                    <a:pt x="7544434" y="5151939"/>
                    <a:pt x="7608385" y="5151329"/>
                  </a:cubicBezTo>
                  <a:cubicBezTo>
                    <a:pt x="7609649" y="5152866"/>
                    <a:pt x="7611535" y="5153875"/>
                    <a:pt x="7613713" y="5154542"/>
                  </a:cubicBezTo>
                  <a:cubicBezTo>
                    <a:pt x="7616475" y="5171617"/>
                    <a:pt x="7619568" y="5188680"/>
                    <a:pt x="7622724" y="5205736"/>
                  </a:cubicBezTo>
                  <a:cubicBezTo>
                    <a:pt x="7580674" y="5212511"/>
                    <a:pt x="7538478" y="5215502"/>
                    <a:pt x="7495965" y="5218258"/>
                  </a:cubicBezTo>
                  <a:cubicBezTo>
                    <a:pt x="7470952" y="5219877"/>
                    <a:pt x="7446206" y="5223960"/>
                    <a:pt x="7421378" y="5226900"/>
                  </a:cubicBezTo>
                  <a:cubicBezTo>
                    <a:pt x="7419911" y="5203926"/>
                    <a:pt x="7418444" y="5180958"/>
                    <a:pt x="7416990" y="5157990"/>
                  </a:cubicBezTo>
                  <a:close/>
                  <a:moveTo>
                    <a:pt x="7415911" y="5141093"/>
                  </a:moveTo>
                  <a:cubicBezTo>
                    <a:pt x="7414272" y="5115248"/>
                    <a:pt x="7412863" y="5089398"/>
                    <a:pt x="7411402" y="5063547"/>
                  </a:cubicBezTo>
                  <a:cubicBezTo>
                    <a:pt x="7483195" y="5063667"/>
                    <a:pt x="7554982" y="5064105"/>
                    <a:pt x="7626775" y="5064747"/>
                  </a:cubicBezTo>
                  <a:cubicBezTo>
                    <a:pt x="7625854" y="5070500"/>
                    <a:pt x="7625245" y="5076444"/>
                    <a:pt x="7624921" y="5082552"/>
                  </a:cubicBezTo>
                  <a:cubicBezTo>
                    <a:pt x="7617745" y="5078336"/>
                    <a:pt x="7605115" y="5081943"/>
                    <a:pt x="7605871" y="5091931"/>
                  </a:cubicBezTo>
                  <a:cubicBezTo>
                    <a:pt x="7606912" y="5105698"/>
                    <a:pt x="7608500" y="5119427"/>
                    <a:pt x="7610411" y="5133130"/>
                  </a:cubicBezTo>
                  <a:cubicBezTo>
                    <a:pt x="7609776" y="5133670"/>
                    <a:pt x="7609179" y="5134197"/>
                    <a:pt x="7608677" y="5134844"/>
                  </a:cubicBezTo>
                  <a:cubicBezTo>
                    <a:pt x="7544466" y="5136248"/>
                    <a:pt x="7480185" y="5142280"/>
                    <a:pt x="7416482" y="5150008"/>
                  </a:cubicBezTo>
                  <a:cubicBezTo>
                    <a:pt x="7416292" y="5147036"/>
                    <a:pt x="7416101" y="5144065"/>
                    <a:pt x="7415911" y="5141093"/>
                  </a:cubicBezTo>
                  <a:close/>
                  <a:moveTo>
                    <a:pt x="7224102" y="4841551"/>
                  </a:moveTo>
                  <a:cubicBezTo>
                    <a:pt x="7224668" y="4833010"/>
                    <a:pt x="7220324" y="4824571"/>
                    <a:pt x="7210526" y="4821929"/>
                  </a:cubicBezTo>
                  <a:cubicBezTo>
                    <a:pt x="7201071" y="4809883"/>
                    <a:pt x="7190320" y="4799145"/>
                    <a:pt x="7177741" y="4789557"/>
                  </a:cubicBezTo>
                  <a:cubicBezTo>
                    <a:pt x="7185323" y="4779892"/>
                    <a:pt x="7192581" y="4769332"/>
                    <a:pt x="7200601" y="4758632"/>
                  </a:cubicBezTo>
                  <a:cubicBezTo>
                    <a:pt x="7208386" y="4768291"/>
                    <a:pt x="7220572" y="4773422"/>
                    <a:pt x="7232453" y="4773726"/>
                  </a:cubicBezTo>
                  <a:cubicBezTo>
                    <a:pt x="7233329" y="4803292"/>
                    <a:pt x="7234027" y="4832883"/>
                    <a:pt x="7235583" y="4862379"/>
                  </a:cubicBezTo>
                  <a:cubicBezTo>
                    <a:pt x="7231970" y="4855076"/>
                    <a:pt x="7228160" y="4848161"/>
                    <a:pt x="7224102" y="4841551"/>
                  </a:cubicBezTo>
                  <a:close/>
                  <a:moveTo>
                    <a:pt x="7158729" y="4519987"/>
                  </a:moveTo>
                  <a:cubicBezTo>
                    <a:pt x="7157313" y="4529162"/>
                    <a:pt x="7156284" y="4538357"/>
                    <a:pt x="7155478" y="4547565"/>
                  </a:cubicBezTo>
                  <a:cubicBezTo>
                    <a:pt x="7143178" y="4534268"/>
                    <a:pt x="7122668" y="4534960"/>
                    <a:pt x="7109548" y="4545584"/>
                  </a:cubicBezTo>
                  <a:cubicBezTo>
                    <a:pt x="7109104" y="4545247"/>
                    <a:pt x="7108710" y="4544834"/>
                    <a:pt x="7108240" y="4544536"/>
                  </a:cubicBezTo>
                  <a:cubicBezTo>
                    <a:pt x="7108056" y="4539653"/>
                    <a:pt x="7107859" y="4534769"/>
                    <a:pt x="7107453" y="4529899"/>
                  </a:cubicBezTo>
                  <a:cubicBezTo>
                    <a:pt x="7102348" y="4469415"/>
                    <a:pt x="7167391" y="4497984"/>
                    <a:pt x="7206062" y="4482026"/>
                  </a:cubicBezTo>
                  <a:cubicBezTo>
                    <a:pt x="7205853" y="4484065"/>
                    <a:pt x="7205630" y="4486097"/>
                    <a:pt x="7205427" y="4488129"/>
                  </a:cubicBezTo>
                  <a:cubicBezTo>
                    <a:pt x="7186333" y="4483411"/>
                    <a:pt x="7162419" y="4496022"/>
                    <a:pt x="7158729" y="4519987"/>
                  </a:cubicBezTo>
                  <a:close/>
                  <a:moveTo>
                    <a:pt x="6979399" y="4831524"/>
                  </a:moveTo>
                  <a:cubicBezTo>
                    <a:pt x="6980262" y="4739036"/>
                    <a:pt x="6978846" y="4646491"/>
                    <a:pt x="6978345" y="4554016"/>
                  </a:cubicBezTo>
                  <a:cubicBezTo>
                    <a:pt x="6978256" y="4538002"/>
                    <a:pt x="6953484" y="4536567"/>
                    <a:pt x="6953396" y="4552727"/>
                  </a:cubicBezTo>
                  <a:cubicBezTo>
                    <a:pt x="6952888" y="4645990"/>
                    <a:pt x="6951452" y="4739322"/>
                    <a:pt x="6952360" y="4832591"/>
                  </a:cubicBezTo>
                  <a:cubicBezTo>
                    <a:pt x="6947369" y="4832750"/>
                    <a:pt x="6942366" y="4832991"/>
                    <a:pt x="6937381" y="4833067"/>
                  </a:cubicBezTo>
                  <a:cubicBezTo>
                    <a:pt x="6925576" y="4733944"/>
                    <a:pt x="6920522" y="4634090"/>
                    <a:pt x="6902126" y="4535951"/>
                  </a:cubicBezTo>
                  <a:cubicBezTo>
                    <a:pt x="6923379" y="4528394"/>
                    <a:pt x="6944791" y="4521333"/>
                    <a:pt x="6966705" y="4515637"/>
                  </a:cubicBezTo>
                  <a:cubicBezTo>
                    <a:pt x="6975983" y="4513230"/>
                    <a:pt x="6985558" y="4512602"/>
                    <a:pt x="6995064" y="4512030"/>
                  </a:cubicBezTo>
                  <a:cubicBezTo>
                    <a:pt x="6981532" y="4562563"/>
                    <a:pt x="6986727" y="4624324"/>
                    <a:pt x="6998919" y="4675155"/>
                  </a:cubicBezTo>
                  <a:cubicBezTo>
                    <a:pt x="6997084" y="4692364"/>
                    <a:pt x="6999922" y="4710874"/>
                    <a:pt x="7004513" y="4728991"/>
                  </a:cubicBezTo>
                  <a:cubicBezTo>
                    <a:pt x="6999395" y="4728673"/>
                    <a:pt x="6994067" y="4729035"/>
                    <a:pt x="6988473" y="4730267"/>
                  </a:cubicBezTo>
                  <a:cubicBezTo>
                    <a:pt x="6976103" y="4732991"/>
                    <a:pt x="6977164" y="4753133"/>
                    <a:pt x="6990359" y="4752905"/>
                  </a:cubicBezTo>
                  <a:cubicBezTo>
                    <a:pt x="6998652" y="4752765"/>
                    <a:pt x="7006729" y="4754727"/>
                    <a:pt x="7013543" y="4759223"/>
                  </a:cubicBezTo>
                  <a:cubicBezTo>
                    <a:pt x="7016686" y="4768646"/>
                    <a:pt x="7019867" y="4777663"/>
                    <a:pt x="7022611" y="4785963"/>
                  </a:cubicBezTo>
                  <a:cubicBezTo>
                    <a:pt x="7028122" y="4802581"/>
                    <a:pt x="7044531" y="4818348"/>
                    <a:pt x="7063847" y="4812277"/>
                  </a:cubicBezTo>
                  <a:cubicBezTo>
                    <a:pt x="7067143" y="4811242"/>
                    <a:pt x="7070197" y="4809909"/>
                    <a:pt x="7073138" y="4808448"/>
                  </a:cubicBezTo>
                  <a:cubicBezTo>
                    <a:pt x="7074503" y="4814042"/>
                    <a:pt x="7076236" y="4819427"/>
                    <a:pt x="7078211" y="4824609"/>
                  </a:cubicBezTo>
                  <a:cubicBezTo>
                    <a:pt x="7045286" y="4826990"/>
                    <a:pt x="7012311" y="4829797"/>
                    <a:pt x="6979399" y="4831524"/>
                  </a:cubicBezTo>
                  <a:close/>
                  <a:moveTo>
                    <a:pt x="6864146" y="4832299"/>
                  </a:moveTo>
                  <a:cubicBezTo>
                    <a:pt x="6859651" y="4780203"/>
                    <a:pt x="6853516" y="4728349"/>
                    <a:pt x="6851535" y="4676044"/>
                  </a:cubicBezTo>
                  <a:cubicBezTo>
                    <a:pt x="6850024" y="4636052"/>
                    <a:pt x="6859441" y="4596777"/>
                    <a:pt x="6836162" y="4561655"/>
                  </a:cubicBezTo>
                  <a:cubicBezTo>
                    <a:pt x="6835800" y="4561116"/>
                    <a:pt x="6835324" y="4560824"/>
                    <a:pt x="6834911" y="4560392"/>
                  </a:cubicBezTo>
                  <a:cubicBezTo>
                    <a:pt x="6840150" y="4558582"/>
                    <a:pt x="6845388" y="4556810"/>
                    <a:pt x="6850633" y="4554861"/>
                  </a:cubicBezTo>
                  <a:cubicBezTo>
                    <a:pt x="6864254" y="4549794"/>
                    <a:pt x="6877856" y="4544739"/>
                    <a:pt x="6891477" y="4539792"/>
                  </a:cubicBezTo>
                  <a:cubicBezTo>
                    <a:pt x="6905371" y="4636928"/>
                    <a:pt x="6906228" y="4735207"/>
                    <a:pt x="6914788" y="4832940"/>
                  </a:cubicBezTo>
                  <a:cubicBezTo>
                    <a:pt x="6898792" y="4832235"/>
                    <a:pt x="6880891" y="4830718"/>
                    <a:pt x="6864146" y="4832299"/>
                  </a:cubicBezTo>
                  <a:close/>
                  <a:moveTo>
                    <a:pt x="6834517" y="4840141"/>
                  </a:moveTo>
                  <a:cubicBezTo>
                    <a:pt x="6822293" y="4846624"/>
                    <a:pt x="6811352" y="4853743"/>
                    <a:pt x="6800608" y="4860347"/>
                  </a:cubicBezTo>
                  <a:cubicBezTo>
                    <a:pt x="6801427" y="4857997"/>
                    <a:pt x="6801999" y="4855432"/>
                    <a:pt x="6802005" y="4852447"/>
                  </a:cubicBezTo>
                  <a:cubicBezTo>
                    <a:pt x="6802215" y="4769523"/>
                    <a:pt x="6803561" y="4656804"/>
                    <a:pt x="6755987" y="4584122"/>
                  </a:cubicBezTo>
                  <a:cubicBezTo>
                    <a:pt x="6755453" y="4583315"/>
                    <a:pt x="6754742" y="4582687"/>
                    <a:pt x="6754164" y="4581925"/>
                  </a:cubicBezTo>
                  <a:cubicBezTo>
                    <a:pt x="6775805" y="4578064"/>
                    <a:pt x="6797122" y="4572527"/>
                    <a:pt x="6818407" y="4565827"/>
                  </a:cubicBezTo>
                  <a:cubicBezTo>
                    <a:pt x="6818458" y="4567199"/>
                    <a:pt x="6818776" y="4568640"/>
                    <a:pt x="6819715" y="4570164"/>
                  </a:cubicBezTo>
                  <a:cubicBezTo>
                    <a:pt x="6843433" y="4608810"/>
                    <a:pt x="6828485" y="4672571"/>
                    <a:pt x="6829767" y="4716608"/>
                  </a:cubicBezTo>
                  <a:cubicBezTo>
                    <a:pt x="6830949" y="4757051"/>
                    <a:pt x="6835140" y="4797583"/>
                    <a:pt x="6840410" y="4837703"/>
                  </a:cubicBezTo>
                  <a:cubicBezTo>
                    <a:pt x="6838429" y="4838490"/>
                    <a:pt x="6836378" y="4839150"/>
                    <a:pt x="6834517" y="4840141"/>
                  </a:cubicBezTo>
                  <a:close/>
                  <a:moveTo>
                    <a:pt x="7047807" y="4494828"/>
                  </a:moveTo>
                  <a:cubicBezTo>
                    <a:pt x="7043362" y="4518933"/>
                    <a:pt x="7048468" y="4547508"/>
                    <a:pt x="7047636" y="4569447"/>
                  </a:cubicBezTo>
                  <a:cubicBezTo>
                    <a:pt x="7046956" y="4587252"/>
                    <a:pt x="7046093" y="4604734"/>
                    <a:pt x="7045515" y="4622184"/>
                  </a:cubicBezTo>
                  <a:cubicBezTo>
                    <a:pt x="7041635" y="4621866"/>
                    <a:pt x="7037736" y="4622272"/>
                    <a:pt x="7033971" y="4623161"/>
                  </a:cubicBezTo>
                  <a:cubicBezTo>
                    <a:pt x="7028294" y="4576953"/>
                    <a:pt x="7028935" y="4526864"/>
                    <a:pt x="7047807" y="4494828"/>
                  </a:cubicBezTo>
                  <a:close/>
                  <a:moveTo>
                    <a:pt x="6696011" y="4626425"/>
                  </a:moveTo>
                  <a:cubicBezTo>
                    <a:pt x="6694297" y="4630801"/>
                    <a:pt x="6692938" y="4635239"/>
                    <a:pt x="6691693" y="4639697"/>
                  </a:cubicBezTo>
                  <a:cubicBezTo>
                    <a:pt x="6690658" y="4631289"/>
                    <a:pt x="6689312" y="4622869"/>
                    <a:pt x="6687953" y="4614456"/>
                  </a:cubicBezTo>
                  <a:cubicBezTo>
                    <a:pt x="6694424" y="4615326"/>
                    <a:pt x="6700545" y="4615129"/>
                    <a:pt x="6706838" y="4614398"/>
                  </a:cubicBezTo>
                  <a:cubicBezTo>
                    <a:pt x="6702171" y="4616945"/>
                    <a:pt x="6698183" y="4620895"/>
                    <a:pt x="6696011" y="4626425"/>
                  </a:cubicBezTo>
                  <a:close/>
                  <a:moveTo>
                    <a:pt x="6648805" y="5005158"/>
                  </a:moveTo>
                  <a:cubicBezTo>
                    <a:pt x="6652380" y="5025815"/>
                    <a:pt x="6654209" y="5046732"/>
                    <a:pt x="6655542" y="5067661"/>
                  </a:cubicBezTo>
                  <a:cubicBezTo>
                    <a:pt x="6639667" y="5068754"/>
                    <a:pt x="6623812" y="5070436"/>
                    <a:pt x="6607536" y="5071757"/>
                  </a:cubicBezTo>
                  <a:cubicBezTo>
                    <a:pt x="6599726" y="5072399"/>
                    <a:pt x="6592252" y="5072386"/>
                    <a:pt x="6584899" y="5072113"/>
                  </a:cubicBezTo>
                  <a:cubicBezTo>
                    <a:pt x="6579952" y="5023478"/>
                    <a:pt x="6572910" y="4975117"/>
                    <a:pt x="6562553" y="4927231"/>
                  </a:cubicBezTo>
                  <a:cubicBezTo>
                    <a:pt x="6559632" y="4913712"/>
                    <a:pt x="6538912" y="4918290"/>
                    <a:pt x="6541598" y="4931860"/>
                  </a:cubicBezTo>
                  <a:cubicBezTo>
                    <a:pt x="6550634" y="4977466"/>
                    <a:pt x="6556730" y="5023561"/>
                    <a:pt x="6560940" y="5069935"/>
                  </a:cubicBezTo>
                  <a:cubicBezTo>
                    <a:pt x="6550240" y="5068366"/>
                    <a:pt x="6539718" y="5066137"/>
                    <a:pt x="6529082" y="5063655"/>
                  </a:cubicBezTo>
                  <a:cubicBezTo>
                    <a:pt x="6530054" y="5045563"/>
                    <a:pt x="6531229" y="5027529"/>
                    <a:pt x="6532784" y="5009572"/>
                  </a:cubicBezTo>
                  <a:cubicBezTo>
                    <a:pt x="6535121" y="4982603"/>
                    <a:pt x="6539814" y="4948897"/>
                    <a:pt x="6537242" y="4918640"/>
                  </a:cubicBezTo>
                  <a:cubicBezTo>
                    <a:pt x="6565855" y="4918703"/>
                    <a:pt x="6594475" y="4918297"/>
                    <a:pt x="6623075" y="4917503"/>
                  </a:cubicBezTo>
                  <a:cubicBezTo>
                    <a:pt x="6622681" y="4921427"/>
                    <a:pt x="6622281" y="4925345"/>
                    <a:pt x="6621881" y="4929270"/>
                  </a:cubicBezTo>
                  <a:cubicBezTo>
                    <a:pt x="6621265" y="4935334"/>
                    <a:pt x="6630974" y="4937226"/>
                    <a:pt x="6632473" y="4931257"/>
                  </a:cubicBezTo>
                  <a:cubicBezTo>
                    <a:pt x="6634994" y="4921262"/>
                    <a:pt x="6647160" y="4995659"/>
                    <a:pt x="6648805" y="5005158"/>
                  </a:cubicBezTo>
                  <a:close/>
                  <a:moveTo>
                    <a:pt x="6657905" y="5186813"/>
                  </a:moveTo>
                  <a:cubicBezTo>
                    <a:pt x="6636086" y="5183828"/>
                    <a:pt x="6614337" y="5180882"/>
                    <a:pt x="6592436" y="5179072"/>
                  </a:cubicBezTo>
                  <a:cubicBezTo>
                    <a:pt x="6591261" y="5153272"/>
                    <a:pt x="6589814" y="5127510"/>
                    <a:pt x="6587661" y="5101831"/>
                  </a:cubicBezTo>
                  <a:cubicBezTo>
                    <a:pt x="6588474" y="5101856"/>
                    <a:pt x="6589223" y="5101939"/>
                    <a:pt x="6590042" y="5101951"/>
                  </a:cubicBezTo>
                  <a:cubicBezTo>
                    <a:pt x="6612350" y="5102307"/>
                    <a:pt x="6634791" y="5100250"/>
                    <a:pt x="6657174" y="5097811"/>
                  </a:cubicBezTo>
                  <a:cubicBezTo>
                    <a:pt x="6658584" y="5127421"/>
                    <a:pt x="6658483" y="5157120"/>
                    <a:pt x="6657905" y="5186813"/>
                  </a:cubicBezTo>
                  <a:close/>
                  <a:moveTo>
                    <a:pt x="6656120" y="5255342"/>
                  </a:moveTo>
                  <a:cubicBezTo>
                    <a:pt x="6655587" y="5274240"/>
                    <a:pt x="6655415" y="5293144"/>
                    <a:pt x="6655212" y="5312041"/>
                  </a:cubicBezTo>
                  <a:cubicBezTo>
                    <a:pt x="6635724" y="5294204"/>
                    <a:pt x="6615379" y="5277332"/>
                    <a:pt x="6595002" y="5260492"/>
                  </a:cubicBezTo>
                  <a:cubicBezTo>
                    <a:pt x="6594709" y="5244249"/>
                    <a:pt x="6594328" y="5227999"/>
                    <a:pt x="6593795" y="5211775"/>
                  </a:cubicBezTo>
                  <a:cubicBezTo>
                    <a:pt x="6614934" y="5213553"/>
                    <a:pt x="6636131" y="5216925"/>
                    <a:pt x="6657155" y="5219350"/>
                  </a:cubicBezTo>
                  <a:cubicBezTo>
                    <a:pt x="6656812" y="5231358"/>
                    <a:pt x="6656451" y="5243360"/>
                    <a:pt x="6656120" y="5255342"/>
                  </a:cubicBezTo>
                  <a:close/>
                  <a:moveTo>
                    <a:pt x="6567265" y="5596661"/>
                  </a:moveTo>
                  <a:cubicBezTo>
                    <a:pt x="6567443" y="5607792"/>
                    <a:pt x="6567576" y="5618949"/>
                    <a:pt x="6567741" y="5630087"/>
                  </a:cubicBezTo>
                  <a:cubicBezTo>
                    <a:pt x="6546799" y="5493308"/>
                    <a:pt x="6530467" y="5352865"/>
                    <a:pt x="6527139" y="5214086"/>
                  </a:cubicBezTo>
                  <a:cubicBezTo>
                    <a:pt x="6537147" y="5212626"/>
                    <a:pt x="6547211" y="5211375"/>
                    <a:pt x="6557435" y="5210848"/>
                  </a:cubicBezTo>
                  <a:cubicBezTo>
                    <a:pt x="6561080" y="5210657"/>
                    <a:pt x="6564731" y="5210663"/>
                    <a:pt x="6568389" y="5210657"/>
                  </a:cubicBezTo>
                  <a:cubicBezTo>
                    <a:pt x="6568598" y="5220366"/>
                    <a:pt x="6568674" y="5230088"/>
                    <a:pt x="6568795" y="5239804"/>
                  </a:cubicBezTo>
                  <a:cubicBezTo>
                    <a:pt x="6554762" y="5234349"/>
                    <a:pt x="6542233" y="5257025"/>
                    <a:pt x="6555994" y="5268715"/>
                  </a:cubicBezTo>
                  <a:cubicBezTo>
                    <a:pt x="6560337" y="5272398"/>
                    <a:pt x="6564712" y="5276037"/>
                    <a:pt x="6569081" y="5279701"/>
                  </a:cubicBezTo>
                  <a:cubicBezTo>
                    <a:pt x="6569252" y="5385771"/>
                    <a:pt x="6565582" y="5492070"/>
                    <a:pt x="6567265" y="5596661"/>
                  </a:cubicBezTo>
                  <a:close/>
                  <a:moveTo>
                    <a:pt x="6527831" y="5091944"/>
                  </a:moveTo>
                  <a:cubicBezTo>
                    <a:pt x="6539528" y="5095138"/>
                    <a:pt x="6551148" y="5097957"/>
                    <a:pt x="6563467" y="5099761"/>
                  </a:cubicBezTo>
                  <a:cubicBezTo>
                    <a:pt x="6565360" y="5125675"/>
                    <a:pt x="6566541" y="5151685"/>
                    <a:pt x="6567436" y="5177739"/>
                  </a:cubicBezTo>
                  <a:cubicBezTo>
                    <a:pt x="6564674" y="5177643"/>
                    <a:pt x="6561937" y="5177383"/>
                    <a:pt x="6559169" y="5177351"/>
                  </a:cubicBezTo>
                  <a:cubicBezTo>
                    <a:pt x="6548189" y="5177218"/>
                    <a:pt x="6537369" y="5178393"/>
                    <a:pt x="6526606" y="5179980"/>
                  </a:cubicBezTo>
                  <a:cubicBezTo>
                    <a:pt x="6526371" y="5150523"/>
                    <a:pt x="6526739" y="5121160"/>
                    <a:pt x="6527831" y="5091944"/>
                  </a:cubicBezTo>
                  <a:close/>
                  <a:moveTo>
                    <a:pt x="6472377" y="5630989"/>
                  </a:moveTo>
                  <a:cubicBezTo>
                    <a:pt x="6470827" y="5619673"/>
                    <a:pt x="6469399" y="5608345"/>
                    <a:pt x="6468313" y="5596978"/>
                  </a:cubicBezTo>
                  <a:cubicBezTo>
                    <a:pt x="6467748" y="5591003"/>
                    <a:pt x="6465989" y="5585891"/>
                    <a:pt x="6463404" y="5581567"/>
                  </a:cubicBezTo>
                  <a:cubicBezTo>
                    <a:pt x="6463766" y="5570150"/>
                    <a:pt x="6463728" y="5558739"/>
                    <a:pt x="6463303" y="5547334"/>
                  </a:cubicBezTo>
                  <a:cubicBezTo>
                    <a:pt x="6463658" y="5548395"/>
                    <a:pt x="6464065" y="5549430"/>
                    <a:pt x="6464401" y="5550490"/>
                  </a:cubicBezTo>
                  <a:cubicBezTo>
                    <a:pt x="6467030" y="5566956"/>
                    <a:pt x="6469722" y="5583415"/>
                    <a:pt x="6472523" y="5599849"/>
                  </a:cubicBezTo>
                  <a:cubicBezTo>
                    <a:pt x="6472986" y="5610123"/>
                    <a:pt x="6472904" y="5620518"/>
                    <a:pt x="6472377" y="5630989"/>
                  </a:cubicBezTo>
                  <a:close/>
                  <a:moveTo>
                    <a:pt x="6459283" y="4955317"/>
                  </a:moveTo>
                  <a:cubicBezTo>
                    <a:pt x="6448132" y="4928311"/>
                    <a:pt x="6401327" y="4918290"/>
                    <a:pt x="6393643" y="4954238"/>
                  </a:cubicBezTo>
                  <a:cubicBezTo>
                    <a:pt x="6390754" y="4967757"/>
                    <a:pt x="6388201" y="4981295"/>
                    <a:pt x="6385877" y="4994859"/>
                  </a:cubicBezTo>
                  <a:cubicBezTo>
                    <a:pt x="6385426" y="4994503"/>
                    <a:pt x="6384975" y="4994173"/>
                    <a:pt x="6384531" y="4993830"/>
                  </a:cubicBezTo>
                  <a:cubicBezTo>
                    <a:pt x="6385159" y="4970710"/>
                    <a:pt x="6384810" y="4947653"/>
                    <a:pt x="6382607" y="4924666"/>
                  </a:cubicBezTo>
                  <a:cubicBezTo>
                    <a:pt x="6382499" y="4923459"/>
                    <a:pt x="6382137" y="4922380"/>
                    <a:pt x="6381870" y="4921256"/>
                  </a:cubicBezTo>
                  <a:cubicBezTo>
                    <a:pt x="6405429" y="4916563"/>
                    <a:pt x="6428124" y="4914398"/>
                    <a:pt x="6447167" y="4916030"/>
                  </a:cubicBezTo>
                  <a:cubicBezTo>
                    <a:pt x="6448380" y="4916449"/>
                    <a:pt x="6449593" y="4916881"/>
                    <a:pt x="6451117" y="4916944"/>
                  </a:cubicBezTo>
                  <a:cubicBezTo>
                    <a:pt x="6452323" y="4916989"/>
                    <a:pt x="6453530" y="4917001"/>
                    <a:pt x="6454736" y="4917046"/>
                  </a:cubicBezTo>
                  <a:cubicBezTo>
                    <a:pt x="6456845" y="4917370"/>
                    <a:pt x="6459188" y="4917471"/>
                    <a:pt x="6461175" y="4917909"/>
                  </a:cubicBezTo>
                  <a:cubicBezTo>
                    <a:pt x="6461023" y="4917878"/>
                    <a:pt x="6460286" y="4932692"/>
                    <a:pt x="6459283" y="4955317"/>
                  </a:cubicBezTo>
                  <a:close/>
                  <a:moveTo>
                    <a:pt x="6451752" y="5468912"/>
                  </a:moveTo>
                  <a:cubicBezTo>
                    <a:pt x="6449968" y="5462511"/>
                    <a:pt x="6446342" y="5456904"/>
                    <a:pt x="6441706" y="5452332"/>
                  </a:cubicBezTo>
                  <a:cubicBezTo>
                    <a:pt x="6442144" y="5430259"/>
                    <a:pt x="6441713" y="5406155"/>
                    <a:pt x="6438328" y="5382507"/>
                  </a:cubicBezTo>
                  <a:cubicBezTo>
                    <a:pt x="6438385" y="5376100"/>
                    <a:pt x="6438442" y="5369699"/>
                    <a:pt x="6438480" y="5363298"/>
                  </a:cubicBezTo>
                  <a:cubicBezTo>
                    <a:pt x="6442525" y="5398890"/>
                    <a:pt x="6447047" y="5434463"/>
                    <a:pt x="6452025" y="5469985"/>
                  </a:cubicBezTo>
                  <a:cubicBezTo>
                    <a:pt x="6451917" y="5469629"/>
                    <a:pt x="6451854" y="5469274"/>
                    <a:pt x="6451752" y="5468912"/>
                  </a:cubicBezTo>
                  <a:close/>
                  <a:moveTo>
                    <a:pt x="6307302" y="5047545"/>
                  </a:moveTo>
                  <a:cubicBezTo>
                    <a:pt x="6299600" y="5052968"/>
                    <a:pt x="6293967" y="5061877"/>
                    <a:pt x="6292957" y="5074310"/>
                  </a:cubicBezTo>
                  <a:cubicBezTo>
                    <a:pt x="6290265" y="5107432"/>
                    <a:pt x="6288049" y="5140566"/>
                    <a:pt x="6286042" y="5173713"/>
                  </a:cubicBezTo>
                  <a:cubicBezTo>
                    <a:pt x="6286125" y="5121217"/>
                    <a:pt x="6286607" y="5068709"/>
                    <a:pt x="6287173" y="5016207"/>
                  </a:cubicBezTo>
                  <a:cubicBezTo>
                    <a:pt x="6294799" y="5017858"/>
                    <a:pt x="6302457" y="5019382"/>
                    <a:pt x="6310102" y="5020919"/>
                  </a:cubicBezTo>
                  <a:cubicBezTo>
                    <a:pt x="6309201" y="5029790"/>
                    <a:pt x="6308248" y="5038667"/>
                    <a:pt x="6307302" y="5047545"/>
                  </a:cubicBezTo>
                  <a:close/>
                  <a:moveTo>
                    <a:pt x="6158998" y="5264550"/>
                  </a:moveTo>
                  <a:cubicBezTo>
                    <a:pt x="6144856" y="5265597"/>
                    <a:pt x="6128505" y="5264924"/>
                    <a:pt x="6111957" y="5262810"/>
                  </a:cubicBezTo>
                  <a:cubicBezTo>
                    <a:pt x="6107131" y="5247671"/>
                    <a:pt x="6099498" y="5234533"/>
                    <a:pt x="6087802" y="5224576"/>
                  </a:cubicBezTo>
                  <a:cubicBezTo>
                    <a:pt x="6084341" y="5219160"/>
                    <a:pt x="6079896" y="5213845"/>
                    <a:pt x="6074454" y="5208549"/>
                  </a:cubicBezTo>
                  <a:cubicBezTo>
                    <a:pt x="6077019" y="5209343"/>
                    <a:pt x="6079578" y="5210028"/>
                    <a:pt x="6082150" y="5210860"/>
                  </a:cubicBezTo>
                  <a:cubicBezTo>
                    <a:pt x="6105474" y="5218436"/>
                    <a:pt x="6117056" y="5183111"/>
                    <a:pt x="6094107" y="5174875"/>
                  </a:cubicBezTo>
                  <a:cubicBezTo>
                    <a:pt x="6026753" y="5150707"/>
                    <a:pt x="5959722" y="5151120"/>
                    <a:pt x="5889123" y="5153247"/>
                  </a:cubicBezTo>
                  <a:cubicBezTo>
                    <a:pt x="5880004" y="5153526"/>
                    <a:pt x="5870479" y="5153647"/>
                    <a:pt x="5860827" y="5153945"/>
                  </a:cubicBezTo>
                  <a:cubicBezTo>
                    <a:pt x="5855919" y="5110181"/>
                    <a:pt x="5858186" y="5066430"/>
                    <a:pt x="5860014" y="5021922"/>
                  </a:cubicBezTo>
                  <a:cubicBezTo>
                    <a:pt x="5875026" y="5022348"/>
                    <a:pt x="5890025" y="5022983"/>
                    <a:pt x="5905011" y="5023821"/>
                  </a:cubicBezTo>
                  <a:cubicBezTo>
                    <a:pt x="5906947" y="5041233"/>
                    <a:pt x="5908630" y="5058664"/>
                    <a:pt x="5910014" y="5076132"/>
                  </a:cubicBezTo>
                  <a:cubicBezTo>
                    <a:pt x="5909284" y="5079587"/>
                    <a:pt x="5909614" y="5082717"/>
                    <a:pt x="5910757" y="5085403"/>
                  </a:cubicBezTo>
                  <a:cubicBezTo>
                    <a:pt x="5911850" y="5100129"/>
                    <a:pt x="5912840" y="5114855"/>
                    <a:pt x="5913672" y="5129580"/>
                  </a:cubicBezTo>
                  <a:cubicBezTo>
                    <a:pt x="5914491" y="5143982"/>
                    <a:pt x="5936227" y="5145836"/>
                    <a:pt x="5936570" y="5130761"/>
                  </a:cubicBezTo>
                  <a:cubicBezTo>
                    <a:pt x="5936862" y="5117642"/>
                    <a:pt x="5936773" y="5104580"/>
                    <a:pt x="5936373" y="5091569"/>
                  </a:cubicBezTo>
                  <a:cubicBezTo>
                    <a:pt x="5937973" y="5089918"/>
                    <a:pt x="5939282" y="5090896"/>
                    <a:pt x="5940050" y="5088089"/>
                  </a:cubicBezTo>
                  <a:cubicBezTo>
                    <a:pt x="5945422" y="5068290"/>
                    <a:pt x="5950635" y="5048123"/>
                    <a:pt x="5955569" y="5027872"/>
                  </a:cubicBezTo>
                  <a:cubicBezTo>
                    <a:pt x="5963443" y="5028679"/>
                    <a:pt x="5971324" y="5029498"/>
                    <a:pt x="5979191" y="5030520"/>
                  </a:cubicBezTo>
                  <a:cubicBezTo>
                    <a:pt x="5979452" y="5045125"/>
                    <a:pt x="5979979" y="5059730"/>
                    <a:pt x="5981153" y="5074297"/>
                  </a:cubicBezTo>
                  <a:cubicBezTo>
                    <a:pt x="5974638" y="5079746"/>
                    <a:pt x="5974905" y="5089702"/>
                    <a:pt x="5983262" y="5092541"/>
                  </a:cubicBezTo>
                  <a:cubicBezTo>
                    <a:pt x="5983928" y="5098351"/>
                    <a:pt x="5984430" y="5103406"/>
                    <a:pt x="5985287" y="5109197"/>
                  </a:cubicBezTo>
                  <a:cubicBezTo>
                    <a:pt x="5988189" y="5128882"/>
                    <a:pt x="6018320" y="5121757"/>
                    <a:pt x="6015424" y="5102155"/>
                  </a:cubicBezTo>
                  <a:cubicBezTo>
                    <a:pt x="6015107" y="5100027"/>
                    <a:pt x="6014980" y="5097703"/>
                    <a:pt x="6014688" y="5095570"/>
                  </a:cubicBezTo>
                  <a:cubicBezTo>
                    <a:pt x="6031071" y="5099323"/>
                    <a:pt x="6047416" y="5104714"/>
                    <a:pt x="6064129" y="5106136"/>
                  </a:cubicBezTo>
                  <a:cubicBezTo>
                    <a:pt x="6097473" y="5108968"/>
                    <a:pt x="6131198" y="5102396"/>
                    <a:pt x="6163849" y="5111984"/>
                  </a:cubicBezTo>
                  <a:cubicBezTo>
                    <a:pt x="6198603" y="5122195"/>
                    <a:pt x="6174181" y="5192268"/>
                    <a:pt x="6172155" y="5217128"/>
                  </a:cubicBezTo>
                  <a:cubicBezTo>
                    <a:pt x="6170676" y="5235200"/>
                    <a:pt x="6199758" y="5241226"/>
                    <a:pt x="6203924" y="5223097"/>
                  </a:cubicBezTo>
                  <a:cubicBezTo>
                    <a:pt x="6207144" y="5209101"/>
                    <a:pt x="6211658" y="5194134"/>
                    <a:pt x="6215030" y="5179040"/>
                  </a:cubicBezTo>
                  <a:cubicBezTo>
                    <a:pt x="6215278" y="5210790"/>
                    <a:pt x="6215703" y="5242547"/>
                    <a:pt x="6216281" y="5274303"/>
                  </a:cubicBezTo>
                  <a:cubicBezTo>
                    <a:pt x="6198901" y="5263000"/>
                    <a:pt x="6180467" y="5262956"/>
                    <a:pt x="6158998" y="5264550"/>
                  </a:cubicBezTo>
                  <a:close/>
                  <a:moveTo>
                    <a:pt x="6200038" y="5329453"/>
                  </a:moveTo>
                  <a:cubicBezTo>
                    <a:pt x="6200076" y="5341194"/>
                    <a:pt x="6199847" y="5352935"/>
                    <a:pt x="6199511" y="5364664"/>
                  </a:cubicBezTo>
                  <a:cubicBezTo>
                    <a:pt x="6175863" y="5354504"/>
                    <a:pt x="6146050" y="5358193"/>
                    <a:pt x="6116066" y="5364873"/>
                  </a:cubicBezTo>
                  <a:cubicBezTo>
                    <a:pt x="6118682" y="5340362"/>
                    <a:pt x="6120136" y="5315788"/>
                    <a:pt x="6117990" y="5293467"/>
                  </a:cubicBezTo>
                  <a:cubicBezTo>
                    <a:pt x="6146634" y="5296134"/>
                    <a:pt x="6183998" y="5290178"/>
                    <a:pt x="6204248" y="5307310"/>
                  </a:cubicBezTo>
                  <a:cubicBezTo>
                    <a:pt x="6205924" y="5308733"/>
                    <a:pt x="6207620" y="5309609"/>
                    <a:pt x="6209296" y="5310225"/>
                  </a:cubicBezTo>
                  <a:cubicBezTo>
                    <a:pt x="6203835" y="5314073"/>
                    <a:pt x="6200006" y="5320328"/>
                    <a:pt x="6200038" y="5329453"/>
                  </a:cubicBezTo>
                  <a:close/>
                  <a:moveTo>
                    <a:pt x="6192945" y="5759869"/>
                  </a:moveTo>
                  <a:cubicBezTo>
                    <a:pt x="6187395" y="5757608"/>
                    <a:pt x="6181604" y="5755620"/>
                    <a:pt x="6175425" y="5753969"/>
                  </a:cubicBezTo>
                  <a:cubicBezTo>
                    <a:pt x="6159106" y="5749613"/>
                    <a:pt x="6143415" y="5750344"/>
                    <a:pt x="6127940" y="5750306"/>
                  </a:cubicBezTo>
                  <a:cubicBezTo>
                    <a:pt x="6120669" y="5670423"/>
                    <a:pt x="6112433" y="5590597"/>
                    <a:pt x="6106744" y="5510650"/>
                  </a:cubicBezTo>
                  <a:cubicBezTo>
                    <a:pt x="6125330" y="5510980"/>
                    <a:pt x="6143917" y="5511196"/>
                    <a:pt x="6162484" y="5510828"/>
                  </a:cubicBezTo>
                  <a:cubicBezTo>
                    <a:pt x="6184226" y="5510409"/>
                    <a:pt x="6186404" y="5477217"/>
                    <a:pt x="6164243" y="5476786"/>
                  </a:cubicBezTo>
                  <a:cubicBezTo>
                    <a:pt x="6144412" y="5476398"/>
                    <a:pt x="6124568" y="5476659"/>
                    <a:pt x="6104718" y="5477040"/>
                  </a:cubicBezTo>
                  <a:cubicBezTo>
                    <a:pt x="6104147" y="5453576"/>
                    <a:pt x="6108757" y="5422995"/>
                    <a:pt x="6112954" y="5390673"/>
                  </a:cubicBezTo>
                  <a:cubicBezTo>
                    <a:pt x="6146507" y="5384349"/>
                    <a:pt x="6179242" y="5381821"/>
                    <a:pt x="6198095" y="5398592"/>
                  </a:cubicBezTo>
                  <a:cubicBezTo>
                    <a:pt x="6193859" y="5479472"/>
                    <a:pt x="6183845" y="5560263"/>
                    <a:pt x="6182379" y="5641365"/>
                  </a:cubicBezTo>
                  <a:cubicBezTo>
                    <a:pt x="6181693" y="5679249"/>
                    <a:pt x="6190322" y="5720346"/>
                    <a:pt x="6192945" y="5759869"/>
                  </a:cubicBezTo>
                  <a:close/>
                  <a:moveTo>
                    <a:pt x="6025051" y="5302783"/>
                  </a:moveTo>
                  <a:cubicBezTo>
                    <a:pt x="6023406" y="5329123"/>
                    <a:pt x="6022848" y="5355602"/>
                    <a:pt x="6023114" y="5382171"/>
                  </a:cubicBezTo>
                  <a:cubicBezTo>
                    <a:pt x="6018314" y="5383155"/>
                    <a:pt x="6015399" y="5386736"/>
                    <a:pt x="6014523" y="5390927"/>
                  </a:cubicBezTo>
                  <a:cubicBezTo>
                    <a:pt x="6010014" y="5393550"/>
                    <a:pt x="6006249" y="5397563"/>
                    <a:pt x="6004185" y="5403005"/>
                  </a:cubicBezTo>
                  <a:cubicBezTo>
                    <a:pt x="6002204" y="5370836"/>
                    <a:pt x="5999956" y="5338686"/>
                    <a:pt x="5996806" y="5306587"/>
                  </a:cubicBezTo>
                  <a:cubicBezTo>
                    <a:pt x="5995504" y="5293328"/>
                    <a:pt x="5983617" y="5287962"/>
                    <a:pt x="5972333" y="5289289"/>
                  </a:cubicBezTo>
                  <a:cubicBezTo>
                    <a:pt x="5971127" y="5282812"/>
                    <a:pt x="5970104" y="5276316"/>
                    <a:pt x="5968758" y="5269852"/>
                  </a:cubicBezTo>
                  <a:cubicBezTo>
                    <a:pt x="5966961" y="5261222"/>
                    <a:pt x="5960891" y="5255945"/>
                    <a:pt x="5953810" y="5254034"/>
                  </a:cubicBezTo>
                  <a:cubicBezTo>
                    <a:pt x="5964262" y="5255107"/>
                    <a:pt x="5975007" y="5256587"/>
                    <a:pt x="5986303" y="5257717"/>
                  </a:cubicBezTo>
                  <a:cubicBezTo>
                    <a:pt x="6022244" y="5261298"/>
                    <a:pt x="6027229" y="5267928"/>
                    <a:pt x="6025051" y="5302783"/>
                  </a:cubicBezTo>
                  <a:close/>
                  <a:moveTo>
                    <a:pt x="6013583" y="5584837"/>
                  </a:moveTo>
                  <a:cubicBezTo>
                    <a:pt x="6012878" y="5571534"/>
                    <a:pt x="6012262" y="5558218"/>
                    <a:pt x="6011621" y="5544908"/>
                  </a:cubicBezTo>
                  <a:cubicBezTo>
                    <a:pt x="6012948" y="5540000"/>
                    <a:pt x="6014269" y="5535091"/>
                    <a:pt x="6015608" y="5530189"/>
                  </a:cubicBezTo>
                  <a:cubicBezTo>
                    <a:pt x="6016783" y="5557539"/>
                    <a:pt x="6017012" y="5584983"/>
                    <a:pt x="6016739" y="5612618"/>
                  </a:cubicBezTo>
                  <a:cubicBezTo>
                    <a:pt x="6016542" y="5631795"/>
                    <a:pt x="6016910" y="5650966"/>
                    <a:pt x="6017094" y="5670099"/>
                  </a:cubicBezTo>
                  <a:cubicBezTo>
                    <a:pt x="6015386" y="5641587"/>
                    <a:pt x="6015069" y="5612885"/>
                    <a:pt x="6013583" y="5584837"/>
                  </a:cubicBezTo>
                  <a:close/>
                  <a:moveTo>
                    <a:pt x="5936894" y="5911018"/>
                  </a:moveTo>
                  <a:cubicBezTo>
                    <a:pt x="5934830" y="5850420"/>
                    <a:pt x="5933046" y="5789809"/>
                    <a:pt x="5932690" y="5729122"/>
                  </a:cubicBezTo>
                  <a:cubicBezTo>
                    <a:pt x="5938488" y="5730309"/>
                    <a:pt x="5944660" y="5729624"/>
                    <a:pt x="5949905" y="5726626"/>
                  </a:cubicBezTo>
                  <a:cubicBezTo>
                    <a:pt x="5949759" y="5779909"/>
                    <a:pt x="5950375" y="5833167"/>
                    <a:pt x="5953645" y="5886278"/>
                  </a:cubicBezTo>
                  <a:cubicBezTo>
                    <a:pt x="5945530" y="5891815"/>
                    <a:pt x="5939535" y="5900083"/>
                    <a:pt x="5936894" y="5911018"/>
                  </a:cubicBezTo>
                  <a:close/>
                  <a:moveTo>
                    <a:pt x="5937713" y="5349233"/>
                  </a:moveTo>
                  <a:cubicBezTo>
                    <a:pt x="5948279" y="5427611"/>
                    <a:pt x="5950635" y="5506523"/>
                    <a:pt x="5950680" y="5585606"/>
                  </a:cubicBezTo>
                  <a:cubicBezTo>
                    <a:pt x="5945066" y="5606141"/>
                    <a:pt x="5939142" y="5626582"/>
                    <a:pt x="5932836" y="5646908"/>
                  </a:cubicBezTo>
                  <a:cubicBezTo>
                    <a:pt x="5932912" y="5632596"/>
                    <a:pt x="5933205" y="5618283"/>
                    <a:pt x="5933325" y="5603963"/>
                  </a:cubicBezTo>
                  <a:cubicBezTo>
                    <a:pt x="5935903" y="5602071"/>
                    <a:pt x="5937707" y="5599074"/>
                    <a:pt x="5937738" y="5594775"/>
                  </a:cubicBezTo>
                  <a:cubicBezTo>
                    <a:pt x="5937942" y="5570346"/>
                    <a:pt x="5936583" y="5546293"/>
                    <a:pt x="5934259" y="5522334"/>
                  </a:cubicBezTo>
                  <a:cubicBezTo>
                    <a:pt x="5934405" y="5513057"/>
                    <a:pt x="5934411" y="5503779"/>
                    <a:pt x="5934583" y="5494508"/>
                  </a:cubicBezTo>
                  <a:cubicBezTo>
                    <a:pt x="5935522" y="5442470"/>
                    <a:pt x="5927490" y="5395283"/>
                    <a:pt x="5937713" y="5349233"/>
                  </a:cubicBezTo>
                  <a:close/>
                  <a:moveTo>
                    <a:pt x="5931115" y="5252700"/>
                  </a:moveTo>
                  <a:cubicBezTo>
                    <a:pt x="5936094" y="5252700"/>
                    <a:pt x="5941110" y="5252942"/>
                    <a:pt x="5946178" y="5253342"/>
                  </a:cubicBezTo>
                  <a:cubicBezTo>
                    <a:pt x="5942018" y="5253628"/>
                    <a:pt x="5937878" y="5254891"/>
                    <a:pt x="5934341" y="5257438"/>
                  </a:cubicBezTo>
                  <a:cubicBezTo>
                    <a:pt x="5933262" y="5255856"/>
                    <a:pt x="5932233" y="5254275"/>
                    <a:pt x="5931115" y="5252700"/>
                  </a:cubicBezTo>
                  <a:close/>
                  <a:moveTo>
                    <a:pt x="5869330" y="5279478"/>
                  </a:moveTo>
                  <a:cubicBezTo>
                    <a:pt x="5867057" y="5278139"/>
                    <a:pt x="5864777" y="5276989"/>
                    <a:pt x="5862491" y="5275916"/>
                  </a:cubicBezTo>
                  <a:cubicBezTo>
                    <a:pt x="5866479" y="5273382"/>
                    <a:pt x="5870473" y="5270842"/>
                    <a:pt x="5874531" y="5268315"/>
                  </a:cubicBezTo>
                  <a:cubicBezTo>
                    <a:pt x="5875502" y="5267699"/>
                    <a:pt x="5876467" y="5267204"/>
                    <a:pt x="5877439" y="5266639"/>
                  </a:cubicBezTo>
                  <a:cubicBezTo>
                    <a:pt x="5874594" y="5270773"/>
                    <a:pt x="5871806" y="5274957"/>
                    <a:pt x="5869330" y="5279478"/>
                  </a:cubicBezTo>
                  <a:close/>
                  <a:moveTo>
                    <a:pt x="5866644" y="5625280"/>
                  </a:moveTo>
                  <a:cubicBezTo>
                    <a:pt x="5865856" y="5598261"/>
                    <a:pt x="5865190" y="5571229"/>
                    <a:pt x="5864834" y="5544191"/>
                  </a:cubicBezTo>
                  <a:cubicBezTo>
                    <a:pt x="5866345" y="5562600"/>
                    <a:pt x="5867711" y="5581027"/>
                    <a:pt x="5868955" y="5599455"/>
                  </a:cubicBezTo>
                  <a:cubicBezTo>
                    <a:pt x="5868162" y="5608059"/>
                    <a:pt x="5867374" y="5616670"/>
                    <a:pt x="5866644" y="5625280"/>
                  </a:cubicBezTo>
                  <a:close/>
                  <a:moveTo>
                    <a:pt x="5838437" y="4979111"/>
                  </a:moveTo>
                  <a:cubicBezTo>
                    <a:pt x="5838399" y="4981663"/>
                    <a:pt x="5838304" y="4984248"/>
                    <a:pt x="5838228" y="4986820"/>
                  </a:cubicBezTo>
                  <a:cubicBezTo>
                    <a:pt x="5829649" y="4987309"/>
                    <a:pt x="5821076" y="4987721"/>
                    <a:pt x="5812523" y="4988261"/>
                  </a:cubicBezTo>
                  <a:cubicBezTo>
                    <a:pt x="5813393" y="4980031"/>
                    <a:pt x="5814269" y="4971802"/>
                    <a:pt x="5815101" y="4963598"/>
                  </a:cubicBezTo>
                  <a:cubicBezTo>
                    <a:pt x="5816053" y="4961737"/>
                    <a:pt x="5816873" y="4959864"/>
                    <a:pt x="5817508" y="4957991"/>
                  </a:cubicBezTo>
                  <a:cubicBezTo>
                    <a:pt x="5826855" y="4930565"/>
                    <a:pt x="5823191" y="4894910"/>
                    <a:pt x="5817933" y="4862322"/>
                  </a:cubicBezTo>
                  <a:cubicBezTo>
                    <a:pt x="5817279" y="4855292"/>
                    <a:pt x="5816428" y="4848263"/>
                    <a:pt x="5815228" y="4841227"/>
                  </a:cubicBezTo>
                  <a:cubicBezTo>
                    <a:pt x="5819825" y="4841621"/>
                    <a:pt x="5824429" y="4841989"/>
                    <a:pt x="5829007" y="4842236"/>
                  </a:cubicBezTo>
                  <a:cubicBezTo>
                    <a:pt x="5873794" y="4844643"/>
                    <a:pt x="5915431" y="4836623"/>
                    <a:pt x="5958020" y="4835239"/>
                  </a:cubicBezTo>
                  <a:cubicBezTo>
                    <a:pt x="5954369" y="4879778"/>
                    <a:pt x="5946882" y="4923485"/>
                    <a:pt x="5937351" y="4966874"/>
                  </a:cubicBezTo>
                  <a:cubicBezTo>
                    <a:pt x="5932671" y="4968506"/>
                    <a:pt x="5927959" y="4970043"/>
                    <a:pt x="5923203" y="4971446"/>
                  </a:cubicBezTo>
                  <a:cubicBezTo>
                    <a:pt x="5917355" y="4963185"/>
                    <a:pt x="5902439" y="4966843"/>
                    <a:pt x="5900070" y="4977453"/>
                  </a:cubicBezTo>
                  <a:cubicBezTo>
                    <a:pt x="5891244" y="4979485"/>
                    <a:pt x="5882341" y="4981301"/>
                    <a:pt x="5873394" y="4983003"/>
                  </a:cubicBezTo>
                  <a:cubicBezTo>
                    <a:pt x="5869362" y="4983772"/>
                    <a:pt x="5865285" y="4984222"/>
                    <a:pt x="5861215" y="4984724"/>
                  </a:cubicBezTo>
                  <a:cubicBezTo>
                    <a:pt x="5861246" y="4983245"/>
                    <a:pt x="5861310" y="4981778"/>
                    <a:pt x="5861335" y="4980298"/>
                  </a:cubicBezTo>
                  <a:cubicBezTo>
                    <a:pt x="5861564" y="4965547"/>
                    <a:pt x="5838672" y="4964315"/>
                    <a:pt x="5838437" y="4979111"/>
                  </a:cubicBezTo>
                  <a:close/>
                  <a:moveTo>
                    <a:pt x="5838031" y="5197741"/>
                  </a:moveTo>
                  <a:cubicBezTo>
                    <a:pt x="5833217" y="5200243"/>
                    <a:pt x="5822499" y="5206555"/>
                    <a:pt x="5809970" y="5212543"/>
                  </a:cubicBezTo>
                  <a:cubicBezTo>
                    <a:pt x="5807709" y="5206892"/>
                    <a:pt x="5805951" y="5200980"/>
                    <a:pt x="5804471" y="5194935"/>
                  </a:cubicBezTo>
                  <a:cubicBezTo>
                    <a:pt x="5815412" y="5190832"/>
                    <a:pt x="5827731" y="5188870"/>
                    <a:pt x="5840425" y="5187988"/>
                  </a:cubicBezTo>
                  <a:cubicBezTo>
                    <a:pt x="5841060" y="5190496"/>
                    <a:pt x="5841644" y="5193010"/>
                    <a:pt x="5842374" y="5195493"/>
                  </a:cubicBezTo>
                  <a:cubicBezTo>
                    <a:pt x="5840926" y="5196243"/>
                    <a:pt x="5839459" y="5196998"/>
                    <a:pt x="5838031" y="5197741"/>
                  </a:cubicBezTo>
                  <a:close/>
                  <a:moveTo>
                    <a:pt x="5782049" y="5396490"/>
                  </a:moveTo>
                  <a:cubicBezTo>
                    <a:pt x="5781548" y="5397728"/>
                    <a:pt x="5781154" y="5399004"/>
                    <a:pt x="5780671" y="5400249"/>
                  </a:cubicBezTo>
                  <a:cubicBezTo>
                    <a:pt x="5779871" y="5390832"/>
                    <a:pt x="5778881" y="5381428"/>
                    <a:pt x="5777922" y="5372017"/>
                  </a:cubicBezTo>
                  <a:cubicBezTo>
                    <a:pt x="5785396" y="5375408"/>
                    <a:pt x="5792812" y="5379085"/>
                    <a:pt x="5800045" y="5383149"/>
                  </a:cubicBezTo>
                  <a:cubicBezTo>
                    <a:pt x="5792616" y="5383911"/>
                    <a:pt x="5785383" y="5388267"/>
                    <a:pt x="5782049" y="5396490"/>
                  </a:cubicBezTo>
                  <a:close/>
                  <a:moveTo>
                    <a:pt x="5770340" y="5311324"/>
                  </a:moveTo>
                  <a:cubicBezTo>
                    <a:pt x="5776055" y="5311584"/>
                    <a:pt x="5781636" y="5311311"/>
                    <a:pt x="5787097" y="5310536"/>
                  </a:cubicBezTo>
                  <a:cubicBezTo>
                    <a:pt x="5786183" y="5312924"/>
                    <a:pt x="5785383" y="5315305"/>
                    <a:pt x="5784723" y="5317686"/>
                  </a:cubicBezTo>
                  <a:cubicBezTo>
                    <a:pt x="5779985" y="5315642"/>
                    <a:pt x="5775236" y="5313743"/>
                    <a:pt x="5770454" y="5311990"/>
                  </a:cubicBezTo>
                  <a:cubicBezTo>
                    <a:pt x="5770422" y="5311768"/>
                    <a:pt x="5770372" y="5311546"/>
                    <a:pt x="5770340" y="5311324"/>
                  </a:cubicBezTo>
                  <a:close/>
                  <a:moveTo>
                    <a:pt x="5743181" y="5197513"/>
                  </a:moveTo>
                  <a:cubicBezTo>
                    <a:pt x="5743746" y="5172659"/>
                    <a:pt x="5755214" y="5151234"/>
                    <a:pt x="5749499" y="5125288"/>
                  </a:cubicBezTo>
                  <a:cubicBezTo>
                    <a:pt x="5742647" y="5094173"/>
                    <a:pt x="5736545" y="5084711"/>
                    <a:pt x="5744711" y="5052701"/>
                  </a:cubicBezTo>
                  <a:cubicBezTo>
                    <a:pt x="5750083" y="5031651"/>
                    <a:pt x="5750413" y="5017814"/>
                    <a:pt x="5760859" y="5007235"/>
                  </a:cubicBezTo>
                  <a:cubicBezTo>
                    <a:pt x="5760821" y="5008340"/>
                    <a:pt x="5760656" y="5009419"/>
                    <a:pt x="5760897" y="5010569"/>
                  </a:cubicBezTo>
                  <a:cubicBezTo>
                    <a:pt x="5763926" y="5024932"/>
                    <a:pt x="5771915" y="5030489"/>
                    <a:pt x="5786532" y="5030089"/>
                  </a:cubicBezTo>
                  <a:cubicBezTo>
                    <a:pt x="5787072" y="5030076"/>
                    <a:pt x="5787485" y="5029885"/>
                    <a:pt x="5787986" y="5029815"/>
                  </a:cubicBezTo>
                  <a:cubicBezTo>
                    <a:pt x="5785891" y="5045221"/>
                    <a:pt x="5783891" y="5060511"/>
                    <a:pt x="5782322" y="5075586"/>
                  </a:cubicBezTo>
                  <a:cubicBezTo>
                    <a:pt x="5779103" y="5106574"/>
                    <a:pt x="5775013" y="5139461"/>
                    <a:pt x="5777033" y="5171135"/>
                  </a:cubicBezTo>
                  <a:cubicBezTo>
                    <a:pt x="5772270" y="5173795"/>
                    <a:pt x="5767717" y="5176862"/>
                    <a:pt x="5763437" y="5180425"/>
                  </a:cubicBezTo>
                  <a:cubicBezTo>
                    <a:pt x="5747797" y="5193436"/>
                    <a:pt x="5766523" y="5215845"/>
                    <a:pt x="5782691" y="5207412"/>
                  </a:cubicBezTo>
                  <a:cubicBezTo>
                    <a:pt x="5783960" y="5212245"/>
                    <a:pt x="5785307" y="5217064"/>
                    <a:pt x="5787066" y="5221763"/>
                  </a:cubicBezTo>
                  <a:cubicBezTo>
                    <a:pt x="5764047" y="5229015"/>
                    <a:pt x="5742482" y="5228132"/>
                    <a:pt x="5743181" y="5197513"/>
                  </a:cubicBezTo>
                  <a:close/>
                  <a:moveTo>
                    <a:pt x="5742298" y="5422868"/>
                  </a:moveTo>
                  <a:cubicBezTo>
                    <a:pt x="5749690" y="5515787"/>
                    <a:pt x="5750159" y="5609494"/>
                    <a:pt x="5755690" y="5702509"/>
                  </a:cubicBezTo>
                  <a:cubicBezTo>
                    <a:pt x="5756529" y="5716581"/>
                    <a:pt x="5757348" y="5730652"/>
                    <a:pt x="5758173" y="5744724"/>
                  </a:cubicBezTo>
                  <a:cubicBezTo>
                    <a:pt x="5748686" y="5637428"/>
                    <a:pt x="5740577" y="5530170"/>
                    <a:pt x="5742298" y="5422868"/>
                  </a:cubicBezTo>
                  <a:close/>
                  <a:moveTo>
                    <a:pt x="5710389" y="4938655"/>
                  </a:moveTo>
                  <a:cubicBezTo>
                    <a:pt x="5708745" y="4937709"/>
                    <a:pt x="5707049" y="4936890"/>
                    <a:pt x="5705290" y="4936305"/>
                  </a:cubicBezTo>
                  <a:cubicBezTo>
                    <a:pt x="5710104" y="4918995"/>
                    <a:pt x="5712282" y="4902434"/>
                    <a:pt x="5711177" y="4887550"/>
                  </a:cubicBezTo>
                  <a:cubicBezTo>
                    <a:pt x="5719572" y="4887214"/>
                    <a:pt x="5727928" y="4886763"/>
                    <a:pt x="5736126" y="4885848"/>
                  </a:cubicBezTo>
                  <a:cubicBezTo>
                    <a:pt x="5736609" y="4895951"/>
                    <a:pt x="5737625" y="4906117"/>
                    <a:pt x="5740323" y="4916849"/>
                  </a:cubicBezTo>
                  <a:cubicBezTo>
                    <a:pt x="5743251" y="4928508"/>
                    <a:pt x="5724182" y="4932197"/>
                    <a:pt x="5710389" y="4938655"/>
                  </a:cubicBezTo>
                  <a:close/>
                  <a:moveTo>
                    <a:pt x="5707881" y="5300383"/>
                  </a:moveTo>
                  <a:cubicBezTo>
                    <a:pt x="5703690" y="5300497"/>
                    <a:pt x="5699563" y="5300840"/>
                    <a:pt x="5695486" y="5301411"/>
                  </a:cubicBezTo>
                  <a:cubicBezTo>
                    <a:pt x="5691739" y="5286343"/>
                    <a:pt x="5686799" y="5271757"/>
                    <a:pt x="5680068" y="5257958"/>
                  </a:cubicBezTo>
                  <a:cubicBezTo>
                    <a:pt x="5679967" y="5257749"/>
                    <a:pt x="5679833" y="5257590"/>
                    <a:pt x="5679725" y="5257387"/>
                  </a:cubicBezTo>
                  <a:cubicBezTo>
                    <a:pt x="5687802" y="5268925"/>
                    <a:pt x="5697874" y="5279231"/>
                    <a:pt x="5709259" y="5287702"/>
                  </a:cubicBezTo>
                  <a:cubicBezTo>
                    <a:pt x="5708808" y="5291931"/>
                    <a:pt x="5708294" y="5296154"/>
                    <a:pt x="5707881" y="5300383"/>
                  </a:cubicBezTo>
                  <a:close/>
                  <a:moveTo>
                    <a:pt x="5690082" y="5751112"/>
                  </a:moveTo>
                  <a:cubicBezTo>
                    <a:pt x="5678379" y="5662295"/>
                    <a:pt x="5671413" y="5571229"/>
                    <a:pt x="5670842" y="5480380"/>
                  </a:cubicBezTo>
                  <a:cubicBezTo>
                    <a:pt x="5671007" y="5482405"/>
                    <a:pt x="5671146" y="5484475"/>
                    <a:pt x="5671331" y="5486463"/>
                  </a:cubicBezTo>
                  <a:cubicBezTo>
                    <a:pt x="5677941" y="5558732"/>
                    <a:pt x="5683865" y="5631027"/>
                    <a:pt x="5690863" y="5703265"/>
                  </a:cubicBezTo>
                  <a:cubicBezTo>
                    <a:pt x="5696280" y="5759195"/>
                    <a:pt x="5701607" y="5815139"/>
                    <a:pt x="5706941" y="5871083"/>
                  </a:cubicBezTo>
                  <a:cubicBezTo>
                    <a:pt x="5702014" y="5830214"/>
                    <a:pt x="5695175" y="5789745"/>
                    <a:pt x="5690082" y="5751112"/>
                  </a:cubicBezTo>
                  <a:close/>
                  <a:moveTo>
                    <a:pt x="5639028" y="5266829"/>
                  </a:moveTo>
                  <a:cubicBezTo>
                    <a:pt x="5636152" y="5290026"/>
                    <a:pt x="5634247" y="5313210"/>
                    <a:pt x="5632704" y="5336387"/>
                  </a:cubicBezTo>
                  <a:cubicBezTo>
                    <a:pt x="5632329" y="5336844"/>
                    <a:pt x="5631942" y="5337289"/>
                    <a:pt x="5631573" y="5337759"/>
                  </a:cubicBezTo>
                  <a:cubicBezTo>
                    <a:pt x="5630195" y="5316581"/>
                    <a:pt x="5628627" y="5295423"/>
                    <a:pt x="5627084" y="5274265"/>
                  </a:cubicBezTo>
                  <a:cubicBezTo>
                    <a:pt x="5628493" y="5273363"/>
                    <a:pt x="5629878" y="5272328"/>
                    <a:pt x="5631237" y="5271058"/>
                  </a:cubicBezTo>
                  <a:cubicBezTo>
                    <a:pt x="5640127" y="5262727"/>
                    <a:pt x="5651182" y="5243506"/>
                    <a:pt x="5662015" y="5218645"/>
                  </a:cubicBezTo>
                  <a:cubicBezTo>
                    <a:pt x="5664936" y="5231041"/>
                    <a:pt x="5670302" y="5242852"/>
                    <a:pt x="5677344" y="5253710"/>
                  </a:cubicBezTo>
                  <a:cubicBezTo>
                    <a:pt x="5665666" y="5238896"/>
                    <a:pt x="5641359" y="5248027"/>
                    <a:pt x="5639028" y="5266829"/>
                  </a:cubicBezTo>
                  <a:close/>
                  <a:moveTo>
                    <a:pt x="5808421" y="5033117"/>
                  </a:moveTo>
                  <a:cubicBezTo>
                    <a:pt x="5808694" y="5029034"/>
                    <a:pt x="5809151" y="5024983"/>
                    <a:pt x="5809488" y="5020913"/>
                  </a:cubicBezTo>
                  <a:cubicBezTo>
                    <a:pt x="5818498" y="5021014"/>
                    <a:pt x="5827515" y="5021148"/>
                    <a:pt x="5836526" y="5021313"/>
                  </a:cubicBezTo>
                  <a:cubicBezTo>
                    <a:pt x="5833649" y="5065629"/>
                    <a:pt x="5829185" y="5111667"/>
                    <a:pt x="5834399" y="5155482"/>
                  </a:cubicBezTo>
                  <a:cubicBezTo>
                    <a:pt x="5822537" y="5156612"/>
                    <a:pt x="5810808" y="5158479"/>
                    <a:pt x="5799677" y="5161768"/>
                  </a:cubicBezTo>
                  <a:cubicBezTo>
                    <a:pt x="5797067" y="5118430"/>
                    <a:pt x="5805824" y="5071090"/>
                    <a:pt x="5808421" y="5033117"/>
                  </a:cubicBezTo>
                  <a:close/>
                  <a:moveTo>
                    <a:pt x="5964072" y="4991461"/>
                  </a:moveTo>
                  <a:cubicBezTo>
                    <a:pt x="5969393" y="4988864"/>
                    <a:pt x="5974556" y="4985924"/>
                    <a:pt x="5979515" y="4982571"/>
                  </a:cubicBezTo>
                  <a:cubicBezTo>
                    <a:pt x="5979312" y="4988839"/>
                    <a:pt x="5979229" y="4995113"/>
                    <a:pt x="5979134" y="5001387"/>
                  </a:cubicBezTo>
                  <a:cubicBezTo>
                    <a:pt x="5973578" y="5000351"/>
                    <a:pt x="5968022" y="4999399"/>
                    <a:pt x="5962465" y="4998535"/>
                  </a:cubicBezTo>
                  <a:cubicBezTo>
                    <a:pt x="5962999" y="4996173"/>
                    <a:pt x="5963545" y="4993824"/>
                    <a:pt x="5964072" y="4991461"/>
                  </a:cubicBezTo>
                  <a:close/>
                  <a:moveTo>
                    <a:pt x="5988716" y="4841773"/>
                  </a:moveTo>
                  <a:lnTo>
                    <a:pt x="5989116" y="4841773"/>
                  </a:lnTo>
                  <a:cubicBezTo>
                    <a:pt x="5986284" y="4878324"/>
                    <a:pt x="5982862" y="4915789"/>
                    <a:pt x="5980791" y="4953615"/>
                  </a:cubicBezTo>
                  <a:cubicBezTo>
                    <a:pt x="5978150" y="4952396"/>
                    <a:pt x="5975248" y="4952009"/>
                    <a:pt x="5972213" y="4952606"/>
                  </a:cubicBezTo>
                  <a:cubicBezTo>
                    <a:pt x="5979820" y="4914106"/>
                    <a:pt x="5985732" y="4876488"/>
                    <a:pt x="5988716" y="4841773"/>
                  </a:cubicBezTo>
                  <a:close/>
                  <a:moveTo>
                    <a:pt x="5562111" y="4929784"/>
                  </a:moveTo>
                  <a:cubicBezTo>
                    <a:pt x="5564441" y="4917351"/>
                    <a:pt x="5564828" y="4904143"/>
                    <a:pt x="5563730" y="4890992"/>
                  </a:cubicBezTo>
                  <a:cubicBezTo>
                    <a:pt x="5573807" y="4892211"/>
                    <a:pt x="5583980" y="4892782"/>
                    <a:pt x="5594153" y="4893087"/>
                  </a:cubicBezTo>
                  <a:cubicBezTo>
                    <a:pt x="5583402" y="4905279"/>
                    <a:pt x="5572759" y="4917547"/>
                    <a:pt x="5562111" y="4929784"/>
                  </a:cubicBezTo>
                  <a:close/>
                  <a:moveTo>
                    <a:pt x="5548274" y="5054631"/>
                  </a:moveTo>
                  <a:cubicBezTo>
                    <a:pt x="5545956" y="5051456"/>
                    <a:pt x="5544673" y="5047824"/>
                    <a:pt x="5544286" y="5043811"/>
                  </a:cubicBezTo>
                  <a:cubicBezTo>
                    <a:pt x="5552268" y="5034146"/>
                    <a:pt x="5560180" y="5024431"/>
                    <a:pt x="5567965" y="5014626"/>
                  </a:cubicBezTo>
                  <a:cubicBezTo>
                    <a:pt x="5561691" y="5027980"/>
                    <a:pt x="5555100" y="5041309"/>
                    <a:pt x="5548274" y="5054631"/>
                  </a:cubicBezTo>
                  <a:close/>
                  <a:moveTo>
                    <a:pt x="5521699" y="5677166"/>
                  </a:moveTo>
                  <a:cubicBezTo>
                    <a:pt x="5518435" y="5599823"/>
                    <a:pt x="5517114" y="5522341"/>
                    <a:pt x="5515883" y="5445004"/>
                  </a:cubicBezTo>
                  <a:cubicBezTo>
                    <a:pt x="5515502" y="5420690"/>
                    <a:pt x="5514841" y="5396395"/>
                    <a:pt x="5514016" y="5372112"/>
                  </a:cubicBezTo>
                  <a:cubicBezTo>
                    <a:pt x="5517730" y="5381142"/>
                    <a:pt x="5522982" y="5389257"/>
                    <a:pt x="5530399" y="5395937"/>
                  </a:cubicBezTo>
                  <a:cubicBezTo>
                    <a:pt x="5530843" y="5396337"/>
                    <a:pt x="5531383" y="5396649"/>
                    <a:pt x="5531859" y="5397017"/>
                  </a:cubicBezTo>
                  <a:cubicBezTo>
                    <a:pt x="5532799" y="5434952"/>
                    <a:pt x="5534031" y="5472887"/>
                    <a:pt x="5535352" y="5510822"/>
                  </a:cubicBezTo>
                  <a:cubicBezTo>
                    <a:pt x="5532704" y="5531377"/>
                    <a:pt x="5531650" y="5550776"/>
                    <a:pt x="5537422" y="5570258"/>
                  </a:cubicBezTo>
                  <a:cubicBezTo>
                    <a:pt x="5540178" y="5647283"/>
                    <a:pt x="5542895" y="5724239"/>
                    <a:pt x="5543899" y="5800966"/>
                  </a:cubicBezTo>
                  <a:cubicBezTo>
                    <a:pt x="5543918" y="5802471"/>
                    <a:pt x="5544089" y="5807290"/>
                    <a:pt x="5544369" y="5807290"/>
                  </a:cubicBezTo>
                  <a:lnTo>
                    <a:pt x="5544343" y="5807290"/>
                  </a:lnTo>
                  <a:cubicBezTo>
                    <a:pt x="5547080" y="5832367"/>
                    <a:pt x="5546775" y="5865469"/>
                    <a:pt x="5547023" y="5893466"/>
                  </a:cubicBezTo>
                  <a:cubicBezTo>
                    <a:pt x="5536444" y="5821686"/>
                    <a:pt x="5528494" y="5749518"/>
                    <a:pt x="5521699" y="5677166"/>
                  </a:cubicBezTo>
                  <a:close/>
                  <a:moveTo>
                    <a:pt x="5510428" y="5295176"/>
                  </a:moveTo>
                  <a:cubicBezTo>
                    <a:pt x="5510276" y="5292598"/>
                    <a:pt x="5510168" y="5290019"/>
                    <a:pt x="5510002" y="5287441"/>
                  </a:cubicBezTo>
                  <a:cubicBezTo>
                    <a:pt x="5510834" y="5286076"/>
                    <a:pt x="5511787" y="5284831"/>
                    <a:pt x="5512587" y="5283441"/>
                  </a:cubicBezTo>
                  <a:cubicBezTo>
                    <a:pt x="5511768" y="5287346"/>
                    <a:pt x="5511101" y="5291264"/>
                    <a:pt x="5510428" y="5295176"/>
                  </a:cubicBezTo>
                  <a:close/>
                  <a:moveTo>
                    <a:pt x="5474671" y="5121217"/>
                  </a:moveTo>
                  <a:cubicBezTo>
                    <a:pt x="5478614" y="5119928"/>
                    <a:pt x="5482380" y="5117674"/>
                    <a:pt x="5485549" y="5113889"/>
                  </a:cubicBezTo>
                  <a:cubicBezTo>
                    <a:pt x="5494191" y="5103571"/>
                    <a:pt x="5502859" y="5093296"/>
                    <a:pt x="5511526" y="5083016"/>
                  </a:cubicBezTo>
                  <a:cubicBezTo>
                    <a:pt x="5515775" y="5088636"/>
                    <a:pt x="5520601" y="5093525"/>
                    <a:pt x="5525947" y="5097506"/>
                  </a:cubicBezTo>
                  <a:cubicBezTo>
                    <a:pt x="5515584" y="5117223"/>
                    <a:pt x="5505329" y="5137010"/>
                    <a:pt x="5495582" y="5156930"/>
                  </a:cubicBezTo>
                  <a:cubicBezTo>
                    <a:pt x="5491283" y="5142515"/>
                    <a:pt x="5484787" y="5129676"/>
                    <a:pt x="5474671" y="5121217"/>
                  </a:cubicBezTo>
                  <a:close/>
                  <a:moveTo>
                    <a:pt x="5444299" y="5069528"/>
                  </a:moveTo>
                  <a:cubicBezTo>
                    <a:pt x="5444756" y="5068449"/>
                    <a:pt x="5445315" y="5067414"/>
                    <a:pt x="5445747" y="5066322"/>
                  </a:cubicBezTo>
                  <a:cubicBezTo>
                    <a:pt x="5450884" y="5053247"/>
                    <a:pt x="5449189" y="5042007"/>
                    <a:pt x="5444737" y="5031498"/>
                  </a:cubicBezTo>
                  <a:cubicBezTo>
                    <a:pt x="5459628" y="5031251"/>
                    <a:pt x="5474766" y="5029688"/>
                    <a:pt x="5489733" y="5027434"/>
                  </a:cubicBezTo>
                  <a:cubicBezTo>
                    <a:pt x="5478176" y="5043957"/>
                    <a:pt x="5467794" y="5060188"/>
                    <a:pt x="5458968" y="5073307"/>
                  </a:cubicBezTo>
                  <a:cubicBezTo>
                    <a:pt x="5455850" y="5068227"/>
                    <a:pt x="5449481" y="5067344"/>
                    <a:pt x="5444299" y="5069528"/>
                  </a:cubicBezTo>
                  <a:close/>
                  <a:moveTo>
                    <a:pt x="5420029" y="5125192"/>
                  </a:moveTo>
                  <a:cubicBezTo>
                    <a:pt x="5418880" y="5118538"/>
                    <a:pt x="5417724" y="5111915"/>
                    <a:pt x="5416746" y="5105222"/>
                  </a:cubicBezTo>
                  <a:cubicBezTo>
                    <a:pt x="5425065" y="5100008"/>
                    <a:pt x="5431478" y="5092522"/>
                    <a:pt x="5436730" y="5084102"/>
                  </a:cubicBezTo>
                  <a:cubicBezTo>
                    <a:pt x="5438032" y="5093500"/>
                    <a:pt x="5439156" y="5102866"/>
                    <a:pt x="5440400" y="5112251"/>
                  </a:cubicBezTo>
                  <a:cubicBezTo>
                    <a:pt x="5432323" y="5114131"/>
                    <a:pt x="5425185" y="5118690"/>
                    <a:pt x="5420029" y="5125192"/>
                  </a:cubicBezTo>
                  <a:close/>
                  <a:moveTo>
                    <a:pt x="5198675" y="5294712"/>
                  </a:moveTo>
                  <a:cubicBezTo>
                    <a:pt x="5195887" y="5283327"/>
                    <a:pt x="5191474" y="5272354"/>
                    <a:pt x="5184521" y="5262029"/>
                  </a:cubicBezTo>
                  <a:cubicBezTo>
                    <a:pt x="5175218" y="5248217"/>
                    <a:pt x="5151958" y="5259406"/>
                    <a:pt x="5161019" y="5274176"/>
                  </a:cubicBezTo>
                  <a:cubicBezTo>
                    <a:pt x="5164994" y="5280653"/>
                    <a:pt x="5167909" y="5288184"/>
                    <a:pt x="5170150" y="5296325"/>
                  </a:cubicBezTo>
                  <a:cubicBezTo>
                    <a:pt x="5132990" y="5297976"/>
                    <a:pt x="5095887" y="5297582"/>
                    <a:pt x="5057076" y="5291651"/>
                  </a:cubicBezTo>
                  <a:cubicBezTo>
                    <a:pt x="5053323" y="5291080"/>
                    <a:pt x="5049678" y="5290521"/>
                    <a:pt x="5045944" y="5289943"/>
                  </a:cubicBezTo>
                  <a:cubicBezTo>
                    <a:pt x="5044986" y="5286089"/>
                    <a:pt x="5044211" y="5282209"/>
                    <a:pt x="5043195" y="5278361"/>
                  </a:cubicBezTo>
                  <a:cubicBezTo>
                    <a:pt x="5041893" y="5273433"/>
                    <a:pt x="5037702" y="5269274"/>
                    <a:pt x="5032368" y="5269191"/>
                  </a:cubicBezTo>
                  <a:cubicBezTo>
                    <a:pt x="5029212" y="5269141"/>
                    <a:pt x="5026056" y="5269096"/>
                    <a:pt x="5022900" y="5269052"/>
                  </a:cubicBezTo>
                  <a:cubicBezTo>
                    <a:pt x="5013547" y="5268906"/>
                    <a:pt x="5009565" y="5277853"/>
                    <a:pt x="5011591" y="5284673"/>
                  </a:cubicBezTo>
                  <a:cubicBezTo>
                    <a:pt x="4995494" y="5282234"/>
                    <a:pt x="4979517" y="5279904"/>
                    <a:pt x="4963579" y="5277827"/>
                  </a:cubicBezTo>
                  <a:cubicBezTo>
                    <a:pt x="4961731" y="5270042"/>
                    <a:pt x="4959972" y="5262238"/>
                    <a:pt x="4957991" y="5254472"/>
                  </a:cubicBezTo>
                  <a:cubicBezTo>
                    <a:pt x="4991442" y="5250237"/>
                    <a:pt x="5025123" y="5247138"/>
                    <a:pt x="5059146" y="5245455"/>
                  </a:cubicBezTo>
                  <a:cubicBezTo>
                    <a:pt x="5078177" y="5244515"/>
                    <a:pt x="5080127" y="5214893"/>
                    <a:pt x="5060696" y="5215521"/>
                  </a:cubicBezTo>
                  <a:cubicBezTo>
                    <a:pt x="4983460" y="5217985"/>
                    <a:pt x="4907826" y="5229529"/>
                    <a:pt x="4832762" y="5245531"/>
                  </a:cubicBezTo>
                  <a:cubicBezTo>
                    <a:pt x="4832934" y="5244547"/>
                    <a:pt x="4833105" y="5243576"/>
                    <a:pt x="4833277" y="5242598"/>
                  </a:cubicBezTo>
                  <a:cubicBezTo>
                    <a:pt x="4835296" y="5231066"/>
                    <a:pt x="4817592" y="5228875"/>
                    <a:pt x="4813833" y="5238934"/>
                  </a:cubicBezTo>
                  <a:cubicBezTo>
                    <a:pt x="4812391" y="5242775"/>
                    <a:pt x="4811090" y="5246700"/>
                    <a:pt x="4809712" y="5250573"/>
                  </a:cubicBezTo>
                  <a:cubicBezTo>
                    <a:pt x="4807045" y="5251176"/>
                    <a:pt x="4804384" y="5251875"/>
                    <a:pt x="4801717" y="5252485"/>
                  </a:cubicBezTo>
                  <a:cubicBezTo>
                    <a:pt x="4801374" y="5233625"/>
                    <a:pt x="4800841" y="5214772"/>
                    <a:pt x="4799876" y="5195862"/>
                  </a:cubicBezTo>
                  <a:cubicBezTo>
                    <a:pt x="4798929" y="5177428"/>
                    <a:pt x="4815065" y="5165267"/>
                    <a:pt x="4831321" y="5158435"/>
                  </a:cubicBezTo>
                  <a:cubicBezTo>
                    <a:pt x="4832343" y="5158441"/>
                    <a:pt x="4833372" y="5158447"/>
                    <a:pt x="4834394" y="5158454"/>
                  </a:cubicBezTo>
                  <a:cubicBezTo>
                    <a:pt x="4843748" y="5171363"/>
                    <a:pt x="4859578" y="5177637"/>
                    <a:pt x="4885118" y="5171668"/>
                  </a:cubicBezTo>
                  <a:cubicBezTo>
                    <a:pt x="4891538" y="5170170"/>
                    <a:pt x="4896231" y="5165394"/>
                    <a:pt x="4898116" y="5159349"/>
                  </a:cubicBezTo>
                  <a:cubicBezTo>
                    <a:pt x="4974024" y="5160873"/>
                    <a:pt x="5050078" y="5163121"/>
                    <a:pt x="5125853" y="5160822"/>
                  </a:cubicBezTo>
                  <a:cubicBezTo>
                    <a:pt x="5128056" y="5176862"/>
                    <a:pt x="5130546" y="5192807"/>
                    <a:pt x="5133771" y="5208485"/>
                  </a:cubicBezTo>
                  <a:cubicBezTo>
                    <a:pt x="5136959" y="5223979"/>
                    <a:pt x="5162245" y="5222462"/>
                    <a:pt x="5161927" y="5206142"/>
                  </a:cubicBezTo>
                  <a:cubicBezTo>
                    <a:pt x="5161794" y="5199278"/>
                    <a:pt x="5161527" y="5192363"/>
                    <a:pt x="5161292" y="5185460"/>
                  </a:cubicBezTo>
                  <a:cubicBezTo>
                    <a:pt x="5179980" y="5192039"/>
                    <a:pt x="5196592" y="5196592"/>
                    <a:pt x="5213559" y="5199202"/>
                  </a:cubicBezTo>
                  <a:cubicBezTo>
                    <a:pt x="5210613" y="5230437"/>
                    <a:pt x="5217902" y="5262003"/>
                    <a:pt x="5239219" y="5291721"/>
                  </a:cubicBezTo>
                  <a:cubicBezTo>
                    <a:pt x="5225599" y="5292769"/>
                    <a:pt x="5212092" y="5293817"/>
                    <a:pt x="5198675" y="5294712"/>
                  </a:cubicBezTo>
                  <a:close/>
                  <a:moveTo>
                    <a:pt x="5166887" y="5738590"/>
                  </a:moveTo>
                  <a:cubicBezTo>
                    <a:pt x="5163096" y="5734716"/>
                    <a:pt x="5158187" y="5735415"/>
                    <a:pt x="5154822" y="5737993"/>
                  </a:cubicBezTo>
                  <a:cubicBezTo>
                    <a:pt x="5153247" y="5716136"/>
                    <a:pt x="5151729" y="5694279"/>
                    <a:pt x="5150415" y="5672448"/>
                  </a:cubicBezTo>
                  <a:cubicBezTo>
                    <a:pt x="5158968" y="5671781"/>
                    <a:pt x="5167439" y="5671038"/>
                    <a:pt x="5175656" y="5669876"/>
                  </a:cubicBezTo>
                  <a:cubicBezTo>
                    <a:pt x="5179777" y="5669292"/>
                    <a:pt x="5182476" y="5666924"/>
                    <a:pt x="5184089" y="5663901"/>
                  </a:cubicBezTo>
                  <a:cubicBezTo>
                    <a:pt x="5184806" y="5695289"/>
                    <a:pt x="5185168" y="5726671"/>
                    <a:pt x="5185397" y="5758053"/>
                  </a:cubicBezTo>
                  <a:cubicBezTo>
                    <a:pt x="5179345" y="5751480"/>
                    <a:pt x="5173179" y="5745010"/>
                    <a:pt x="5166887" y="5738590"/>
                  </a:cubicBezTo>
                  <a:close/>
                  <a:moveTo>
                    <a:pt x="5138966" y="5556681"/>
                  </a:moveTo>
                  <a:cubicBezTo>
                    <a:pt x="5141664" y="5556542"/>
                    <a:pt x="5144357" y="5556377"/>
                    <a:pt x="5147056" y="5556294"/>
                  </a:cubicBezTo>
                  <a:cubicBezTo>
                    <a:pt x="5162759" y="5555792"/>
                    <a:pt x="5164385" y="5531656"/>
                    <a:pt x="5148332" y="5531637"/>
                  </a:cubicBezTo>
                  <a:cubicBezTo>
                    <a:pt x="5144173" y="5531631"/>
                    <a:pt x="5139975" y="5531764"/>
                    <a:pt x="5135759" y="5531967"/>
                  </a:cubicBezTo>
                  <a:cubicBezTo>
                    <a:pt x="5133689" y="5516264"/>
                    <a:pt x="5131619" y="5500554"/>
                    <a:pt x="5129682" y="5484844"/>
                  </a:cubicBezTo>
                  <a:cubicBezTo>
                    <a:pt x="5145316" y="5483040"/>
                    <a:pt x="5160943" y="5481250"/>
                    <a:pt x="5176564" y="5479643"/>
                  </a:cubicBezTo>
                  <a:cubicBezTo>
                    <a:pt x="5178723" y="5520683"/>
                    <a:pt x="5181003" y="5561704"/>
                    <a:pt x="5182476" y="5602801"/>
                  </a:cubicBezTo>
                  <a:cubicBezTo>
                    <a:pt x="5183041" y="5618378"/>
                    <a:pt x="5183308" y="5633954"/>
                    <a:pt x="5183714" y="5649531"/>
                  </a:cubicBezTo>
                  <a:cubicBezTo>
                    <a:pt x="5181701" y="5646000"/>
                    <a:pt x="5178342" y="5643365"/>
                    <a:pt x="5173459" y="5643460"/>
                  </a:cubicBezTo>
                  <a:cubicBezTo>
                    <a:pt x="5165356" y="5643632"/>
                    <a:pt x="5156955" y="5643886"/>
                    <a:pt x="5148472" y="5644254"/>
                  </a:cubicBezTo>
                  <a:cubicBezTo>
                    <a:pt x="5146198" y="5615139"/>
                    <a:pt x="5142744" y="5585929"/>
                    <a:pt x="5138966" y="5556681"/>
                  </a:cubicBezTo>
                  <a:close/>
                  <a:moveTo>
                    <a:pt x="5120443" y="5331167"/>
                  </a:moveTo>
                  <a:cubicBezTo>
                    <a:pt x="5139023" y="5332533"/>
                    <a:pt x="5157355" y="5332628"/>
                    <a:pt x="5175688" y="5331904"/>
                  </a:cubicBezTo>
                  <a:cubicBezTo>
                    <a:pt x="5178126" y="5369693"/>
                    <a:pt x="5173192" y="5412486"/>
                    <a:pt x="5174634" y="5442559"/>
                  </a:cubicBezTo>
                  <a:cubicBezTo>
                    <a:pt x="5174907" y="5448217"/>
                    <a:pt x="5175230" y="5453868"/>
                    <a:pt x="5175516" y="5459526"/>
                  </a:cubicBezTo>
                  <a:cubicBezTo>
                    <a:pt x="5159375" y="5460625"/>
                    <a:pt x="5143265" y="5462035"/>
                    <a:pt x="5127174" y="5463622"/>
                  </a:cubicBezTo>
                  <a:cubicBezTo>
                    <a:pt x="5122170" y="5419375"/>
                    <a:pt x="5118804" y="5375154"/>
                    <a:pt x="5120443" y="5331167"/>
                  </a:cubicBezTo>
                  <a:close/>
                  <a:moveTo>
                    <a:pt x="5086350" y="5652020"/>
                  </a:moveTo>
                  <a:cubicBezTo>
                    <a:pt x="5085219" y="5636272"/>
                    <a:pt x="5084146" y="5620537"/>
                    <a:pt x="5083200" y="5604846"/>
                  </a:cubicBezTo>
                  <a:cubicBezTo>
                    <a:pt x="5082279" y="5589600"/>
                    <a:pt x="5081358" y="5574372"/>
                    <a:pt x="5080425" y="5559151"/>
                  </a:cubicBezTo>
                  <a:cubicBezTo>
                    <a:pt x="5091499" y="5559545"/>
                    <a:pt x="5102625" y="5559037"/>
                    <a:pt x="5113775" y="5558294"/>
                  </a:cubicBezTo>
                  <a:cubicBezTo>
                    <a:pt x="5117179" y="5587599"/>
                    <a:pt x="5120246" y="5616860"/>
                    <a:pt x="5122151" y="5646032"/>
                  </a:cubicBezTo>
                  <a:cubicBezTo>
                    <a:pt x="5110054" y="5647258"/>
                    <a:pt x="5098021" y="5649169"/>
                    <a:pt x="5086350" y="5652020"/>
                  </a:cubicBezTo>
                  <a:close/>
                  <a:moveTo>
                    <a:pt x="5075688" y="5490000"/>
                  </a:moveTo>
                  <a:cubicBezTo>
                    <a:pt x="5085657" y="5489289"/>
                    <a:pt x="5095614" y="5488444"/>
                    <a:pt x="5105558" y="5487409"/>
                  </a:cubicBezTo>
                  <a:cubicBezTo>
                    <a:pt x="5107254" y="5502808"/>
                    <a:pt x="5109076" y="5518200"/>
                    <a:pt x="5110905" y="5533586"/>
                  </a:cubicBezTo>
                  <a:cubicBezTo>
                    <a:pt x="5100154" y="5534317"/>
                    <a:pt x="5089404" y="5534780"/>
                    <a:pt x="5078793" y="5534253"/>
                  </a:cubicBezTo>
                  <a:cubicBezTo>
                    <a:pt x="5077821" y="5519489"/>
                    <a:pt x="5076850" y="5504732"/>
                    <a:pt x="5075688" y="5490000"/>
                  </a:cubicBezTo>
                  <a:close/>
                  <a:moveTo>
                    <a:pt x="5053266" y="5321300"/>
                  </a:moveTo>
                  <a:cubicBezTo>
                    <a:pt x="5060181" y="5322601"/>
                    <a:pt x="5067001" y="5323827"/>
                    <a:pt x="5073980" y="5325167"/>
                  </a:cubicBezTo>
                  <a:cubicBezTo>
                    <a:pt x="5082254" y="5326761"/>
                    <a:pt x="5090426" y="5328011"/>
                    <a:pt x="5098548" y="5329053"/>
                  </a:cubicBezTo>
                  <a:cubicBezTo>
                    <a:pt x="5095932" y="5374538"/>
                    <a:pt x="5098751" y="5420226"/>
                    <a:pt x="5103310" y="5465927"/>
                  </a:cubicBezTo>
                  <a:cubicBezTo>
                    <a:pt x="5093519" y="5466892"/>
                    <a:pt x="5083727" y="5467851"/>
                    <a:pt x="5073923" y="5468683"/>
                  </a:cubicBezTo>
                  <a:cubicBezTo>
                    <a:pt x="5069560" y="5419229"/>
                    <a:pt x="5063458" y="5370023"/>
                    <a:pt x="5053266" y="5321300"/>
                  </a:cubicBezTo>
                  <a:close/>
                  <a:moveTo>
                    <a:pt x="5034235" y="5471299"/>
                  </a:moveTo>
                  <a:cubicBezTo>
                    <a:pt x="5021567" y="5471833"/>
                    <a:pt x="5009375" y="5472017"/>
                    <a:pt x="4997373" y="5472404"/>
                  </a:cubicBezTo>
                  <a:cubicBezTo>
                    <a:pt x="4990915" y="5416797"/>
                    <a:pt x="4982114" y="5361514"/>
                    <a:pt x="4970221" y="5306733"/>
                  </a:cubicBezTo>
                  <a:cubicBezTo>
                    <a:pt x="4991334" y="5310041"/>
                    <a:pt x="5012543" y="5313787"/>
                    <a:pt x="5033886" y="5317686"/>
                  </a:cubicBezTo>
                  <a:cubicBezTo>
                    <a:pt x="5041220" y="5350770"/>
                    <a:pt x="5046046" y="5411406"/>
                    <a:pt x="5049266" y="5470334"/>
                  </a:cubicBezTo>
                  <a:cubicBezTo>
                    <a:pt x="5044255" y="5470639"/>
                    <a:pt x="5039258" y="5471096"/>
                    <a:pt x="5034235" y="5471299"/>
                  </a:cubicBezTo>
                  <a:close/>
                  <a:moveTo>
                    <a:pt x="4862760" y="5269617"/>
                  </a:moveTo>
                  <a:cubicBezTo>
                    <a:pt x="4887220" y="5264956"/>
                    <a:pt x="4911794" y="5261038"/>
                    <a:pt x="4936439" y="5257539"/>
                  </a:cubicBezTo>
                  <a:cubicBezTo>
                    <a:pt x="4936464" y="5257673"/>
                    <a:pt x="4936413" y="5257774"/>
                    <a:pt x="4936445" y="5257907"/>
                  </a:cubicBezTo>
                  <a:cubicBezTo>
                    <a:pt x="4937766" y="5263591"/>
                    <a:pt x="4938852" y="5269299"/>
                    <a:pt x="4940096" y="5274989"/>
                  </a:cubicBezTo>
                  <a:cubicBezTo>
                    <a:pt x="4914557" y="5272138"/>
                    <a:pt x="4888934" y="5270112"/>
                    <a:pt x="4862760" y="5269617"/>
                  </a:cubicBezTo>
                  <a:close/>
                  <a:moveTo>
                    <a:pt x="4973243" y="5830201"/>
                  </a:moveTo>
                  <a:cubicBezTo>
                    <a:pt x="4956981" y="5820346"/>
                    <a:pt x="4938737" y="5812434"/>
                    <a:pt x="4920119" y="5808294"/>
                  </a:cubicBezTo>
                  <a:cubicBezTo>
                    <a:pt x="4918335" y="5740819"/>
                    <a:pt x="4914169" y="5673407"/>
                    <a:pt x="4909820" y="5605957"/>
                  </a:cubicBezTo>
                  <a:cubicBezTo>
                    <a:pt x="4903298" y="5504878"/>
                    <a:pt x="4899520" y="5403449"/>
                    <a:pt x="4881448" y="5303596"/>
                  </a:cubicBezTo>
                  <a:cubicBezTo>
                    <a:pt x="4879181" y="5291080"/>
                    <a:pt x="4860143" y="5295366"/>
                    <a:pt x="4862214" y="5307844"/>
                  </a:cubicBezTo>
                  <a:cubicBezTo>
                    <a:pt x="4889182" y="5469902"/>
                    <a:pt x="4893417" y="5639034"/>
                    <a:pt x="4896434" y="5805392"/>
                  </a:cubicBezTo>
                  <a:cubicBezTo>
                    <a:pt x="4885296" y="5805036"/>
                    <a:pt x="4874259" y="5806122"/>
                    <a:pt x="4863674" y="5809443"/>
                  </a:cubicBezTo>
                  <a:cubicBezTo>
                    <a:pt x="4862099" y="5795975"/>
                    <a:pt x="4859972" y="5782532"/>
                    <a:pt x="4857178" y="5769133"/>
                  </a:cubicBezTo>
                  <a:cubicBezTo>
                    <a:pt x="4851165" y="5676734"/>
                    <a:pt x="4839989" y="5584444"/>
                    <a:pt x="4832654" y="5492280"/>
                  </a:cubicBezTo>
                  <a:cubicBezTo>
                    <a:pt x="4830972" y="5471096"/>
                    <a:pt x="4821675" y="5457913"/>
                    <a:pt x="4796599" y="5453595"/>
                  </a:cubicBezTo>
                  <a:lnTo>
                    <a:pt x="4796599" y="5414498"/>
                  </a:lnTo>
                  <a:cubicBezTo>
                    <a:pt x="4809134" y="5373579"/>
                    <a:pt x="4809871" y="5332641"/>
                    <a:pt x="4818862" y="5291378"/>
                  </a:cubicBezTo>
                  <a:cubicBezTo>
                    <a:pt x="4861540" y="5293061"/>
                    <a:pt x="4903933" y="5297297"/>
                    <a:pt x="4944713" y="5303094"/>
                  </a:cubicBezTo>
                  <a:cubicBezTo>
                    <a:pt x="4956028" y="5359749"/>
                    <a:pt x="4964753" y="5416683"/>
                    <a:pt x="4970659" y="5473890"/>
                  </a:cubicBezTo>
                  <a:cubicBezTo>
                    <a:pt x="4953641" y="5475376"/>
                    <a:pt x="4937055" y="5478164"/>
                    <a:pt x="4919516" y="5484196"/>
                  </a:cubicBezTo>
                  <a:cubicBezTo>
                    <a:pt x="4907705" y="5488254"/>
                    <a:pt x="4911839" y="5507456"/>
                    <a:pt x="4923936" y="5503424"/>
                  </a:cubicBezTo>
                  <a:cubicBezTo>
                    <a:pt x="4940280" y="5497982"/>
                    <a:pt x="4956740" y="5495201"/>
                    <a:pt x="4973218" y="5493715"/>
                  </a:cubicBezTo>
                  <a:cubicBezTo>
                    <a:pt x="4978520" y="5549868"/>
                    <a:pt x="4981936" y="5606288"/>
                    <a:pt x="4984172" y="5663018"/>
                  </a:cubicBezTo>
                  <a:cubicBezTo>
                    <a:pt x="4986508" y="5722289"/>
                    <a:pt x="4990274" y="5781605"/>
                    <a:pt x="4992268" y="5840907"/>
                  </a:cubicBezTo>
                  <a:cubicBezTo>
                    <a:pt x="4986318" y="5836920"/>
                    <a:pt x="4980108" y="5833217"/>
                    <a:pt x="4973243" y="5830201"/>
                  </a:cubicBezTo>
                  <a:close/>
                  <a:moveTo>
                    <a:pt x="4811331" y="5101069"/>
                  </a:moveTo>
                  <a:cubicBezTo>
                    <a:pt x="4806746" y="5089474"/>
                    <a:pt x="4802149" y="5077904"/>
                    <a:pt x="4797278" y="5066436"/>
                  </a:cubicBezTo>
                  <a:cubicBezTo>
                    <a:pt x="4800161" y="5046706"/>
                    <a:pt x="4805254" y="5029073"/>
                    <a:pt x="4813344" y="5018913"/>
                  </a:cubicBezTo>
                  <a:cubicBezTo>
                    <a:pt x="4814443" y="5021535"/>
                    <a:pt x="4815516" y="5024158"/>
                    <a:pt x="4816595" y="5026780"/>
                  </a:cubicBezTo>
                  <a:cubicBezTo>
                    <a:pt x="4816614" y="5027117"/>
                    <a:pt x="4816557" y="5027428"/>
                    <a:pt x="4816589" y="5027771"/>
                  </a:cubicBezTo>
                  <a:cubicBezTo>
                    <a:pt x="4817586" y="5037664"/>
                    <a:pt x="4816627" y="5077510"/>
                    <a:pt x="4811331" y="5101069"/>
                  </a:cubicBezTo>
                  <a:close/>
                  <a:moveTo>
                    <a:pt x="4775473" y="5014982"/>
                  </a:moveTo>
                  <a:cubicBezTo>
                    <a:pt x="4769021" y="4990261"/>
                    <a:pt x="4772933" y="4978120"/>
                    <a:pt x="4809566" y="4967471"/>
                  </a:cubicBezTo>
                  <a:cubicBezTo>
                    <a:pt x="4833854" y="4960404"/>
                    <a:pt x="4859350" y="4963325"/>
                    <a:pt x="4883105" y="4970811"/>
                  </a:cubicBezTo>
                  <a:cubicBezTo>
                    <a:pt x="4883143" y="5000637"/>
                    <a:pt x="4883283" y="5040363"/>
                    <a:pt x="4875822" y="5072062"/>
                  </a:cubicBezTo>
                  <a:cubicBezTo>
                    <a:pt x="4875714" y="5071846"/>
                    <a:pt x="4875612" y="5071618"/>
                    <a:pt x="4875504" y="5071395"/>
                  </a:cubicBezTo>
                  <a:cubicBezTo>
                    <a:pt x="4877339" y="5055730"/>
                    <a:pt x="4877390" y="5040045"/>
                    <a:pt x="4874450" y="5022507"/>
                  </a:cubicBezTo>
                  <a:cubicBezTo>
                    <a:pt x="4872329" y="5009813"/>
                    <a:pt x="4859166" y="5006486"/>
                    <a:pt x="4849520" y="5011032"/>
                  </a:cubicBezTo>
                  <a:cubicBezTo>
                    <a:pt x="4845850" y="5001983"/>
                    <a:pt x="4842097" y="4992954"/>
                    <a:pt x="4837988" y="4984064"/>
                  </a:cubicBezTo>
                  <a:cubicBezTo>
                    <a:pt x="4834623" y="4976761"/>
                    <a:pt x="4825504" y="4972799"/>
                    <a:pt x="4817827" y="4974621"/>
                  </a:cubicBezTo>
                  <a:cubicBezTo>
                    <a:pt x="4798548" y="4979181"/>
                    <a:pt x="4784877" y="4994548"/>
                    <a:pt x="4775473" y="5014982"/>
                  </a:cubicBezTo>
                  <a:close/>
                  <a:moveTo>
                    <a:pt x="4753222" y="5932246"/>
                  </a:moveTo>
                  <a:cubicBezTo>
                    <a:pt x="4752079" y="5923597"/>
                    <a:pt x="4750993" y="5914936"/>
                    <a:pt x="4749749" y="5906306"/>
                  </a:cubicBezTo>
                  <a:cubicBezTo>
                    <a:pt x="4748345" y="5896546"/>
                    <a:pt x="4744656" y="5889250"/>
                    <a:pt x="4739697" y="5883884"/>
                  </a:cubicBezTo>
                  <a:cubicBezTo>
                    <a:pt x="4737207" y="5874759"/>
                    <a:pt x="4734509" y="5865666"/>
                    <a:pt x="4731518" y="5856605"/>
                  </a:cubicBezTo>
                  <a:cubicBezTo>
                    <a:pt x="4727416" y="5844184"/>
                    <a:pt x="4719796" y="5835072"/>
                    <a:pt x="4710639" y="5829198"/>
                  </a:cubicBezTo>
                  <a:cubicBezTo>
                    <a:pt x="4707731" y="5786888"/>
                    <a:pt x="4710258" y="5744660"/>
                    <a:pt x="4713909" y="5702395"/>
                  </a:cubicBezTo>
                  <a:cubicBezTo>
                    <a:pt x="4726051" y="5701182"/>
                    <a:pt x="4738223" y="5700166"/>
                    <a:pt x="4750181" y="5698502"/>
                  </a:cubicBezTo>
                  <a:cubicBezTo>
                    <a:pt x="4752632" y="5704611"/>
                    <a:pt x="4755267" y="5710707"/>
                    <a:pt x="4758308" y="5716746"/>
                  </a:cubicBezTo>
                  <a:cubicBezTo>
                    <a:pt x="4759382" y="5718879"/>
                    <a:pt x="4760633" y="5720816"/>
                    <a:pt x="4761985" y="5722626"/>
                  </a:cubicBezTo>
                  <a:cubicBezTo>
                    <a:pt x="4763192" y="5729414"/>
                    <a:pt x="4764900" y="5735688"/>
                    <a:pt x="4767262" y="5741142"/>
                  </a:cubicBezTo>
                  <a:cubicBezTo>
                    <a:pt x="4758582" y="5786221"/>
                    <a:pt x="4764652" y="5827585"/>
                    <a:pt x="4766627" y="5874181"/>
                  </a:cubicBezTo>
                  <a:cubicBezTo>
                    <a:pt x="4767618" y="5897492"/>
                    <a:pt x="4769916" y="5919692"/>
                    <a:pt x="4775200" y="5940907"/>
                  </a:cubicBezTo>
                  <a:cubicBezTo>
                    <a:pt x="4768672" y="5935770"/>
                    <a:pt x="4761052" y="5932912"/>
                    <a:pt x="4753222" y="5932246"/>
                  </a:cubicBezTo>
                  <a:close/>
                  <a:moveTo>
                    <a:pt x="4720691" y="5624112"/>
                  </a:moveTo>
                  <a:cubicBezTo>
                    <a:pt x="4721517" y="5621820"/>
                    <a:pt x="4722348" y="5619534"/>
                    <a:pt x="4723326" y="5617254"/>
                  </a:cubicBezTo>
                  <a:cubicBezTo>
                    <a:pt x="4729575" y="5632170"/>
                    <a:pt x="4731899" y="5649988"/>
                    <a:pt x="4734877" y="5666308"/>
                  </a:cubicBezTo>
                  <a:cubicBezTo>
                    <a:pt x="4729073" y="5666911"/>
                    <a:pt x="4723053" y="5667400"/>
                    <a:pt x="4717021" y="5667889"/>
                  </a:cubicBezTo>
                  <a:cubicBezTo>
                    <a:pt x="4718342" y="5653303"/>
                    <a:pt x="4719612" y="5638717"/>
                    <a:pt x="4720691" y="5624112"/>
                  </a:cubicBezTo>
                  <a:close/>
                  <a:moveTo>
                    <a:pt x="4733905" y="5289823"/>
                  </a:moveTo>
                  <a:cubicBezTo>
                    <a:pt x="4733905" y="5290026"/>
                    <a:pt x="4734909" y="5290216"/>
                    <a:pt x="4735055" y="5290413"/>
                  </a:cubicBezTo>
                  <a:cubicBezTo>
                    <a:pt x="4736592" y="5309082"/>
                    <a:pt x="4737563" y="5327770"/>
                    <a:pt x="4738630" y="5346471"/>
                  </a:cubicBezTo>
                  <a:cubicBezTo>
                    <a:pt x="4736509" y="5328412"/>
                    <a:pt x="4733905" y="5310289"/>
                    <a:pt x="4733905" y="5292083"/>
                  </a:cubicBezTo>
                  <a:close/>
                  <a:moveTo>
                    <a:pt x="4766221" y="5355882"/>
                  </a:moveTo>
                  <a:cubicBezTo>
                    <a:pt x="4766214" y="5366061"/>
                    <a:pt x="4766163" y="5376227"/>
                    <a:pt x="4766144" y="5386400"/>
                  </a:cubicBezTo>
                  <a:cubicBezTo>
                    <a:pt x="4764246" y="5355107"/>
                    <a:pt x="4761795" y="5323859"/>
                    <a:pt x="4758753" y="5292661"/>
                  </a:cubicBezTo>
                  <a:cubicBezTo>
                    <a:pt x="4760277" y="5292280"/>
                    <a:pt x="4761814" y="5291937"/>
                    <a:pt x="4763344" y="5291562"/>
                  </a:cubicBezTo>
                  <a:cubicBezTo>
                    <a:pt x="4764760" y="5313667"/>
                    <a:pt x="4766240" y="5335466"/>
                    <a:pt x="4766221" y="5355882"/>
                  </a:cubicBezTo>
                  <a:close/>
                  <a:moveTo>
                    <a:pt x="4764335" y="5169115"/>
                  </a:moveTo>
                  <a:cubicBezTo>
                    <a:pt x="4764779" y="5170481"/>
                    <a:pt x="4765338" y="5171751"/>
                    <a:pt x="4766030" y="5172894"/>
                  </a:cubicBezTo>
                  <a:cubicBezTo>
                    <a:pt x="4765370" y="5175770"/>
                    <a:pt x="4764792" y="5178659"/>
                    <a:pt x="4764316" y="5181542"/>
                  </a:cubicBezTo>
                  <a:cubicBezTo>
                    <a:pt x="4760182" y="5206714"/>
                    <a:pt x="4760372" y="5234254"/>
                    <a:pt x="4761693" y="5262041"/>
                  </a:cubicBezTo>
                  <a:cubicBezTo>
                    <a:pt x="4759667" y="5262537"/>
                    <a:pt x="4757642" y="5262994"/>
                    <a:pt x="4755622" y="5263489"/>
                  </a:cubicBezTo>
                  <a:cubicBezTo>
                    <a:pt x="4752416" y="5234971"/>
                    <a:pt x="4748733" y="5206492"/>
                    <a:pt x="4744046" y="5178088"/>
                  </a:cubicBezTo>
                  <a:cubicBezTo>
                    <a:pt x="4743875" y="5177059"/>
                    <a:pt x="4743430" y="5176329"/>
                    <a:pt x="4743062" y="5175510"/>
                  </a:cubicBezTo>
                  <a:cubicBezTo>
                    <a:pt x="4750409" y="5173865"/>
                    <a:pt x="4757572" y="5171935"/>
                    <a:pt x="4764335" y="5169115"/>
                  </a:cubicBezTo>
                  <a:close/>
                  <a:moveTo>
                    <a:pt x="5157012" y="4944808"/>
                  </a:moveTo>
                  <a:cubicBezTo>
                    <a:pt x="5156073" y="4980793"/>
                    <a:pt x="5154663" y="5017033"/>
                    <a:pt x="5151964" y="5053088"/>
                  </a:cubicBezTo>
                  <a:cubicBezTo>
                    <a:pt x="5148230" y="5016449"/>
                    <a:pt x="5143779" y="4979892"/>
                    <a:pt x="5138972" y="4943894"/>
                  </a:cubicBezTo>
                  <a:cubicBezTo>
                    <a:pt x="5144992" y="4944198"/>
                    <a:pt x="5151018" y="4944471"/>
                    <a:pt x="5157012" y="4944808"/>
                  </a:cubicBezTo>
                  <a:close/>
                  <a:moveTo>
                    <a:pt x="4698701" y="5228621"/>
                  </a:moveTo>
                  <a:cubicBezTo>
                    <a:pt x="4690541" y="5227002"/>
                    <a:pt x="4681423" y="5231034"/>
                    <a:pt x="4681302" y="5241810"/>
                  </a:cubicBezTo>
                  <a:cubicBezTo>
                    <a:pt x="4681435" y="5260130"/>
                    <a:pt x="4681251" y="5278424"/>
                    <a:pt x="4680902" y="5296706"/>
                  </a:cubicBezTo>
                  <a:cubicBezTo>
                    <a:pt x="4679416" y="5302916"/>
                    <a:pt x="4678025" y="5309101"/>
                    <a:pt x="4676914" y="5315223"/>
                  </a:cubicBezTo>
                  <a:cubicBezTo>
                    <a:pt x="4676648" y="5316670"/>
                    <a:pt x="4676438" y="5318131"/>
                    <a:pt x="4676184" y="5319579"/>
                  </a:cubicBezTo>
                  <a:cubicBezTo>
                    <a:pt x="4671561" y="5283041"/>
                    <a:pt x="4665586" y="5245912"/>
                    <a:pt x="4663751" y="5209590"/>
                  </a:cubicBezTo>
                  <a:cubicBezTo>
                    <a:pt x="4677498" y="5211572"/>
                    <a:pt x="4689163" y="5210454"/>
                    <a:pt x="4702683" y="5209317"/>
                  </a:cubicBezTo>
                  <a:cubicBezTo>
                    <a:pt x="4701578" y="5215705"/>
                    <a:pt x="4700212" y="5222151"/>
                    <a:pt x="4698701" y="5228621"/>
                  </a:cubicBezTo>
                  <a:close/>
                  <a:moveTo>
                    <a:pt x="4650225" y="5484406"/>
                  </a:moveTo>
                  <a:cubicBezTo>
                    <a:pt x="4647952" y="5466524"/>
                    <a:pt x="4645107" y="5449379"/>
                    <a:pt x="4641881" y="5433612"/>
                  </a:cubicBezTo>
                  <a:cubicBezTo>
                    <a:pt x="4637703" y="5413197"/>
                    <a:pt x="4608620" y="5420550"/>
                    <a:pt x="4610887" y="5440457"/>
                  </a:cubicBezTo>
                  <a:cubicBezTo>
                    <a:pt x="4611751" y="5448077"/>
                    <a:pt x="4612906" y="5455659"/>
                    <a:pt x="4613884" y="5463260"/>
                  </a:cubicBezTo>
                  <a:cubicBezTo>
                    <a:pt x="4610265" y="5463228"/>
                    <a:pt x="4606766" y="5464505"/>
                    <a:pt x="4603877" y="5466848"/>
                  </a:cubicBezTo>
                  <a:cubicBezTo>
                    <a:pt x="4601895" y="5451932"/>
                    <a:pt x="4599724" y="5437085"/>
                    <a:pt x="4597603" y="5422372"/>
                  </a:cubicBezTo>
                  <a:cubicBezTo>
                    <a:pt x="4594790" y="5402821"/>
                    <a:pt x="4566818" y="5408714"/>
                    <a:pt x="4566621" y="5426900"/>
                  </a:cubicBezTo>
                  <a:cubicBezTo>
                    <a:pt x="4565199" y="5416118"/>
                    <a:pt x="4564005" y="5405297"/>
                    <a:pt x="4563427" y="5394344"/>
                  </a:cubicBezTo>
                  <a:cubicBezTo>
                    <a:pt x="4563986" y="5404942"/>
                    <a:pt x="4614056" y="5402529"/>
                    <a:pt x="4640433" y="5391683"/>
                  </a:cubicBezTo>
                  <a:cubicBezTo>
                    <a:pt x="4643996" y="5421737"/>
                    <a:pt x="4647730" y="5451767"/>
                    <a:pt x="4650619" y="5481872"/>
                  </a:cubicBezTo>
                  <a:cubicBezTo>
                    <a:pt x="4650485" y="5482717"/>
                    <a:pt x="4650352" y="5483561"/>
                    <a:pt x="4650225" y="5484406"/>
                  </a:cubicBezTo>
                  <a:close/>
                  <a:moveTo>
                    <a:pt x="4266831" y="5614765"/>
                  </a:moveTo>
                  <a:cubicBezTo>
                    <a:pt x="4264888" y="5623941"/>
                    <a:pt x="4263123" y="5633256"/>
                    <a:pt x="4261681" y="5642584"/>
                  </a:cubicBezTo>
                  <a:cubicBezTo>
                    <a:pt x="4261700" y="5636920"/>
                    <a:pt x="4261783" y="5631237"/>
                    <a:pt x="4261878" y="5625553"/>
                  </a:cubicBezTo>
                  <a:cubicBezTo>
                    <a:pt x="4263097" y="5608923"/>
                    <a:pt x="4265009" y="5592406"/>
                    <a:pt x="4266565" y="5577338"/>
                  </a:cubicBezTo>
                  <a:cubicBezTo>
                    <a:pt x="4267307" y="5577954"/>
                    <a:pt x="4268076" y="5578519"/>
                    <a:pt x="4268876" y="5579059"/>
                  </a:cubicBezTo>
                  <a:cubicBezTo>
                    <a:pt x="4268152" y="5590952"/>
                    <a:pt x="4267473" y="5602859"/>
                    <a:pt x="4266831" y="5614765"/>
                  </a:cubicBezTo>
                  <a:close/>
                  <a:moveTo>
                    <a:pt x="4248835" y="5443785"/>
                  </a:moveTo>
                  <a:cubicBezTo>
                    <a:pt x="4248816" y="5444363"/>
                    <a:pt x="4248899" y="5444934"/>
                    <a:pt x="4248886" y="5445506"/>
                  </a:cubicBezTo>
                  <a:cubicBezTo>
                    <a:pt x="4248042" y="5444426"/>
                    <a:pt x="4247400" y="5443251"/>
                    <a:pt x="4246486" y="5442204"/>
                  </a:cubicBezTo>
                  <a:cubicBezTo>
                    <a:pt x="4244498" y="5439937"/>
                    <a:pt x="4240206" y="5439371"/>
                    <a:pt x="4238034" y="5441772"/>
                  </a:cubicBezTo>
                  <a:cubicBezTo>
                    <a:pt x="4234910" y="5445220"/>
                    <a:pt x="4231786" y="5448668"/>
                    <a:pt x="4228661" y="5452116"/>
                  </a:cubicBezTo>
                  <a:cubicBezTo>
                    <a:pt x="4224007" y="5457253"/>
                    <a:pt x="4230801" y="5465248"/>
                    <a:pt x="4236008" y="5460263"/>
                  </a:cubicBezTo>
                  <a:cubicBezTo>
                    <a:pt x="4240218" y="5456237"/>
                    <a:pt x="4243476" y="5465248"/>
                    <a:pt x="4245914" y="5478786"/>
                  </a:cubicBezTo>
                  <a:cubicBezTo>
                    <a:pt x="4233316" y="5468835"/>
                    <a:pt x="4217142" y="5468251"/>
                    <a:pt x="4199820" y="5472042"/>
                  </a:cubicBezTo>
                  <a:cubicBezTo>
                    <a:pt x="4199369" y="5415292"/>
                    <a:pt x="4195559" y="5358923"/>
                    <a:pt x="4192066" y="5302561"/>
                  </a:cubicBezTo>
                  <a:cubicBezTo>
                    <a:pt x="4213777" y="5295830"/>
                    <a:pt x="4233887" y="5284990"/>
                    <a:pt x="4249972" y="5269845"/>
                  </a:cubicBezTo>
                  <a:cubicBezTo>
                    <a:pt x="4250524" y="5278545"/>
                    <a:pt x="4251083" y="5287244"/>
                    <a:pt x="4251502" y="5295944"/>
                  </a:cubicBezTo>
                  <a:cubicBezTo>
                    <a:pt x="4253941" y="5345645"/>
                    <a:pt x="4250740" y="5394172"/>
                    <a:pt x="4248835" y="5443785"/>
                  </a:cubicBezTo>
                  <a:close/>
                  <a:moveTo>
                    <a:pt x="4190320" y="5272913"/>
                  </a:moveTo>
                  <a:cubicBezTo>
                    <a:pt x="4188669" y="5244084"/>
                    <a:pt x="4187374" y="5215229"/>
                    <a:pt x="4186834" y="5186311"/>
                  </a:cubicBezTo>
                  <a:cubicBezTo>
                    <a:pt x="4200112" y="5182666"/>
                    <a:pt x="4212863" y="5180291"/>
                    <a:pt x="4225778" y="5190324"/>
                  </a:cubicBezTo>
                  <a:cubicBezTo>
                    <a:pt x="4233760" y="5196516"/>
                    <a:pt x="4241565" y="5190286"/>
                    <a:pt x="4243171" y="5182527"/>
                  </a:cubicBezTo>
                  <a:cubicBezTo>
                    <a:pt x="4244733" y="5200300"/>
                    <a:pt x="4246213" y="5218068"/>
                    <a:pt x="4247584" y="5235841"/>
                  </a:cubicBezTo>
                  <a:cubicBezTo>
                    <a:pt x="4230204" y="5251037"/>
                    <a:pt x="4210951" y="5264016"/>
                    <a:pt x="4190320" y="5272913"/>
                  </a:cubicBezTo>
                  <a:close/>
                  <a:moveTo>
                    <a:pt x="4187018" y="5138947"/>
                  </a:moveTo>
                  <a:cubicBezTo>
                    <a:pt x="4189520" y="5141341"/>
                    <a:pt x="4192955" y="5142814"/>
                    <a:pt x="4197337" y="5142039"/>
                  </a:cubicBezTo>
                  <a:cubicBezTo>
                    <a:pt x="4214145" y="5139055"/>
                    <a:pt x="4226071" y="5151278"/>
                    <a:pt x="4236580" y="5162734"/>
                  </a:cubicBezTo>
                  <a:cubicBezTo>
                    <a:pt x="4238053" y="5164334"/>
                    <a:pt x="4239844" y="5165128"/>
                    <a:pt x="4241692" y="5165585"/>
                  </a:cubicBezTo>
                  <a:cubicBezTo>
                    <a:pt x="4241965" y="5168728"/>
                    <a:pt x="4242238" y="5171871"/>
                    <a:pt x="4242511" y="5175008"/>
                  </a:cubicBezTo>
                  <a:cubicBezTo>
                    <a:pt x="4242142" y="5174100"/>
                    <a:pt x="4241831" y="5173167"/>
                    <a:pt x="4241209" y="5172322"/>
                  </a:cubicBezTo>
                  <a:cubicBezTo>
                    <a:pt x="4228661" y="5155393"/>
                    <a:pt x="4213072" y="5152777"/>
                    <a:pt x="4193031" y="5156739"/>
                  </a:cubicBezTo>
                  <a:cubicBezTo>
                    <a:pt x="4190873" y="5157171"/>
                    <a:pt x="4188752" y="5157736"/>
                    <a:pt x="4186618" y="5158282"/>
                  </a:cubicBezTo>
                  <a:cubicBezTo>
                    <a:pt x="4186701" y="5151958"/>
                    <a:pt x="4186828" y="5145506"/>
                    <a:pt x="4187018" y="5138947"/>
                  </a:cubicBezTo>
                  <a:close/>
                  <a:moveTo>
                    <a:pt x="4182148" y="4962036"/>
                  </a:moveTo>
                  <a:cubicBezTo>
                    <a:pt x="4181925" y="4962048"/>
                    <a:pt x="4181709" y="4962074"/>
                    <a:pt x="4181494" y="4962086"/>
                  </a:cubicBezTo>
                  <a:cubicBezTo>
                    <a:pt x="4178033" y="4945945"/>
                    <a:pt x="4173200" y="4930514"/>
                    <a:pt x="4166450" y="4916220"/>
                  </a:cubicBezTo>
                  <a:cubicBezTo>
                    <a:pt x="4165460" y="4914112"/>
                    <a:pt x="4164203" y="4912334"/>
                    <a:pt x="4162850" y="4910689"/>
                  </a:cubicBezTo>
                  <a:cubicBezTo>
                    <a:pt x="4162825" y="4908931"/>
                    <a:pt x="4162780" y="4907172"/>
                    <a:pt x="4162755" y="4905406"/>
                  </a:cubicBezTo>
                  <a:cubicBezTo>
                    <a:pt x="4162475" y="4882813"/>
                    <a:pt x="4128890" y="4880127"/>
                    <a:pt x="4126585" y="4901520"/>
                  </a:cubicBezTo>
                  <a:cubicBezTo>
                    <a:pt x="4110323" y="4903292"/>
                    <a:pt x="4094511" y="4904962"/>
                    <a:pt x="4078795" y="4906403"/>
                  </a:cubicBezTo>
                  <a:cubicBezTo>
                    <a:pt x="4078160" y="4904162"/>
                    <a:pt x="4077620" y="4901914"/>
                    <a:pt x="4077036" y="4899672"/>
                  </a:cubicBezTo>
                  <a:cubicBezTo>
                    <a:pt x="4077512" y="4894211"/>
                    <a:pt x="4078268" y="4888687"/>
                    <a:pt x="4079589" y="4883086"/>
                  </a:cubicBezTo>
                  <a:cubicBezTo>
                    <a:pt x="4089539" y="4882013"/>
                    <a:pt x="4099452" y="4880273"/>
                    <a:pt x="4109313" y="4877568"/>
                  </a:cubicBezTo>
                  <a:cubicBezTo>
                    <a:pt x="4122858" y="4873847"/>
                    <a:pt x="4118400" y="4852727"/>
                    <a:pt x="4104576" y="4856137"/>
                  </a:cubicBezTo>
                  <a:cubicBezTo>
                    <a:pt x="4098766" y="4857565"/>
                    <a:pt x="4093019" y="4858658"/>
                    <a:pt x="4087304" y="4859502"/>
                  </a:cubicBezTo>
                  <a:cubicBezTo>
                    <a:pt x="4102055" y="4824082"/>
                    <a:pt x="4129563" y="4790611"/>
                    <a:pt x="4156633" y="4774190"/>
                  </a:cubicBezTo>
                  <a:cubicBezTo>
                    <a:pt x="4158367" y="4775600"/>
                    <a:pt x="4160107" y="4777003"/>
                    <a:pt x="4161847" y="4778419"/>
                  </a:cubicBezTo>
                  <a:cubicBezTo>
                    <a:pt x="4163707" y="4779924"/>
                    <a:pt x="4165580" y="4780813"/>
                    <a:pt x="4167403" y="4781226"/>
                  </a:cubicBezTo>
                  <a:cubicBezTo>
                    <a:pt x="4167797" y="4791944"/>
                    <a:pt x="4167962" y="4803190"/>
                    <a:pt x="4168286" y="4815649"/>
                  </a:cubicBezTo>
                  <a:cubicBezTo>
                    <a:pt x="4168571" y="4826552"/>
                    <a:pt x="4174369" y="4837747"/>
                    <a:pt x="4177950" y="4847564"/>
                  </a:cubicBezTo>
                  <a:cubicBezTo>
                    <a:pt x="4190161" y="4881079"/>
                    <a:pt x="4182554" y="4918792"/>
                    <a:pt x="4181036" y="4953266"/>
                  </a:cubicBezTo>
                  <a:cubicBezTo>
                    <a:pt x="4180897" y="4956511"/>
                    <a:pt x="4181386" y="4959369"/>
                    <a:pt x="4182148" y="4962036"/>
                  </a:cubicBezTo>
                  <a:close/>
                  <a:moveTo>
                    <a:pt x="4069492" y="4802485"/>
                  </a:moveTo>
                  <a:cubicBezTo>
                    <a:pt x="4074121" y="4802689"/>
                    <a:pt x="4078941" y="4802695"/>
                    <a:pt x="4084212" y="4802238"/>
                  </a:cubicBezTo>
                  <a:cubicBezTo>
                    <a:pt x="4096588" y="4801165"/>
                    <a:pt x="4094441" y="4781105"/>
                    <a:pt x="4082427" y="4780756"/>
                  </a:cubicBezTo>
                  <a:cubicBezTo>
                    <a:pt x="4079068" y="4780661"/>
                    <a:pt x="4076153" y="4780184"/>
                    <a:pt x="4073201" y="4779746"/>
                  </a:cubicBezTo>
                  <a:cubicBezTo>
                    <a:pt x="4073969" y="4776006"/>
                    <a:pt x="4074661" y="4772272"/>
                    <a:pt x="4075620" y="4768513"/>
                  </a:cubicBezTo>
                  <a:cubicBezTo>
                    <a:pt x="4082180" y="4742776"/>
                    <a:pt x="4095718" y="4718824"/>
                    <a:pt x="4113923" y="4699685"/>
                  </a:cubicBezTo>
                  <a:cubicBezTo>
                    <a:pt x="4118489" y="4694885"/>
                    <a:pt x="4130395" y="4682667"/>
                    <a:pt x="4142930" y="4674565"/>
                  </a:cubicBezTo>
                  <a:cubicBezTo>
                    <a:pt x="4145045" y="4680908"/>
                    <a:pt x="4147286" y="4687220"/>
                    <a:pt x="4149832" y="4693462"/>
                  </a:cubicBezTo>
                  <a:cubicBezTo>
                    <a:pt x="4157491" y="4712265"/>
                    <a:pt x="4161663" y="4728400"/>
                    <a:pt x="4164126" y="4744142"/>
                  </a:cubicBezTo>
                  <a:cubicBezTo>
                    <a:pt x="4160285" y="4742192"/>
                    <a:pt x="4155141" y="4742554"/>
                    <a:pt x="4151515" y="4744358"/>
                  </a:cubicBezTo>
                  <a:cubicBezTo>
                    <a:pt x="4118864" y="4760652"/>
                    <a:pt x="4086047" y="4799107"/>
                    <a:pt x="4068076" y="4841297"/>
                  </a:cubicBezTo>
                  <a:cubicBezTo>
                    <a:pt x="4067543" y="4828470"/>
                    <a:pt x="4068025" y="4815541"/>
                    <a:pt x="4069492" y="4802485"/>
                  </a:cubicBezTo>
                  <a:close/>
                  <a:moveTo>
                    <a:pt x="4048759" y="4769326"/>
                  </a:moveTo>
                  <a:cubicBezTo>
                    <a:pt x="4046080" y="4766970"/>
                    <a:pt x="4043819" y="4764303"/>
                    <a:pt x="4041908" y="4761382"/>
                  </a:cubicBezTo>
                  <a:cubicBezTo>
                    <a:pt x="4050156" y="4722202"/>
                    <a:pt x="4051769" y="4682940"/>
                    <a:pt x="4050950" y="4643456"/>
                  </a:cubicBezTo>
                  <a:cubicBezTo>
                    <a:pt x="4050969" y="4643393"/>
                    <a:pt x="4050995" y="4643323"/>
                    <a:pt x="4051014" y="4643266"/>
                  </a:cubicBezTo>
                  <a:cubicBezTo>
                    <a:pt x="4061383" y="4612773"/>
                    <a:pt x="4084091" y="4552988"/>
                    <a:pt x="4116343" y="4531036"/>
                  </a:cubicBezTo>
                  <a:cubicBezTo>
                    <a:pt x="4121988" y="4574012"/>
                    <a:pt x="4126426" y="4617205"/>
                    <a:pt x="4138072" y="4658702"/>
                  </a:cubicBezTo>
                  <a:cubicBezTo>
                    <a:pt x="4118978" y="4668158"/>
                    <a:pt x="4099363" y="4685125"/>
                    <a:pt x="4089444" y="4695234"/>
                  </a:cubicBezTo>
                  <a:cubicBezTo>
                    <a:pt x="4069384" y="4715687"/>
                    <a:pt x="4056284" y="4741367"/>
                    <a:pt x="4048759" y="4769326"/>
                  </a:cubicBezTo>
                  <a:close/>
                  <a:moveTo>
                    <a:pt x="4031767" y="4909737"/>
                  </a:moveTo>
                  <a:cubicBezTo>
                    <a:pt x="4034288" y="4901037"/>
                    <a:pt x="4036066" y="4891779"/>
                    <a:pt x="4037418" y="4882248"/>
                  </a:cubicBezTo>
                  <a:cubicBezTo>
                    <a:pt x="4040047" y="4882680"/>
                    <a:pt x="4042664" y="4882762"/>
                    <a:pt x="4045292" y="4883048"/>
                  </a:cubicBezTo>
                  <a:cubicBezTo>
                    <a:pt x="4046797" y="4891735"/>
                    <a:pt x="4048658" y="4900275"/>
                    <a:pt x="4050855" y="4908626"/>
                  </a:cubicBezTo>
                  <a:cubicBezTo>
                    <a:pt x="4044505" y="4909051"/>
                    <a:pt x="4038161" y="4909458"/>
                    <a:pt x="4031767" y="4909737"/>
                  </a:cubicBezTo>
                  <a:close/>
                  <a:moveTo>
                    <a:pt x="4043318" y="4796783"/>
                  </a:moveTo>
                  <a:cubicBezTo>
                    <a:pt x="4040435" y="4817611"/>
                    <a:pt x="4040085" y="4839106"/>
                    <a:pt x="4042130" y="4860290"/>
                  </a:cubicBezTo>
                  <a:cubicBezTo>
                    <a:pt x="4041324" y="4860207"/>
                    <a:pt x="4040517" y="4860182"/>
                    <a:pt x="4039711" y="4860080"/>
                  </a:cubicBezTo>
                  <a:cubicBezTo>
                    <a:pt x="4041089" y="4838725"/>
                    <a:pt x="4040555" y="4816449"/>
                    <a:pt x="4039444" y="4794840"/>
                  </a:cubicBezTo>
                  <a:cubicBezTo>
                    <a:pt x="4040701" y="4795526"/>
                    <a:pt x="4041971" y="4796186"/>
                    <a:pt x="4043318" y="4796783"/>
                  </a:cubicBezTo>
                  <a:close/>
                  <a:moveTo>
                    <a:pt x="4046474" y="4137990"/>
                  </a:moveTo>
                  <a:cubicBezTo>
                    <a:pt x="4062323" y="4215110"/>
                    <a:pt x="4067263" y="4295641"/>
                    <a:pt x="4082700" y="4373035"/>
                  </a:cubicBezTo>
                  <a:cubicBezTo>
                    <a:pt x="4069695" y="4383316"/>
                    <a:pt x="4058462" y="4397038"/>
                    <a:pt x="4048499" y="4409713"/>
                  </a:cubicBezTo>
                  <a:cubicBezTo>
                    <a:pt x="4048728" y="4393984"/>
                    <a:pt x="4048721" y="4378286"/>
                    <a:pt x="4048404" y="4362615"/>
                  </a:cubicBezTo>
                  <a:cubicBezTo>
                    <a:pt x="4056767" y="4358811"/>
                    <a:pt x="4056938" y="4345254"/>
                    <a:pt x="4047998" y="4342542"/>
                  </a:cubicBezTo>
                  <a:cubicBezTo>
                    <a:pt x="4046010" y="4272584"/>
                    <a:pt x="4044251" y="4202626"/>
                    <a:pt x="4042937" y="4132662"/>
                  </a:cubicBezTo>
                  <a:cubicBezTo>
                    <a:pt x="4042860" y="4128738"/>
                    <a:pt x="4042854" y="4124801"/>
                    <a:pt x="4042860" y="4120851"/>
                  </a:cubicBezTo>
                  <a:cubicBezTo>
                    <a:pt x="4044080" y="4126572"/>
                    <a:pt x="4045305" y="4132287"/>
                    <a:pt x="4046474" y="4137990"/>
                  </a:cubicBezTo>
                  <a:close/>
                  <a:moveTo>
                    <a:pt x="4086936" y="4393311"/>
                  </a:moveTo>
                  <a:cubicBezTo>
                    <a:pt x="4090060" y="4407039"/>
                    <a:pt x="4093483" y="4420673"/>
                    <a:pt x="4097540" y="4434122"/>
                  </a:cubicBezTo>
                  <a:cubicBezTo>
                    <a:pt x="4104455" y="4457071"/>
                    <a:pt x="4108888" y="4480572"/>
                    <a:pt x="4112507" y="4504245"/>
                  </a:cubicBezTo>
                  <a:cubicBezTo>
                    <a:pt x="4100410" y="4510455"/>
                    <a:pt x="4090111" y="4523085"/>
                    <a:pt x="4077157" y="4541088"/>
                  </a:cubicBezTo>
                  <a:cubicBezTo>
                    <a:pt x="4066628" y="4555712"/>
                    <a:pt x="4057281" y="4571574"/>
                    <a:pt x="4048861" y="4587938"/>
                  </a:cubicBezTo>
                  <a:cubicBezTo>
                    <a:pt x="4048347" y="4577149"/>
                    <a:pt x="4047832" y="4566342"/>
                    <a:pt x="4047394" y="4555502"/>
                  </a:cubicBezTo>
                  <a:cubicBezTo>
                    <a:pt x="4046696" y="4538040"/>
                    <a:pt x="4045921" y="4520584"/>
                    <a:pt x="4045140" y="4503127"/>
                  </a:cubicBezTo>
                  <a:cubicBezTo>
                    <a:pt x="4045686" y="4492732"/>
                    <a:pt x="4046175" y="4482344"/>
                    <a:pt x="4046639" y="4471955"/>
                  </a:cubicBezTo>
                  <a:cubicBezTo>
                    <a:pt x="4047407" y="4466793"/>
                    <a:pt x="4048144" y="4461630"/>
                    <a:pt x="4049344" y="4456531"/>
                  </a:cubicBezTo>
                  <a:cubicBezTo>
                    <a:pt x="4053840" y="4437348"/>
                    <a:pt x="4068222" y="4411249"/>
                    <a:pt x="4086936" y="4393311"/>
                  </a:cubicBezTo>
                  <a:close/>
                  <a:moveTo>
                    <a:pt x="4231271" y="5012893"/>
                  </a:moveTo>
                  <a:cubicBezTo>
                    <a:pt x="4232452" y="5052555"/>
                    <a:pt x="4235424" y="5092211"/>
                    <a:pt x="4238783" y="5131860"/>
                  </a:cubicBezTo>
                  <a:cubicBezTo>
                    <a:pt x="4226217" y="5120836"/>
                    <a:pt x="4210989" y="5114778"/>
                    <a:pt x="4192098" y="5118309"/>
                  </a:cubicBezTo>
                  <a:cubicBezTo>
                    <a:pt x="4190314" y="5118639"/>
                    <a:pt x="4188872" y="5119306"/>
                    <a:pt x="4187621" y="5120125"/>
                  </a:cubicBezTo>
                  <a:cubicBezTo>
                    <a:pt x="4189018" y="5081308"/>
                    <a:pt x="4190815" y="5039887"/>
                    <a:pt x="4187170" y="5000599"/>
                  </a:cubicBezTo>
                  <a:cubicBezTo>
                    <a:pt x="4202144" y="5003038"/>
                    <a:pt x="4216241" y="5008067"/>
                    <a:pt x="4231271" y="5012893"/>
                  </a:cubicBezTo>
                  <a:close/>
                  <a:moveTo>
                    <a:pt x="4019200" y="4180732"/>
                  </a:moveTo>
                  <a:cubicBezTo>
                    <a:pt x="4018387" y="4209726"/>
                    <a:pt x="4017702" y="4238732"/>
                    <a:pt x="4017048" y="4267733"/>
                  </a:cubicBezTo>
                  <a:cubicBezTo>
                    <a:pt x="4014597" y="4267041"/>
                    <a:pt x="4012012" y="4266730"/>
                    <a:pt x="4009358" y="4266793"/>
                  </a:cubicBezTo>
                  <a:cubicBezTo>
                    <a:pt x="4011549" y="4247578"/>
                    <a:pt x="4013460" y="4228363"/>
                    <a:pt x="4014870" y="4209294"/>
                  </a:cubicBezTo>
                  <a:cubicBezTo>
                    <a:pt x="4017829" y="4169257"/>
                    <a:pt x="4022388" y="4130001"/>
                    <a:pt x="4026084" y="4090339"/>
                  </a:cubicBezTo>
                  <a:cubicBezTo>
                    <a:pt x="4024261" y="4121975"/>
                    <a:pt x="4019962" y="4153700"/>
                    <a:pt x="4019200" y="4180732"/>
                  </a:cubicBezTo>
                  <a:close/>
                  <a:moveTo>
                    <a:pt x="3947521" y="4912436"/>
                  </a:moveTo>
                  <a:cubicBezTo>
                    <a:pt x="3955897" y="4904867"/>
                    <a:pt x="3962387" y="4894224"/>
                    <a:pt x="3966286" y="4879492"/>
                  </a:cubicBezTo>
                  <a:cubicBezTo>
                    <a:pt x="3966286" y="4887023"/>
                    <a:pt x="3966298" y="4894554"/>
                    <a:pt x="3966279" y="4902079"/>
                  </a:cubicBezTo>
                  <a:cubicBezTo>
                    <a:pt x="3966273" y="4905108"/>
                    <a:pt x="3966743" y="4907807"/>
                    <a:pt x="3967403" y="4910353"/>
                  </a:cubicBezTo>
                  <a:cubicBezTo>
                    <a:pt x="3960729" y="4910588"/>
                    <a:pt x="3954049" y="4911255"/>
                    <a:pt x="3947521" y="4912436"/>
                  </a:cubicBezTo>
                  <a:close/>
                  <a:moveTo>
                    <a:pt x="3906304" y="4966227"/>
                  </a:moveTo>
                  <a:cubicBezTo>
                    <a:pt x="3905675" y="4969408"/>
                    <a:pt x="3905377" y="4972742"/>
                    <a:pt x="3905694" y="4976260"/>
                  </a:cubicBezTo>
                  <a:cubicBezTo>
                    <a:pt x="3906901" y="4989709"/>
                    <a:pt x="3907967" y="5003158"/>
                    <a:pt x="3909034" y="5016614"/>
                  </a:cubicBezTo>
                  <a:cubicBezTo>
                    <a:pt x="3903325" y="5013236"/>
                    <a:pt x="3896569" y="5011718"/>
                    <a:pt x="3889959" y="5012061"/>
                  </a:cubicBezTo>
                  <a:cubicBezTo>
                    <a:pt x="3888219" y="4984381"/>
                    <a:pt x="3886276" y="4956727"/>
                    <a:pt x="3884047" y="4929130"/>
                  </a:cubicBezTo>
                  <a:cubicBezTo>
                    <a:pt x="3894804" y="4929549"/>
                    <a:pt x="3905110" y="4929149"/>
                    <a:pt x="3914654" y="4927453"/>
                  </a:cubicBezTo>
                  <a:cubicBezTo>
                    <a:pt x="3911930" y="4930038"/>
                    <a:pt x="3909447" y="4932965"/>
                    <a:pt x="3907294" y="4936363"/>
                  </a:cubicBezTo>
                  <a:cubicBezTo>
                    <a:pt x="3901363" y="4945729"/>
                    <a:pt x="3901649" y="4957165"/>
                    <a:pt x="3906304" y="4966227"/>
                  </a:cubicBezTo>
                  <a:close/>
                  <a:moveTo>
                    <a:pt x="3838416" y="5699779"/>
                  </a:moveTo>
                  <a:cubicBezTo>
                    <a:pt x="3837927" y="5696045"/>
                    <a:pt x="3837501" y="5692317"/>
                    <a:pt x="3836962" y="5688590"/>
                  </a:cubicBezTo>
                  <a:cubicBezTo>
                    <a:pt x="3836733" y="5686977"/>
                    <a:pt x="3836333" y="5685497"/>
                    <a:pt x="3835888" y="5684062"/>
                  </a:cubicBezTo>
                  <a:cubicBezTo>
                    <a:pt x="3840289" y="5683986"/>
                    <a:pt x="3844651" y="5683815"/>
                    <a:pt x="3848950" y="5683510"/>
                  </a:cubicBezTo>
                  <a:cubicBezTo>
                    <a:pt x="3844766" y="5688323"/>
                    <a:pt x="3841286" y="5693791"/>
                    <a:pt x="3838416" y="5699779"/>
                  </a:cubicBezTo>
                  <a:close/>
                  <a:moveTo>
                    <a:pt x="3780364" y="5685669"/>
                  </a:moveTo>
                  <a:cubicBezTo>
                    <a:pt x="3776306" y="5697023"/>
                    <a:pt x="3774738" y="5708942"/>
                    <a:pt x="3774567" y="5721032"/>
                  </a:cubicBezTo>
                  <a:cubicBezTo>
                    <a:pt x="3771436" y="5708548"/>
                    <a:pt x="3769404" y="5696172"/>
                    <a:pt x="3769563" y="5683967"/>
                  </a:cubicBezTo>
                  <a:cubicBezTo>
                    <a:pt x="3773443" y="5683732"/>
                    <a:pt x="3777380" y="5683611"/>
                    <a:pt x="3781342" y="5683548"/>
                  </a:cubicBezTo>
                  <a:cubicBezTo>
                    <a:pt x="3781018" y="5684259"/>
                    <a:pt x="3780631" y="5684920"/>
                    <a:pt x="3780364" y="5685669"/>
                  </a:cubicBezTo>
                  <a:close/>
                  <a:moveTo>
                    <a:pt x="3768217" y="2496096"/>
                  </a:moveTo>
                  <a:cubicBezTo>
                    <a:pt x="3767131" y="2552039"/>
                    <a:pt x="3766667" y="2607995"/>
                    <a:pt x="3766191" y="2663952"/>
                  </a:cubicBezTo>
                  <a:cubicBezTo>
                    <a:pt x="3765727" y="2717298"/>
                    <a:pt x="3766419" y="2770784"/>
                    <a:pt x="3764413" y="2824099"/>
                  </a:cubicBezTo>
                  <a:cubicBezTo>
                    <a:pt x="3763841" y="2839192"/>
                    <a:pt x="3762806" y="2853956"/>
                    <a:pt x="3762216" y="2868631"/>
                  </a:cubicBezTo>
                  <a:cubicBezTo>
                    <a:pt x="3760089" y="2871323"/>
                    <a:pt x="3759555" y="2875038"/>
                    <a:pt x="3761924" y="2877940"/>
                  </a:cubicBezTo>
                  <a:cubicBezTo>
                    <a:pt x="3761670" y="2888672"/>
                    <a:pt x="3761740" y="2899384"/>
                    <a:pt x="3762590" y="2910160"/>
                  </a:cubicBezTo>
                  <a:cubicBezTo>
                    <a:pt x="3762133" y="2914046"/>
                    <a:pt x="3761625" y="2917920"/>
                    <a:pt x="3761270" y="2921844"/>
                  </a:cubicBezTo>
                  <a:cubicBezTo>
                    <a:pt x="3738918" y="2917431"/>
                    <a:pt x="3716324" y="2917151"/>
                    <a:pt x="3693553" y="2917640"/>
                  </a:cubicBezTo>
                  <a:cubicBezTo>
                    <a:pt x="3683101" y="2894666"/>
                    <a:pt x="3689216" y="2861341"/>
                    <a:pt x="3697871" y="2840374"/>
                  </a:cubicBezTo>
                  <a:cubicBezTo>
                    <a:pt x="3699840" y="2835611"/>
                    <a:pt x="3696582" y="2828131"/>
                    <a:pt x="3691229" y="2827127"/>
                  </a:cubicBezTo>
                  <a:cubicBezTo>
                    <a:pt x="3688772" y="2826670"/>
                    <a:pt x="3686314" y="2826207"/>
                    <a:pt x="3683857" y="2825743"/>
                  </a:cubicBezTo>
                  <a:cubicBezTo>
                    <a:pt x="3672573" y="2823629"/>
                    <a:pt x="3665931" y="2838221"/>
                    <a:pt x="3673868" y="2843669"/>
                  </a:cubicBezTo>
                  <a:cubicBezTo>
                    <a:pt x="3665651" y="2865539"/>
                    <a:pt x="3660476" y="2895358"/>
                    <a:pt x="3667887" y="2918256"/>
                  </a:cubicBezTo>
                  <a:cubicBezTo>
                    <a:pt x="3662787" y="2918371"/>
                    <a:pt x="3657688" y="2918440"/>
                    <a:pt x="3652577" y="2918460"/>
                  </a:cubicBezTo>
                  <a:cubicBezTo>
                    <a:pt x="3651808" y="2917012"/>
                    <a:pt x="3650653" y="2915666"/>
                    <a:pt x="3648640" y="2914681"/>
                  </a:cubicBezTo>
                  <a:cubicBezTo>
                    <a:pt x="3620738" y="2900984"/>
                    <a:pt x="3655923" y="2833928"/>
                    <a:pt x="3652951" y="2808236"/>
                  </a:cubicBezTo>
                  <a:cubicBezTo>
                    <a:pt x="3651421" y="2795085"/>
                    <a:pt x="3631869" y="2799803"/>
                    <a:pt x="3633044" y="2812630"/>
                  </a:cubicBezTo>
                  <a:cubicBezTo>
                    <a:pt x="3634498" y="2828556"/>
                    <a:pt x="3609962" y="2887757"/>
                    <a:pt x="3617887" y="2917005"/>
                  </a:cubicBezTo>
                  <a:cubicBezTo>
                    <a:pt x="3601929" y="2915589"/>
                    <a:pt x="3586118" y="2913557"/>
                    <a:pt x="3570446" y="2912884"/>
                  </a:cubicBezTo>
                  <a:cubicBezTo>
                    <a:pt x="3563131" y="2791205"/>
                    <a:pt x="3574973" y="2666517"/>
                    <a:pt x="3570662" y="2544978"/>
                  </a:cubicBezTo>
                  <a:cubicBezTo>
                    <a:pt x="3569512" y="2512498"/>
                    <a:pt x="3576713" y="2450617"/>
                    <a:pt x="3561600" y="2408872"/>
                  </a:cubicBezTo>
                  <a:cubicBezTo>
                    <a:pt x="3579952" y="2404897"/>
                    <a:pt x="3597744" y="2399233"/>
                    <a:pt x="3615353" y="2392673"/>
                  </a:cubicBezTo>
                  <a:cubicBezTo>
                    <a:pt x="3638651" y="2383999"/>
                    <a:pt x="3672884" y="2375592"/>
                    <a:pt x="3690308" y="2354929"/>
                  </a:cubicBezTo>
                  <a:cubicBezTo>
                    <a:pt x="3690702" y="2355183"/>
                    <a:pt x="3690994" y="2355481"/>
                    <a:pt x="3691394" y="2355735"/>
                  </a:cubicBezTo>
                  <a:cubicBezTo>
                    <a:pt x="3703662" y="2363609"/>
                    <a:pt x="3718902" y="2358726"/>
                    <a:pt x="3726872" y="2348744"/>
                  </a:cubicBezTo>
                  <a:cubicBezTo>
                    <a:pt x="3773373" y="2352668"/>
                    <a:pt x="3768693" y="2471680"/>
                    <a:pt x="3768217" y="2496096"/>
                  </a:cubicBezTo>
                  <a:close/>
                  <a:moveTo>
                    <a:pt x="3543827" y="2364187"/>
                  </a:moveTo>
                  <a:cubicBezTo>
                    <a:pt x="3549281" y="2362669"/>
                    <a:pt x="3549211" y="2353481"/>
                    <a:pt x="3542957" y="2353741"/>
                  </a:cubicBezTo>
                  <a:cubicBezTo>
                    <a:pt x="3526770" y="2354402"/>
                    <a:pt x="3530149" y="2352890"/>
                    <a:pt x="3516731" y="2361723"/>
                  </a:cubicBezTo>
                  <a:cubicBezTo>
                    <a:pt x="3512553" y="2364473"/>
                    <a:pt x="3510362" y="2371553"/>
                    <a:pt x="3514839" y="2375052"/>
                  </a:cubicBezTo>
                  <a:cubicBezTo>
                    <a:pt x="3477831" y="2390533"/>
                    <a:pt x="3470097" y="2424785"/>
                    <a:pt x="3468116" y="2468613"/>
                  </a:cubicBezTo>
                  <a:cubicBezTo>
                    <a:pt x="3463893" y="2561888"/>
                    <a:pt x="3477183" y="2655436"/>
                    <a:pt x="3480625" y="2748546"/>
                  </a:cubicBezTo>
                  <a:cubicBezTo>
                    <a:pt x="3482257" y="2792736"/>
                    <a:pt x="3480327" y="2837249"/>
                    <a:pt x="3478409" y="2881395"/>
                  </a:cubicBezTo>
                  <a:cubicBezTo>
                    <a:pt x="3477285" y="2907379"/>
                    <a:pt x="3472408" y="2930632"/>
                    <a:pt x="3474535" y="2954331"/>
                  </a:cubicBezTo>
                  <a:cubicBezTo>
                    <a:pt x="3456184" y="2968332"/>
                    <a:pt x="3440296" y="2983693"/>
                    <a:pt x="3436626" y="3009963"/>
                  </a:cubicBezTo>
                  <a:cubicBezTo>
                    <a:pt x="3428809" y="3065932"/>
                    <a:pt x="3435051" y="3126136"/>
                    <a:pt x="3435013" y="3182575"/>
                  </a:cubicBezTo>
                  <a:cubicBezTo>
                    <a:pt x="3434924" y="3327768"/>
                    <a:pt x="3433051" y="3472897"/>
                    <a:pt x="3435699" y="3618077"/>
                  </a:cubicBezTo>
                  <a:cubicBezTo>
                    <a:pt x="3435940" y="3631311"/>
                    <a:pt x="3436315" y="3644557"/>
                    <a:pt x="3436607" y="3657790"/>
                  </a:cubicBezTo>
                  <a:cubicBezTo>
                    <a:pt x="3435648" y="3695172"/>
                    <a:pt x="3434943" y="3732574"/>
                    <a:pt x="3434734" y="3770039"/>
                  </a:cubicBezTo>
                  <a:cubicBezTo>
                    <a:pt x="3434460" y="3820064"/>
                    <a:pt x="3435362" y="3870045"/>
                    <a:pt x="3436886" y="3920013"/>
                  </a:cubicBezTo>
                  <a:cubicBezTo>
                    <a:pt x="3432702" y="4050747"/>
                    <a:pt x="3431381" y="4180846"/>
                    <a:pt x="3436289" y="4311796"/>
                  </a:cubicBezTo>
                  <a:cubicBezTo>
                    <a:pt x="3438905" y="4381373"/>
                    <a:pt x="3443643" y="4451076"/>
                    <a:pt x="3446754" y="4520787"/>
                  </a:cubicBezTo>
                  <a:cubicBezTo>
                    <a:pt x="3445649" y="4523359"/>
                    <a:pt x="3444976" y="4526330"/>
                    <a:pt x="3444976" y="4529785"/>
                  </a:cubicBezTo>
                  <a:cubicBezTo>
                    <a:pt x="3444855" y="4581715"/>
                    <a:pt x="3445268" y="4633645"/>
                    <a:pt x="3445840" y="4685569"/>
                  </a:cubicBezTo>
                  <a:cubicBezTo>
                    <a:pt x="3444417" y="4685137"/>
                    <a:pt x="3443008" y="4684649"/>
                    <a:pt x="3441528" y="4684420"/>
                  </a:cubicBezTo>
                  <a:cubicBezTo>
                    <a:pt x="3417982" y="4680896"/>
                    <a:pt x="3393687" y="4677486"/>
                    <a:pt x="3369119" y="4674565"/>
                  </a:cubicBezTo>
                  <a:cubicBezTo>
                    <a:pt x="3367208" y="4670272"/>
                    <a:pt x="3365265" y="4665986"/>
                    <a:pt x="3363296" y="4661725"/>
                  </a:cubicBezTo>
                  <a:cubicBezTo>
                    <a:pt x="3357949" y="4650124"/>
                    <a:pt x="3341211" y="4659191"/>
                    <a:pt x="3345897" y="4670723"/>
                  </a:cubicBezTo>
                  <a:cubicBezTo>
                    <a:pt x="3346075" y="4671167"/>
                    <a:pt x="3346253" y="4671606"/>
                    <a:pt x="3346443" y="4672044"/>
                  </a:cubicBezTo>
                  <a:cubicBezTo>
                    <a:pt x="3310178" y="4668342"/>
                    <a:pt x="3273571" y="4666227"/>
                    <a:pt x="3237820" y="4667243"/>
                  </a:cubicBezTo>
                  <a:cubicBezTo>
                    <a:pt x="3235229" y="4633855"/>
                    <a:pt x="3234054" y="4600035"/>
                    <a:pt x="3225520" y="4567523"/>
                  </a:cubicBezTo>
                  <a:cubicBezTo>
                    <a:pt x="3223374" y="4559344"/>
                    <a:pt x="3213519" y="4555845"/>
                    <a:pt x="3206984" y="4561592"/>
                  </a:cubicBezTo>
                  <a:cubicBezTo>
                    <a:pt x="3203625" y="4564545"/>
                    <a:pt x="3200273" y="4567491"/>
                    <a:pt x="3196907" y="4570450"/>
                  </a:cubicBezTo>
                  <a:cubicBezTo>
                    <a:pt x="3187960" y="4578318"/>
                    <a:pt x="3196685" y="4590097"/>
                    <a:pt x="3206178" y="4588579"/>
                  </a:cubicBezTo>
                  <a:cubicBezTo>
                    <a:pt x="3210064" y="4615167"/>
                    <a:pt x="3212083" y="4641932"/>
                    <a:pt x="3217284" y="4668285"/>
                  </a:cubicBezTo>
                  <a:cubicBezTo>
                    <a:pt x="3212534" y="4668596"/>
                    <a:pt x="3207734" y="4668767"/>
                    <a:pt x="3203028" y="4669205"/>
                  </a:cubicBezTo>
                  <a:cubicBezTo>
                    <a:pt x="3172682" y="4672031"/>
                    <a:pt x="3139020" y="4662868"/>
                    <a:pt x="3108445" y="4662976"/>
                  </a:cubicBezTo>
                  <a:cubicBezTo>
                    <a:pt x="3113011" y="4639703"/>
                    <a:pt x="3110528" y="4617370"/>
                    <a:pt x="3109283" y="4593107"/>
                  </a:cubicBezTo>
                  <a:cubicBezTo>
                    <a:pt x="3106896" y="4546727"/>
                    <a:pt x="3109010" y="4499489"/>
                    <a:pt x="3109309" y="4453051"/>
                  </a:cubicBezTo>
                  <a:cubicBezTo>
                    <a:pt x="3109468" y="4428794"/>
                    <a:pt x="3109836" y="4404664"/>
                    <a:pt x="3110134" y="4380611"/>
                  </a:cubicBezTo>
                  <a:cubicBezTo>
                    <a:pt x="3118275" y="4408125"/>
                    <a:pt x="3117742" y="4436275"/>
                    <a:pt x="3118618" y="4465066"/>
                  </a:cubicBezTo>
                  <a:cubicBezTo>
                    <a:pt x="3119018" y="4478147"/>
                    <a:pt x="3138449" y="4479550"/>
                    <a:pt x="3139166" y="4466126"/>
                  </a:cubicBezTo>
                  <a:cubicBezTo>
                    <a:pt x="3141122" y="4429334"/>
                    <a:pt x="3139694" y="4394936"/>
                    <a:pt x="3126009" y="4360284"/>
                  </a:cubicBezTo>
                  <a:cubicBezTo>
                    <a:pt x="3122999" y="4352664"/>
                    <a:pt x="3115329" y="4353052"/>
                    <a:pt x="3110369" y="4357166"/>
                  </a:cubicBezTo>
                  <a:cubicBezTo>
                    <a:pt x="3110979" y="4291336"/>
                    <a:pt x="3110369" y="4225899"/>
                    <a:pt x="3102597" y="4159656"/>
                  </a:cubicBezTo>
                  <a:cubicBezTo>
                    <a:pt x="3090652" y="4057935"/>
                    <a:pt x="3095986" y="3954589"/>
                    <a:pt x="3088506" y="3852494"/>
                  </a:cubicBezTo>
                  <a:cubicBezTo>
                    <a:pt x="3080759" y="3746639"/>
                    <a:pt x="3079997" y="3642683"/>
                    <a:pt x="3082283" y="3536588"/>
                  </a:cubicBezTo>
                  <a:cubicBezTo>
                    <a:pt x="3086760" y="3328784"/>
                    <a:pt x="3081616" y="3120605"/>
                    <a:pt x="3082220" y="2912751"/>
                  </a:cubicBezTo>
                  <a:cubicBezTo>
                    <a:pt x="3082518" y="2811354"/>
                    <a:pt x="3078543" y="2713462"/>
                    <a:pt x="3066427" y="2612758"/>
                  </a:cubicBezTo>
                  <a:cubicBezTo>
                    <a:pt x="3056070" y="2526614"/>
                    <a:pt x="3046939" y="2435174"/>
                    <a:pt x="3055848" y="2347912"/>
                  </a:cubicBezTo>
                  <a:cubicBezTo>
                    <a:pt x="3060623" y="2347271"/>
                    <a:pt x="3065418" y="2346737"/>
                    <a:pt x="3070186" y="2346020"/>
                  </a:cubicBezTo>
                  <a:cubicBezTo>
                    <a:pt x="3082963" y="2344210"/>
                    <a:pt x="3089516" y="2332285"/>
                    <a:pt x="3091402" y="2320950"/>
                  </a:cubicBezTo>
                  <a:cubicBezTo>
                    <a:pt x="3101657" y="2259444"/>
                    <a:pt x="3091097" y="2194763"/>
                    <a:pt x="3090583" y="2132641"/>
                  </a:cubicBezTo>
                  <a:cubicBezTo>
                    <a:pt x="3090322" y="2100967"/>
                    <a:pt x="3090646" y="2069388"/>
                    <a:pt x="3088106" y="2037791"/>
                  </a:cubicBezTo>
                  <a:cubicBezTo>
                    <a:pt x="3085795" y="2009044"/>
                    <a:pt x="3094526" y="2012918"/>
                    <a:pt x="3116389" y="2003120"/>
                  </a:cubicBezTo>
                  <a:cubicBezTo>
                    <a:pt x="3130607" y="1996751"/>
                    <a:pt x="3137338" y="1980317"/>
                    <a:pt x="3141459" y="1966772"/>
                  </a:cubicBezTo>
                  <a:cubicBezTo>
                    <a:pt x="3151911" y="1932374"/>
                    <a:pt x="3175234" y="1928552"/>
                    <a:pt x="3199472" y="1911699"/>
                  </a:cubicBezTo>
                  <a:cubicBezTo>
                    <a:pt x="3210172" y="1904263"/>
                    <a:pt x="3217678" y="1895373"/>
                    <a:pt x="3222974" y="1885537"/>
                  </a:cubicBezTo>
                  <a:cubicBezTo>
                    <a:pt x="3295383" y="1888451"/>
                    <a:pt x="3370243" y="1917014"/>
                    <a:pt x="3443541" y="1911807"/>
                  </a:cubicBezTo>
                  <a:cubicBezTo>
                    <a:pt x="3444303" y="1914785"/>
                    <a:pt x="3445090" y="1917744"/>
                    <a:pt x="3446170" y="1920570"/>
                  </a:cubicBezTo>
                  <a:cubicBezTo>
                    <a:pt x="3407568" y="1919376"/>
                    <a:pt x="3368681" y="1920500"/>
                    <a:pt x="3330301" y="1921414"/>
                  </a:cubicBezTo>
                  <a:cubicBezTo>
                    <a:pt x="3279343" y="1922627"/>
                    <a:pt x="3230397" y="1936762"/>
                    <a:pt x="3179425" y="1937892"/>
                  </a:cubicBezTo>
                  <a:cubicBezTo>
                    <a:pt x="3170047" y="1938102"/>
                    <a:pt x="3169126" y="1951875"/>
                    <a:pt x="3178670" y="1952567"/>
                  </a:cubicBezTo>
                  <a:cubicBezTo>
                    <a:pt x="3229317" y="1956250"/>
                    <a:pt x="3278600" y="1942191"/>
                    <a:pt x="3329273" y="1941264"/>
                  </a:cubicBezTo>
                  <a:cubicBezTo>
                    <a:pt x="3373126" y="1940458"/>
                    <a:pt x="3416992" y="1944109"/>
                    <a:pt x="3460781" y="1943385"/>
                  </a:cubicBezTo>
                  <a:cubicBezTo>
                    <a:pt x="3472364" y="1955418"/>
                    <a:pt x="3484606" y="1959705"/>
                    <a:pt x="3502463" y="1962035"/>
                  </a:cubicBezTo>
                  <a:cubicBezTo>
                    <a:pt x="3512331" y="1963318"/>
                    <a:pt x="3531101" y="1951113"/>
                    <a:pt x="3527666" y="1972792"/>
                  </a:cubicBezTo>
                  <a:cubicBezTo>
                    <a:pt x="3524694" y="1991569"/>
                    <a:pt x="3527755" y="1999259"/>
                    <a:pt x="3534409" y="2016633"/>
                  </a:cubicBezTo>
                  <a:cubicBezTo>
                    <a:pt x="3538645" y="2027694"/>
                    <a:pt x="3554012" y="2033835"/>
                    <a:pt x="3564934" y="2030933"/>
                  </a:cubicBezTo>
                  <a:cubicBezTo>
                    <a:pt x="3621538" y="2015909"/>
                    <a:pt x="3637057" y="2035124"/>
                    <a:pt x="3645846" y="2088343"/>
                  </a:cubicBezTo>
                  <a:cubicBezTo>
                    <a:pt x="3653307" y="2133555"/>
                    <a:pt x="3661435" y="2178577"/>
                    <a:pt x="3664305" y="2224385"/>
                  </a:cubicBezTo>
                  <a:cubicBezTo>
                    <a:pt x="3666185" y="2254364"/>
                    <a:pt x="3657511" y="2289441"/>
                    <a:pt x="3664712" y="2318232"/>
                  </a:cubicBezTo>
                  <a:cubicBezTo>
                    <a:pt x="3622268" y="2324512"/>
                    <a:pt x="3585057" y="2352675"/>
                    <a:pt x="3543827" y="2364187"/>
                  </a:cubicBezTo>
                  <a:close/>
                  <a:moveTo>
                    <a:pt x="3524211" y="2429859"/>
                  </a:moveTo>
                  <a:cubicBezTo>
                    <a:pt x="3528326" y="2423864"/>
                    <a:pt x="3533819" y="2418778"/>
                    <a:pt x="3541458" y="2415076"/>
                  </a:cubicBezTo>
                  <a:cubicBezTo>
                    <a:pt x="3541979" y="2417743"/>
                    <a:pt x="3542366" y="2420473"/>
                    <a:pt x="3542690" y="2423236"/>
                  </a:cubicBezTo>
                  <a:cubicBezTo>
                    <a:pt x="3535787" y="2422823"/>
                    <a:pt x="3528993" y="2425033"/>
                    <a:pt x="3524211" y="2429859"/>
                  </a:cubicBezTo>
                  <a:close/>
                  <a:moveTo>
                    <a:pt x="3530714" y="5219223"/>
                  </a:moveTo>
                  <a:cubicBezTo>
                    <a:pt x="3529622" y="5187530"/>
                    <a:pt x="3528371" y="5155838"/>
                    <a:pt x="3527018" y="5124145"/>
                  </a:cubicBezTo>
                  <a:cubicBezTo>
                    <a:pt x="3529691" y="5156676"/>
                    <a:pt x="3532200" y="5188915"/>
                    <a:pt x="3534276" y="5220976"/>
                  </a:cubicBezTo>
                  <a:cubicBezTo>
                    <a:pt x="3533101" y="5220284"/>
                    <a:pt x="3531920" y="5219693"/>
                    <a:pt x="3530714" y="5219223"/>
                  </a:cubicBezTo>
                  <a:close/>
                  <a:moveTo>
                    <a:pt x="3496138" y="4836839"/>
                  </a:moveTo>
                  <a:cubicBezTo>
                    <a:pt x="3495109" y="4804467"/>
                    <a:pt x="3494087" y="4772101"/>
                    <a:pt x="3493160" y="4739722"/>
                  </a:cubicBezTo>
                  <a:cubicBezTo>
                    <a:pt x="3499250" y="4670005"/>
                    <a:pt x="3498316" y="4599952"/>
                    <a:pt x="3495205" y="4529905"/>
                  </a:cubicBezTo>
                  <a:cubicBezTo>
                    <a:pt x="3498634" y="4527499"/>
                    <a:pt x="3501301" y="4524051"/>
                    <a:pt x="3502793" y="4519542"/>
                  </a:cubicBezTo>
                  <a:cubicBezTo>
                    <a:pt x="3504717" y="4597317"/>
                    <a:pt x="3506958" y="4675085"/>
                    <a:pt x="3509816" y="4752879"/>
                  </a:cubicBezTo>
                  <a:cubicBezTo>
                    <a:pt x="3510946" y="4783683"/>
                    <a:pt x="3511918" y="4814658"/>
                    <a:pt x="3512908" y="4845704"/>
                  </a:cubicBezTo>
                  <a:cubicBezTo>
                    <a:pt x="3508495" y="4840878"/>
                    <a:pt x="3502488" y="4837887"/>
                    <a:pt x="3496138" y="4836839"/>
                  </a:cubicBezTo>
                  <a:close/>
                  <a:moveTo>
                    <a:pt x="3489699" y="3925068"/>
                  </a:moveTo>
                  <a:cubicBezTo>
                    <a:pt x="3488550" y="3896061"/>
                    <a:pt x="3487388" y="3867048"/>
                    <a:pt x="3486277" y="3838054"/>
                  </a:cubicBezTo>
                  <a:cubicBezTo>
                    <a:pt x="3486423" y="3833717"/>
                    <a:pt x="3486556" y="3829367"/>
                    <a:pt x="3486702" y="3825024"/>
                  </a:cubicBezTo>
                  <a:cubicBezTo>
                    <a:pt x="3487508" y="3858367"/>
                    <a:pt x="3488715" y="3891705"/>
                    <a:pt x="3490017" y="3925036"/>
                  </a:cubicBezTo>
                  <a:cubicBezTo>
                    <a:pt x="3489909" y="3925042"/>
                    <a:pt x="3489807" y="3925055"/>
                    <a:pt x="3489699" y="3925068"/>
                  </a:cubicBezTo>
                  <a:close/>
                  <a:moveTo>
                    <a:pt x="3453739" y="5401113"/>
                  </a:moveTo>
                  <a:cubicBezTo>
                    <a:pt x="3452761" y="5402567"/>
                    <a:pt x="3452037" y="5404021"/>
                    <a:pt x="3451167" y="5405469"/>
                  </a:cubicBezTo>
                  <a:cubicBezTo>
                    <a:pt x="3449307" y="5375046"/>
                    <a:pt x="3447103" y="5344680"/>
                    <a:pt x="3444487" y="5314080"/>
                  </a:cubicBezTo>
                  <a:cubicBezTo>
                    <a:pt x="3446487" y="5313514"/>
                    <a:pt x="3448323" y="5312333"/>
                    <a:pt x="3449593" y="5310663"/>
                  </a:cubicBezTo>
                  <a:cubicBezTo>
                    <a:pt x="3449904" y="5313171"/>
                    <a:pt x="3450094" y="5315673"/>
                    <a:pt x="3450437" y="5318182"/>
                  </a:cubicBezTo>
                  <a:cubicBezTo>
                    <a:pt x="3450958" y="5321973"/>
                    <a:pt x="3452336" y="5324957"/>
                    <a:pt x="3454196" y="5327338"/>
                  </a:cubicBezTo>
                  <a:cubicBezTo>
                    <a:pt x="3454146" y="5351932"/>
                    <a:pt x="3453999" y="5376519"/>
                    <a:pt x="3453739" y="5401113"/>
                  </a:cubicBezTo>
                  <a:close/>
                  <a:moveTo>
                    <a:pt x="3439306" y="5275961"/>
                  </a:moveTo>
                  <a:cubicBezTo>
                    <a:pt x="3434346" y="5268963"/>
                    <a:pt x="3422122" y="5273935"/>
                    <a:pt x="3422211" y="5282025"/>
                  </a:cubicBezTo>
                  <a:cubicBezTo>
                    <a:pt x="3422884" y="5338654"/>
                    <a:pt x="3425825" y="5395004"/>
                    <a:pt x="3427514" y="5451627"/>
                  </a:cubicBezTo>
                  <a:cubicBezTo>
                    <a:pt x="3424154" y="5455323"/>
                    <a:pt x="3421132" y="5459285"/>
                    <a:pt x="3418738" y="5463755"/>
                  </a:cubicBezTo>
                  <a:cubicBezTo>
                    <a:pt x="3411347" y="5477560"/>
                    <a:pt x="3414020" y="5496572"/>
                    <a:pt x="3428422" y="5504110"/>
                  </a:cubicBezTo>
                  <a:cubicBezTo>
                    <a:pt x="3428523" y="5515521"/>
                    <a:pt x="3428790" y="5526893"/>
                    <a:pt x="3428657" y="5538349"/>
                  </a:cubicBezTo>
                  <a:cubicBezTo>
                    <a:pt x="3428422" y="5558116"/>
                    <a:pt x="3440842" y="5721350"/>
                    <a:pt x="3427177" y="5752020"/>
                  </a:cubicBezTo>
                  <a:cubicBezTo>
                    <a:pt x="3426002" y="5749480"/>
                    <a:pt x="3423983" y="5747340"/>
                    <a:pt x="3420840" y="5746438"/>
                  </a:cubicBezTo>
                  <a:cubicBezTo>
                    <a:pt x="3393351" y="5738514"/>
                    <a:pt x="3403384" y="5561355"/>
                    <a:pt x="3402787" y="5532145"/>
                  </a:cubicBezTo>
                  <a:cubicBezTo>
                    <a:pt x="3401815" y="5484945"/>
                    <a:pt x="3402209" y="5437701"/>
                    <a:pt x="3402317" y="5390476"/>
                  </a:cubicBezTo>
                  <a:cubicBezTo>
                    <a:pt x="3402965" y="5390546"/>
                    <a:pt x="3403606" y="5390565"/>
                    <a:pt x="3404254" y="5390642"/>
                  </a:cubicBezTo>
                  <a:cubicBezTo>
                    <a:pt x="3415252" y="5391918"/>
                    <a:pt x="3418135" y="5374951"/>
                    <a:pt x="3407810" y="5371750"/>
                  </a:cubicBezTo>
                  <a:cubicBezTo>
                    <a:pt x="3405968" y="5371179"/>
                    <a:pt x="3404127" y="5370728"/>
                    <a:pt x="3402285" y="5370207"/>
                  </a:cubicBezTo>
                  <a:cubicBezTo>
                    <a:pt x="3402272" y="5336311"/>
                    <a:pt x="3402056" y="5302415"/>
                    <a:pt x="3400825" y="5268550"/>
                  </a:cubicBezTo>
                  <a:cubicBezTo>
                    <a:pt x="3400425" y="5257622"/>
                    <a:pt x="3384067" y="5256390"/>
                    <a:pt x="3383603" y="5267661"/>
                  </a:cubicBezTo>
                  <a:cubicBezTo>
                    <a:pt x="3382276" y="5300186"/>
                    <a:pt x="3381406" y="5332761"/>
                    <a:pt x="3380720" y="5365349"/>
                  </a:cubicBezTo>
                  <a:cubicBezTo>
                    <a:pt x="3358210" y="5361476"/>
                    <a:pt x="3335724" y="5361101"/>
                    <a:pt x="3313182" y="5362575"/>
                  </a:cubicBezTo>
                  <a:cubicBezTo>
                    <a:pt x="3309588" y="5325884"/>
                    <a:pt x="3304559" y="5289346"/>
                    <a:pt x="3298564" y="5253202"/>
                  </a:cubicBezTo>
                  <a:cubicBezTo>
                    <a:pt x="3347015" y="5250865"/>
                    <a:pt x="3396411" y="5250395"/>
                    <a:pt x="3444849" y="5246116"/>
                  </a:cubicBezTo>
                  <a:cubicBezTo>
                    <a:pt x="3445243" y="5259889"/>
                    <a:pt x="3445897" y="5273662"/>
                    <a:pt x="3447078" y="5287435"/>
                  </a:cubicBezTo>
                  <a:cubicBezTo>
                    <a:pt x="3445611" y="5284660"/>
                    <a:pt x="3443401" y="5281733"/>
                    <a:pt x="3439306" y="5275961"/>
                  </a:cubicBezTo>
                  <a:close/>
                  <a:moveTo>
                    <a:pt x="3415493" y="5220747"/>
                  </a:moveTo>
                  <a:cubicBezTo>
                    <a:pt x="3391344" y="5222481"/>
                    <a:pt x="3362331" y="5224068"/>
                    <a:pt x="3336099" y="5225376"/>
                  </a:cubicBezTo>
                  <a:cubicBezTo>
                    <a:pt x="3362356" y="5222601"/>
                    <a:pt x="3388760" y="5220658"/>
                    <a:pt x="3415493" y="5220747"/>
                  </a:cubicBezTo>
                  <a:close/>
                  <a:moveTo>
                    <a:pt x="3116624" y="5192312"/>
                  </a:moveTo>
                  <a:cubicBezTo>
                    <a:pt x="3115989" y="5133454"/>
                    <a:pt x="3116980" y="5074570"/>
                    <a:pt x="3114897" y="5015750"/>
                  </a:cubicBezTo>
                  <a:cubicBezTo>
                    <a:pt x="3113258" y="4969484"/>
                    <a:pt x="3107734" y="4923618"/>
                    <a:pt x="3104368" y="4877562"/>
                  </a:cubicBezTo>
                  <a:cubicBezTo>
                    <a:pt x="3104597" y="4839417"/>
                    <a:pt x="3104343" y="4801241"/>
                    <a:pt x="3104026" y="4763090"/>
                  </a:cubicBezTo>
                  <a:cubicBezTo>
                    <a:pt x="3104661" y="4747799"/>
                    <a:pt x="3103816" y="4733353"/>
                    <a:pt x="3103816" y="4719173"/>
                  </a:cubicBezTo>
                  <a:lnTo>
                    <a:pt x="3103816" y="4716818"/>
                  </a:lnTo>
                  <a:cubicBezTo>
                    <a:pt x="3116351" y="4715910"/>
                    <a:pt x="3133223" y="4720647"/>
                    <a:pt x="3149098" y="4723574"/>
                  </a:cubicBezTo>
                  <a:cubicBezTo>
                    <a:pt x="3181445" y="4729543"/>
                    <a:pt x="3220948" y="4718043"/>
                    <a:pt x="3253066" y="4716456"/>
                  </a:cubicBezTo>
                  <a:cubicBezTo>
                    <a:pt x="3310147" y="4713636"/>
                    <a:pt x="3366465" y="4725365"/>
                    <a:pt x="3423716" y="4725416"/>
                  </a:cubicBezTo>
                  <a:cubicBezTo>
                    <a:pt x="3430612" y="4768811"/>
                    <a:pt x="3423793" y="4815598"/>
                    <a:pt x="3426180" y="4859254"/>
                  </a:cubicBezTo>
                  <a:cubicBezTo>
                    <a:pt x="3429127" y="4912944"/>
                    <a:pt x="3438023" y="4966303"/>
                    <a:pt x="3444068" y="5019694"/>
                  </a:cubicBezTo>
                  <a:cubicBezTo>
                    <a:pt x="3446665" y="5042642"/>
                    <a:pt x="3448538" y="5065623"/>
                    <a:pt x="3450158" y="5088610"/>
                  </a:cubicBezTo>
                  <a:cubicBezTo>
                    <a:pt x="3447954" y="5122125"/>
                    <a:pt x="3445814" y="5155628"/>
                    <a:pt x="3444894" y="5189118"/>
                  </a:cubicBezTo>
                  <a:cubicBezTo>
                    <a:pt x="3431184" y="5189912"/>
                    <a:pt x="3417487" y="5190324"/>
                    <a:pt x="3403796" y="5190623"/>
                  </a:cubicBezTo>
                  <a:cubicBezTo>
                    <a:pt x="3312534" y="5172278"/>
                    <a:pt x="3201193" y="5140566"/>
                    <a:pt x="3116624" y="5192312"/>
                  </a:cubicBezTo>
                  <a:close/>
                  <a:moveTo>
                    <a:pt x="3289274" y="5481891"/>
                  </a:moveTo>
                  <a:cubicBezTo>
                    <a:pt x="3275723" y="5478875"/>
                    <a:pt x="3261271" y="5478710"/>
                    <a:pt x="3246107" y="5479243"/>
                  </a:cubicBezTo>
                  <a:cubicBezTo>
                    <a:pt x="3244678" y="5479294"/>
                    <a:pt x="3243103" y="5479415"/>
                    <a:pt x="3241497" y="5479548"/>
                  </a:cubicBezTo>
                  <a:cubicBezTo>
                    <a:pt x="3242424" y="5451132"/>
                    <a:pt x="3243529" y="5422703"/>
                    <a:pt x="3243668" y="5394363"/>
                  </a:cubicBezTo>
                  <a:cubicBezTo>
                    <a:pt x="3258502" y="5392566"/>
                    <a:pt x="3273298" y="5391003"/>
                    <a:pt x="3288087" y="5389803"/>
                  </a:cubicBezTo>
                  <a:cubicBezTo>
                    <a:pt x="3289534" y="5420531"/>
                    <a:pt x="3289871" y="5451201"/>
                    <a:pt x="3289274" y="5481891"/>
                  </a:cubicBezTo>
                  <a:close/>
                  <a:moveTo>
                    <a:pt x="3277342" y="5632469"/>
                  </a:moveTo>
                  <a:cubicBezTo>
                    <a:pt x="3264776" y="5628563"/>
                    <a:pt x="3252501" y="5624779"/>
                    <a:pt x="3240449" y="5620639"/>
                  </a:cubicBezTo>
                  <a:cubicBezTo>
                    <a:pt x="3240119" y="5585948"/>
                    <a:pt x="3239827" y="5551258"/>
                    <a:pt x="3240487" y="5516581"/>
                  </a:cubicBezTo>
                  <a:cubicBezTo>
                    <a:pt x="3240582" y="5511507"/>
                    <a:pt x="3240747" y="5506434"/>
                    <a:pt x="3240881" y="5501354"/>
                  </a:cubicBezTo>
                  <a:cubicBezTo>
                    <a:pt x="3257175" y="5500738"/>
                    <a:pt x="3273374" y="5501354"/>
                    <a:pt x="3288690" y="5505450"/>
                  </a:cubicBezTo>
                  <a:cubicBezTo>
                    <a:pt x="3287109" y="5547633"/>
                    <a:pt x="3283305" y="5589911"/>
                    <a:pt x="3277342" y="5632469"/>
                  </a:cubicBezTo>
                  <a:close/>
                  <a:moveTo>
                    <a:pt x="3230797" y="5255761"/>
                  </a:moveTo>
                  <a:cubicBezTo>
                    <a:pt x="3245802" y="5255520"/>
                    <a:pt x="3260820" y="5254910"/>
                    <a:pt x="3275844" y="5254180"/>
                  </a:cubicBezTo>
                  <a:cubicBezTo>
                    <a:pt x="3280848" y="5291347"/>
                    <a:pt x="3284575" y="5328240"/>
                    <a:pt x="3286944" y="5365013"/>
                  </a:cubicBezTo>
                  <a:cubicBezTo>
                    <a:pt x="3272491" y="5366689"/>
                    <a:pt x="3258007" y="5368810"/>
                    <a:pt x="3243459" y="5370982"/>
                  </a:cubicBezTo>
                  <a:cubicBezTo>
                    <a:pt x="3242760" y="5332272"/>
                    <a:pt x="3239681" y="5293772"/>
                    <a:pt x="3230797" y="5255761"/>
                  </a:cubicBezTo>
                  <a:close/>
                  <a:moveTo>
                    <a:pt x="3154533" y="5219630"/>
                  </a:moveTo>
                  <a:cubicBezTo>
                    <a:pt x="3146812" y="5219827"/>
                    <a:pt x="3143123" y="5226450"/>
                    <a:pt x="3143669" y="5232336"/>
                  </a:cubicBezTo>
                  <a:cubicBezTo>
                    <a:pt x="3136715" y="5232342"/>
                    <a:pt x="3129788" y="5232419"/>
                    <a:pt x="3122847" y="5232425"/>
                  </a:cubicBezTo>
                  <a:cubicBezTo>
                    <a:pt x="3120008" y="5232101"/>
                    <a:pt x="3117170" y="5231834"/>
                    <a:pt x="3114382" y="5231307"/>
                  </a:cubicBezTo>
                  <a:cubicBezTo>
                    <a:pt x="3116040" y="5228139"/>
                    <a:pt x="3117062" y="5224405"/>
                    <a:pt x="3116960" y="5219922"/>
                  </a:cubicBezTo>
                  <a:cubicBezTo>
                    <a:pt x="3116941" y="5218957"/>
                    <a:pt x="3116948" y="5217991"/>
                    <a:pt x="3116922" y="5217026"/>
                  </a:cubicBezTo>
                  <a:cubicBezTo>
                    <a:pt x="3118383" y="5216855"/>
                    <a:pt x="3119907" y="5216334"/>
                    <a:pt x="3121482" y="5215331"/>
                  </a:cubicBezTo>
                  <a:cubicBezTo>
                    <a:pt x="3170434" y="5184108"/>
                    <a:pt x="3225755" y="5185606"/>
                    <a:pt x="3281229" y="5195131"/>
                  </a:cubicBezTo>
                  <a:cubicBezTo>
                    <a:pt x="3275977" y="5194630"/>
                    <a:pt x="3270243" y="5197963"/>
                    <a:pt x="3269164" y="5203837"/>
                  </a:cubicBezTo>
                  <a:cubicBezTo>
                    <a:pt x="3231349" y="5210886"/>
                    <a:pt x="3193859" y="5218601"/>
                    <a:pt x="3154533" y="5219630"/>
                  </a:cubicBezTo>
                  <a:close/>
                  <a:moveTo>
                    <a:pt x="3223901" y="5373858"/>
                  </a:moveTo>
                  <a:cubicBezTo>
                    <a:pt x="3215220" y="5375103"/>
                    <a:pt x="3183997" y="5377345"/>
                    <a:pt x="3156546" y="5379726"/>
                  </a:cubicBezTo>
                  <a:cubicBezTo>
                    <a:pt x="3156502" y="5371858"/>
                    <a:pt x="3156445" y="5363991"/>
                    <a:pt x="3156400" y="5356123"/>
                  </a:cubicBezTo>
                  <a:cubicBezTo>
                    <a:pt x="3156210" y="5323217"/>
                    <a:pt x="3161156" y="5287676"/>
                    <a:pt x="3153987" y="5255260"/>
                  </a:cubicBezTo>
                  <a:cubicBezTo>
                    <a:pt x="3174225" y="5255602"/>
                    <a:pt x="3194450" y="5255914"/>
                    <a:pt x="3214687" y="5255780"/>
                  </a:cubicBezTo>
                  <a:cubicBezTo>
                    <a:pt x="3222866" y="5294718"/>
                    <a:pt x="3225552" y="5334069"/>
                    <a:pt x="3225679" y="5373598"/>
                  </a:cubicBezTo>
                  <a:cubicBezTo>
                    <a:pt x="3225082" y="5373687"/>
                    <a:pt x="3224491" y="5373776"/>
                    <a:pt x="3223901" y="5373858"/>
                  </a:cubicBezTo>
                  <a:close/>
                  <a:moveTo>
                    <a:pt x="3221799" y="5482062"/>
                  </a:moveTo>
                  <a:cubicBezTo>
                    <a:pt x="3201123" y="5485110"/>
                    <a:pt x="3176054" y="5488844"/>
                    <a:pt x="3157105" y="5485066"/>
                  </a:cubicBezTo>
                  <a:cubicBezTo>
                    <a:pt x="3156991" y="5458821"/>
                    <a:pt x="3156883" y="5432577"/>
                    <a:pt x="3156712" y="5406332"/>
                  </a:cubicBezTo>
                  <a:cubicBezTo>
                    <a:pt x="3165722" y="5405075"/>
                    <a:pt x="3174409" y="5403583"/>
                    <a:pt x="3182112" y="5402516"/>
                  </a:cubicBezTo>
                  <a:cubicBezTo>
                    <a:pt x="3196710" y="5400497"/>
                    <a:pt x="3211144" y="5398516"/>
                    <a:pt x="3225514" y="5396649"/>
                  </a:cubicBezTo>
                  <a:cubicBezTo>
                    <a:pt x="3224961" y="5425078"/>
                    <a:pt x="3223361" y="5453576"/>
                    <a:pt x="3221799" y="5482062"/>
                  </a:cubicBezTo>
                  <a:close/>
                  <a:moveTo>
                    <a:pt x="3067170" y="5232654"/>
                  </a:moveTo>
                  <a:cubicBezTo>
                    <a:pt x="3067323" y="5229910"/>
                    <a:pt x="3067411" y="5227154"/>
                    <a:pt x="3067583" y="5224411"/>
                  </a:cubicBezTo>
                  <a:cubicBezTo>
                    <a:pt x="3068459" y="5227580"/>
                    <a:pt x="3069920" y="5230279"/>
                    <a:pt x="3071723" y="5232634"/>
                  </a:cubicBezTo>
                  <a:cubicBezTo>
                    <a:pt x="3070205" y="5232654"/>
                    <a:pt x="3068681" y="5232628"/>
                    <a:pt x="3067170" y="5232654"/>
                  </a:cubicBezTo>
                  <a:close/>
                  <a:moveTo>
                    <a:pt x="3052235" y="4975656"/>
                  </a:moveTo>
                  <a:cubicBezTo>
                    <a:pt x="3052044" y="4980984"/>
                    <a:pt x="3051873" y="4986293"/>
                    <a:pt x="3051695" y="4991614"/>
                  </a:cubicBezTo>
                  <a:cubicBezTo>
                    <a:pt x="3043713" y="4991728"/>
                    <a:pt x="3035731" y="4991969"/>
                    <a:pt x="3027749" y="4992274"/>
                  </a:cubicBezTo>
                  <a:cubicBezTo>
                    <a:pt x="3027667" y="4988464"/>
                    <a:pt x="3025851" y="4984788"/>
                    <a:pt x="3022600" y="4982248"/>
                  </a:cubicBezTo>
                  <a:cubicBezTo>
                    <a:pt x="3017932" y="4978615"/>
                    <a:pt x="3015310" y="4973694"/>
                    <a:pt x="3015145" y="4967770"/>
                  </a:cubicBezTo>
                  <a:cubicBezTo>
                    <a:pt x="3014960" y="4961420"/>
                    <a:pt x="3010833" y="4955870"/>
                    <a:pt x="3004102" y="4955520"/>
                  </a:cubicBezTo>
                  <a:cubicBezTo>
                    <a:pt x="2998044" y="4955209"/>
                    <a:pt x="2991802" y="4960200"/>
                    <a:pt x="2991859" y="4966563"/>
                  </a:cubicBezTo>
                  <a:cubicBezTo>
                    <a:pt x="2991942" y="4976990"/>
                    <a:pt x="2995110" y="4985677"/>
                    <a:pt x="3000832" y="4993189"/>
                  </a:cubicBezTo>
                  <a:cubicBezTo>
                    <a:pt x="2988945" y="4993557"/>
                    <a:pt x="2977045" y="4993773"/>
                    <a:pt x="2965157" y="4993322"/>
                  </a:cubicBezTo>
                  <a:cubicBezTo>
                    <a:pt x="2947943" y="4992668"/>
                    <a:pt x="2933033" y="4988947"/>
                    <a:pt x="2917983" y="4988667"/>
                  </a:cubicBezTo>
                  <a:cubicBezTo>
                    <a:pt x="2916891" y="4968875"/>
                    <a:pt x="2915443" y="4949126"/>
                    <a:pt x="2913138" y="4929485"/>
                  </a:cubicBezTo>
                  <a:cubicBezTo>
                    <a:pt x="2923470" y="4926406"/>
                    <a:pt x="2933687" y="4918424"/>
                    <a:pt x="2942520" y="4909616"/>
                  </a:cubicBezTo>
                  <a:cubicBezTo>
                    <a:pt x="2956687" y="4928235"/>
                    <a:pt x="2983255" y="4920291"/>
                    <a:pt x="2987173" y="4897145"/>
                  </a:cubicBezTo>
                  <a:cubicBezTo>
                    <a:pt x="2988113" y="4891570"/>
                    <a:pt x="2988760" y="4885982"/>
                    <a:pt x="2989554" y="4880400"/>
                  </a:cubicBezTo>
                  <a:cubicBezTo>
                    <a:pt x="2993790" y="4893856"/>
                    <a:pt x="3000603" y="4905844"/>
                    <a:pt x="3012014" y="4914087"/>
                  </a:cubicBezTo>
                  <a:cubicBezTo>
                    <a:pt x="3019748" y="4919681"/>
                    <a:pt x="3028022" y="4919586"/>
                    <a:pt x="3035071" y="4916335"/>
                  </a:cubicBezTo>
                  <a:cubicBezTo>
                    <a:pt x="3039846" y="4921434"/>
                    <a:pt x="3046590" y="4924304"/>
                    <a:pt x="3053429" y="4924666"/>
                  </a:cubicBezTo>
                  <a:cubicBezTo>
                    <a:pt x="3053111" y="4941671"/>
                    <a:pt x="3052832" y="4958670"/>
                    <a:pt x="3052235" y="4975656"/>
                  </a:cubicBezTo>
                  <a:close/>
                  <a:moveTo>
                    <a:pt x="3045479" y="5200370"/>
                  </a:moveTo>
                  <a:cubicBezTo>
                    <a:pt x="3001911" y="5209228"/>
                    <a:pt x="2960401" y="5209463"/>
                    <a:pt x="2916999" y="5203755"/>
                  </a:cubicBezTo>
                  <a:cubicBezTo>
                    <a:pt x="2917767" y="5179250"/>
                    <a:pt x="2918561" y="5154714"/>
                    <a:pt x="2919177" y="5130158"/>
                  </a:cubicBezTo>
                  <a:cubicBezTo>
                    <a:pt x="2964383" y="5128799"/>
                    <a:pt x="3010382" y="5119903"/>
                    <a:pt x="3038240" y="5086356"/>
                  </a:cubicBezTo>
                  <a:cubicBezTo>
                    <a:pt x="3045587" y="5077523"/>
                    <a:pt x="3032791" y="5063636"/>
                    <a:pt x="3023266" y="5069751"/>
                  </a:cubicBezTo>
                  <a:cubicBezTo>
                    <a:pt x="2990640" y="5090687"/>
                    <a:pt x="2955918" y="5100046"/>
                    <a:pt x="2919666" y="5104015"/>
                  </a:cubicBezTo>
                  <a:cubicBezTo>
                    <a:pt x="2920206" y="5072627"/>
                    <a:pt x="2920104" y="5041284"/>
                    <a:pt x="2918942" y="5010054"/>
                  </a:cubicBezTo>
                  <a:cubicBezTo>
                    <a:pt x="2938526" y="5010086"/>
                    <a:pt x="2959569" y="5016741"/>
                    <a:pt x="2978073" y="5018036"/>
                  </a:cubicBezTo>
                  <a:cubicBezTo>
                    <a:pt x="3001962" y="5019700"/>
                    <a:pt x="3026594" y="5019909"/>
                    <a:pt x="3050876" y="5018989"/>
                  </a:cubicBezTo>
                  <a:cubicBezTo>
                    <a:pt x="3050114" y="5047608"/>
                    <a:pt x="3049784" y="5076126"/>
                    <a:pt x="3050952" y="5104517"/>
                  </a:cubicBezTo>
                  <a:cubicBezTo>
                    <a:pt x="3051162" y="5116182"/>
                    <a:pt x="3051949" y="5127859"/>
                    <a:pt x="3053067" y="5139543"/>
                  </a:cubicBezTo>
                  <a:cubicBezTo>
                    <a:pt x="3049854" y="5159743"/>
                    <a:pt x="3047358" y="5180025"/>
                    <a:pt x="3045479" y="5200370"/>
                  </a:cubicBezTo>
                  <a:close/>
                  <a:moveTo>
                    <a:pt x="3040030" y="5306872"/>
                  </a:moveTo>
                  <a:cubicBezTo>
                    <a:pt x="3000552" y="5296496"/>
                    <a:pt x="2956325" y="5303659"/>
                    <a:pt x="2915113" y="5306923"/>
                  </a:cubicBezTo>
                  <a:cubicBezTo>
                    <a:pt x="2915069" y="5281148"/>
                    <a:pt x="2915564" y="5255234"/>
                    <a:pt x="2916275" y="5229231"/>
                  </a:cubicBezTo>
                  <a:cubicBezTo>
                    <a:pt x="2957868" y="5237448"/>
                    <a:pt x="3002749" y="5240464"/>
                    <a:pt x="3043002" y="5231466"/>
                  </a:cubicBezTo>
                  <a:cubicBezTo>
                    <a:pt x="3041396" y="5256542"/>
                    <a:pt x="3040411" y="5281682"/>
                    <a:pt x="3040030" y="5306872"/>
                  </a:cubicBezTo>
                  <a:close/>
                  <a:moveTo>
                    <a:pt x="3040132" y="5554040"/>
                  </a:moveTo>
                  <a:cubicBezTo>
                    <a:pt x="3029724" y="5552573"/>
                    <a:pt x="3019196" y="5552090"/>
                    <a:pt x="3009900" y="5551436"/>
                  </a:cubicBezTo>
                  <a:cubicBezTo>
                    <a:pt x="2981318" y="5549430"/>
                    <a:pt x="2952445" y="5551678"/>
                    <a:pt x="2923749" y="5552313"/>
                  </a:cubicBezTo>
                  <a:cubicBezTo>
                    <a:pt x="2922085" y="5517540"/>
                    <a:pt x="2920225" y="5482774"/>
                    <a:pt x="2918326" y="5448014"/>
                  </a:cubicBezTo>
                  <a:cubicBezTo>
                    <a:pt x="2943485" y="5462720"/>
                    <a:pt x="2973666" y="5456980"/>
                    <a:pt x="3002838" y="5456466"/>
                  </a:cubicBezTo>
                  <a:cubicBezTo>
                    <a:pt x="3019228" y="5456180"/>
                    <a:pt x="3020815" y="5430970"/>
                    <a:pt x="3004165" y="5430837"/>
                  </a:cubicBezTo>
                  <a:cubicBezTo>
                    <a:pt x="2979864" y="5430646"/>
                    <a:pt x="2944914" y="5440819"/>
                    <a:pt x="2924822" y="5422912"/>
                  </a:cubicBezTo>
                  <a:cubicBezTo>
                    <a:pt x="2922352" y="5420709"/>
                    <a:pt x="2919577" y="5419896"/>
                    <a:pt x="2916853" y="5419769"/>
                  </a:cubicBezTo>
                  <a:cubicBezTo>
                    <a:pt x="2916542" y="5414219"/>
                    <a:pt x="2916307" y="5408669"/>
                    <a:pt x="2915989" y="5403126"/>
                  </a:cubicBezTo>
                  <a:cubicBezTo>
                    <a:pt x="2915602" y="5377783"/>
                    <a:pt x="2915386" y="5352446"/>
                    <a:pt x="2915208" y="5327110"/>
                  </a:cubicBezTo>
                  <a:cubicBezTo>
                    <a:pt x="2956699" y="5324328"/>
                    <a:pt x="3001098" y="5318182"/>
                    <a:pt x="3039859" y="5331815"/>
                  </a:cubicBezTo>
                  <a:cubicBezTo>
                    <a:pt x="3039611" y="5381993"/>
                    <a:pt x="3040627" y="5432215"/>
                    <a:pt x="3040494" y="5482088"/>
                  </a:cubicBezTo>
                  <a:cubicBezTo>
                    <a:pt x="3040424" y="5506065"/>
                    <a:pt x="3040278" y="5530056"/>
                    <a:pt x="3040132" y="5554040"/>
                  </a:cubicBezTo>
                  <a:close/>
                  <a:moveTo>
                    <a:pt x="3039789" y="5629763"/>
                  </a:moveTo>
                  <a:cubicBezTo>
                    <a:pt x="3025216" y="5630506"/>
                    <a:pt x="3010592" y="5632132"/>
                    <a:pt x="2995790" y="5634196"/>
                  </a:cubicBezTo>
                  <a:cubicBezTo>
                    <a:pt x="2988633" y="5635199"/>
                    <a:pt x="2958439" y="5643549"/>
                    <a:pt x="2931458" y="5647639"/>
                  </a:cubicBezTo>
                  <a:cubicBezTo>
                    <a:pt x="2929401" y="5631281"/>
                    <a:pt x="2927330" y="5614930"/>
                    <a:pt x="2925508" y="5598553"/>
                  </a:cubicBezTo>
                  <a:cubicBezTo>
                    <a:pt x="2925413" y="5590216"/>
                    <a:pt x="2925248" y="5581910"/>
                    <a:pt x="2924867" y="5573674"/>
                  </a:cubicBezTo>
                  <a:cubicBezTo>
                    <a:pt x="2924790" y="5572188"/>
                    <a:pt x="2924702" y="5570696"/>
                    <a:pt x="2924625" y="5569204"/>
                  </a:cubicBezTo>
                  <a:cubicBezTo>
                    <a:pt x="2963437" y="5569642"/>
                    <a:pt x="3002889" y="5566644"/>
                    <a:pt x="3040024" y="5576265"/>
                  </a:cubicBezTo>
                  <a:cubicBezTo>
                    <a:pt x="3039922" y="5594095"/>
                    <a:pt x="3039859" y="5611933"/>
                    <a:pt x="3039789" y="5629763"/>
                  </a:cubicBezTo>
                  <a:close/>
                  <a:moveTo>
                    <a:pt x="2939440" y="5720797"/>
                  </a:moveTo>
                  <a:cubicBezTo>
                    <a:pt x="2937954" y="5702249"/>
                    <a:pt x="2935884" y="5683732"/>
                    <a:pt x="2933630" y="5665216"/>
                  </a:cubicBezTo>
                  <a:cubicBezTo>
                    <a:pt x="2957956" y="5661818"/>
                    <a:pt x="3003607" y="5655246"/>
                    <a:pt x="3039687" y="5652357"/>
                  </a:cubicBezTo>
                  <a:cubicBezTo>
                    <a:pt x="3039605" y="5682259"/>
                    <a:pt x="3039668" y="5712161"/>
                    <a:pt x="3039903" y="5742063"/>
                  </a:cubicBezTo>
                  <a:cubicBezTo>
                    <a:pt x="3030270" y="5714352"/>
                    <a:pt x="2984207" y="5715000"/>
                    <a:pt x="2939440" y="5720797"/>
                  </a:cubicBezTo>
                  <a:close/>
                  <a:moveTo>
                    <a:pt x="2907099" y="4849844"/>
                  </a:moveTo>
                  <a:cubicBezTo>
                    <a:pt x="2908160" y="4812049"/>
                    <a:pt x="2903658" y="4774069"/>
                    <a:pt x="2897835" y="4736820"/>
                  </a:cubicBezTo>
                  <a:cubicBezTo>
                    <a:pt x="2888570" y="4677575"/>
                    <a:pt x="2909900" y="4578921"/>
                    <a:pt x="2846355" y="4543405"/>
                  </a:cubicBezTo>
                  <a:cubicBezTo>
                    <a:pt x="2827464" y="4532852"/>
                    <a:pt x="2802381" y="4533011"/>
                    <a:pt x="2781534" y="4530483"/>
                  </a:cubicBezTo>
                  <a:cubicBezTo>
                    <a:pt x="2761761" y="4528096"/>
                    <a:pt x="2744438" y="4508449"/>
                    <a:pt x="2724067" y="4524311"/>
                  </a:cubicBezTo>
                  <a:cubicBezTo>
                    <a:pt x="2710205" y="4535100"/>
                    <a:pt x="2703715" y="4553686"/>
                    <a:pt x="2701048" y="4574933"/>
                  </a:cubicBezTo>
                  <a:cubicBezTo>
                    <a:pt x="2698299" y="4576337"/>
                    <a:pt x="2697581" y="4580153"/>
                    <a:pt x="2700388" y="4581810"/>
                  </a:cubicBezTo>
                  <a:cubicBezTo>
                    <a:pt x="2699943" y="4586941"/>
                    <a:pt x="2699613" y="4592142"/>
                    <a:pt x="2699512" y="4597438"/>
                  </a:cubicBezTo>
                  <a:cubicBezTo>
                    <a:pt x="2663024" y="4589684"/>
                    <a:pt x="2602198" y="4633550"/>
                    <a:pt x="2572080" y="4642561"/>
                  </a:cubicBezTo>
                  <a:cubicBezTo>
                    <a:pt x="2513876" y="4659985"/>
                    <a:pt x="2513266" y="4624235"/>
                    <a:pt x="2515768" y="4583487"/>
                  </a:cubicBezTo>
                  <a:cubicBezTo>
                    <a:pt x="2516276" y="4575162"/>
                    <a:pt x="2515495" y="4567612"/>
                    <a:pt x="2513768" y="4560411"/>
                  </a:cubicBezTo>
                  <a:cubicBezTo>
                    <a:pt x="2535580" y="4554010"/>
                    <a:pt x="2553703" y="4538745"/>
                    <a:pt x="2570930" y="4522736"/>
                  </a:cubicBezTo>
                  <a:cubicBezTo>
                    <a:pt x="2579833" y="4514462"/>
                    <a:pt x="2567571" y="4500930"/>
                    <a:pt x="2558332" y="4508773"/>
                  </a:cubicBezTo>
                  <a:cubicBezTo>
                    <a:pt x="2543009" y="4521771"/>
                    <a:pt x="2526258" y="4535970"/>
                    <a:pt x="2506668" y="4541113"/>
                  </a:cubicBezTo>
                  <a:cubicBezTo>
                    <a:pt x="2504738" y="4537157"/>
                    <a:pt x="2502585" y="4533207"/>
                    <a:pt x="2500198" y="4529188"/>
                  </a:cubicBezTo>
                  <a:cubicBezTo>
                    <a:pt x="2498801" y="4526838"/>
                    <a:pt x="2497251" y="4524482"/>
                    <a:pt x="2495588" y="4522120"/>
                  </a:cubicBezTo>
                  <a:cubicBezTo>
                    <a:pt x="2498451" y="4466272"/>
                    <a:pt x="2498629" y="4409782"/>
                    <a:pt x="2497810" y="4353204"/>
                  </a:cubicBezTo>
                  <a:cubicBezTo>
                    <a:pt x="2505309" y="4353604"/>
                    <a:pt x="2512961" y="4353547"/>
                    <a:pt x="2520657" y="4353306"/>
                  </a:cubicBezTo>
                  <a:cubicBezTo>
                    <a:pt x="2540558" y="4352683"/>
                    <a:pt x="2560504" y="4350867"/>
                    <a:pt x="2580398" y="4349927"/>
                  </a:cubicBezTo>
                  <a:cubicBezTo>
                    <a:pt x="2609411" y="4348549"/>
                    <a:pt x="2623648" y="4360983"/>
                    <a:pt x="2646489" y="4374299"/>
                  </a:cubicBezTo>
                  <a:cubicBezTo>
                    <a:pt x="2658611" y="4381360"/>
                    <a:pt x="2669228" y="4364742"/>
                    <a:pt x="2658313" y="4356277"/>
                  </a:cubicBezTo>
                  <a:cubicBezTo>
                    <a:pt x="2648635" y="4348765"/>
                    <a:pt x="2643143" y="4335284"/>
                    <a:pt x="2630690" y="4331157"/>
                  </a:cubicBezTo>
                  <a:cubicBezTo>
                    <a:pt x="2611132" y="4324673"/>
                    <a:pt x="2586158" y="4327550"/>
                    <a:pt x="2566079" y="4329182"/>
                  </a:cubicBezTo>
                  <a:cubicBezTo>
                    <a:pt x="2545245" y="4330871"/>
                    <a:pt x="2520365" y="4335938"/>
                    <a:pt x="2497467" y="4334554"/>
                  </a:cubicBezTo>
                  <a:cubicBezTo>
                    <a:pt x="2497112" y="4314996"/>
                    <a:pt x="2496693" y="4295451"/>
                    <a:pt x="2496204" y="4275905"/>
                  </a:cubicBezTo>
                  <a:cubicBezTo>
                    <a:pt x="2548331" y="4278776"/>
                    <a:pt x="2599855" y="4285602"/>
                    <a:pt x="2651874" y="4287786"/>
                  </a:cubicBezTo>
                  <a:cubicBezTo>
                    <a:pt x="2663526" y="4288275"/>
                    <a:pt x="2666682" y="4271524"/>
                    <a:pt x="2655646" y="4267746"/>
                  </a:cubicBezTo>
                  <a:cubicBezTo>
                    <a:pt x="2606440" y="4250899"/>
                    <a:pt x="2549023" y="4252855"/>
                    <a:pt x="2495677" y="4254500"/>
                  </a:cubicBezTo>
                  <a:cubicBezTo>
                    <a:pt x="2494959" y="4226960"/>
                    <a:pt x="2494286" y="4199521"/>
                    <a:pt x="2493721" y="4172165"/>
                  </a:cubicBezTo>
                  <a:cubicBezTo>
                    <a:pt x="2548623" y="4166101"/>
                    <a:pt x="2637466" y="4150544"/>
                    <a:pt x="2642165" y="4204538"/>
                  </a:cubicBezTo>
                  <a:cubicBezTo>
                    <a:pt x="2643009" y="4214209"/>
                    <a:pt x="2655658" y="4214552"/>
                    <a:pt x="2660707" y="4208252"/>
                  </a:cubicBezTo>
                  <a:cubicBezTo>
                    <a:pt x="2661361" y="4208665"/>
                    <a:pt x="2662002" y="4209091"/>
                    <a:pt x="2662815" y="4209332"/>
                  </a:cubicBezTo>
                  <a:cubicBezTo>
                    <a:pt x="2664548" y="4209840"/>
                    <a:pt x="2666993" y="4210227"/>
                    <a:pt x="2669717" y="4210564"/>
                  </a:cubicBezTo>
                  <a:cubicBezTo>
                    <a:pt x="2671260" y="4295857"/>
                    <a:pt x="2667317" y="4383963"/>
                    <a:pt x="2678830" y="4468069"/>
                  </a:cubicBezTo>
                  <a:cubicBezTo>
                    <a:pt x="2680671" y="4481569"/>
                    <a:pt x="2700026" y="4478350"/>
                    <a:pt x="2701467" y="4466189"/>
                  </a:cubicBezTo>
                  <a:cubicBezTo>
                    <a:pt x="2707151" y="4418285"/>
                    <a:pt x="2706293" y="4368761"/>
                    <a:pt x="2703817" y="4319301"/>
                  </a:cubicBezTo>
                  <a:cubicBezTo>
                    <a:pt x="2721546" y="4326210"/>
                    <a:pt x="2742876" y="4335818"/>
                    <a:pt x="2742152" y="4352201"/>
                  </a:cubicBezTo>
                  <a:cubicBezTo>
                    <a:pt x="2741542" y="4366006"/>
                    <a:pt x="2761500" y="4366634"/>
                    <a:pt x="2763285" y="4353293"/>
                  </a:cubicBezTo>
                  <a:cubicBezTo>
                    <a:pt x="2767717" y="4320108"/>
                    <a:pt x="2729274" y="4307160"/>
                    <a:pt x="2702642" y="4296613"/>
                  </a:cubicBezTo>
                  <a:cubicBezTo>
                    <a:pt x="2700997" y="4268260"/>
                    <a:pt x="2699111" y="4240072"/>
                    <a:pt x="2697759" y="4212259"/>
                  </a:cubicBezTo>
                  <a:cubicBezTo>
                    <a:pt x="2737624" y="4213713"/>
                    <a:pt x="2793644" y="4215371"/>
                    <a:pt x="2791625" y="4239310"/>
                  </a:cubicBezTo>
                  <a:cubicBezTo>
                    <a:pt x="2790380" y="4254061"/>
                    <a:pt x="2811894" y="4254493"/>
                    <a:pt x="2814129" y="4240472"/>
                  </a:cubicBezTo>
                  <a:cubicBezTo>
                    <a:pt x="2818631" y="4212151"/>
                    <a:pt x="2790869" y="4200423"/>
                    <a:pt x="2767634" y="4196657"/>
                  </a:cubicBezTo>
                  <a:cubicBezTo>
                    <a:pt x="2749867" y="4193787"/>
                    <a:pt x="2731928" y="4193101"/>
                    <a:pt x="2713964" y="4192746"/>
                  </a:cubicBezTo>
                  <a:cubicBezTo>
                    <a:pt x="2708262" y="4192631"/>
                    <a:pt x="2702553" y="4192568"/>
                    <a:pt x="2696845" y="4192498"/>
                  </a:cubicBezTo>
                  <a:cubicBezTo>
                    <a:pt x="2696591" y="4185773"/>
                    <a:pt x="2696368" y="4179042"/>
                    <a:pt x="2696121" y="4172318"/>
                  </a:cubicBezTo>
                  <a:cubicBezTo>
                    <a:pt x="2698261" y="4170965"/>
                    <a:pt x="2699753" y="4168673"/>
                    <a:pt x="2699512" y="4165149"/>
                  </a:cubicBezTo>
                  <a:cubicBezTo>
                    <a:pt x="2698045" y="4143686"/>
                    <a:pt x="2696857" y="4122210"/>
                    <a:pt x="2695778" y="4100728"/>
                  </a:cubicBezTo>
                  <a:cubicBezTo>
                    <a:pt x="2735446" y="4106697"/>
                    <a:pt x="2777858" y="4102449"/>
                    <a:pt x="2807989" y="4133735"/>
                  </a:cubicBezTo>
                  <a:cubicBezTo>
                    <a:pt x="2815736" y="4141768"/>
                    <a:pt x="2829820" y="4132687"/>
                    <a:pt x="2824289" y="4122451"/>
                  </a:cubicBezTo>
                  <a:cubicBezTo>
                    <a:pt x="2799518" y="4076617"/>
                    <a:pt x="2742190" y="4088345"/>
                    <a:pt x="2694863" y="4081862"/>
                  </a:cubicBezTo>
                  <a:cubicBezTo>
                    <a:pt x="2693568" y="4053719"/>
                    <a:pt x="2692501" y="4025569"/>
                    <a:pt x="2691574" y="3997413"/>
                  </a:cubicBezTo>
                  <a:cubicBezTo>
                    <a:pt x="2694806" y="3997725"/>
                    <a:pt x="2698000" y="3998061"/>
                    <a:pt x="2701156" y="3998423"/>
                  </a:cubicBezTo>
                  <a:cubicBezTo>
                    <a:pt x="2715914" y="4000150"/>
                    <a:pt x="2786938" y="4003865"/>
                    <a:pt x="2791009" y="4016813"/>
                  </a:cubicBezTo>
                  <a:cubicBezTo>
                    <a:pt x="2795638" y="4031519"/>
                    <a:pt x="2818949" y="4026839"/>
                    <a:pt x="2814739" y="4011568"/>
                  </a:cubicBezTo>
                  <a:cubicBezTo>
                    <a:pt x="2807646" y="3985863"/>
                    <a:pt x="2768212" y="3984688"/>
                    <a:pt x="2746940" y="3981723"/>
                  </a:cubicBezTo>
                  <a:cubicBezTo>
                    <a:pt x="2729071" y="3979240"/>
                    <a:pt x="2709938" y="3978529"/>
                    <a:pt x="2690907" y="3977208"/>
                  </a:cubicBezTo>
                  <a:cubicBezTo>
                    <a:pt x="2690844" y="3975258"/>
                    <a:pt x="2690774" y="3973302"/>
                    <a:pt x="2690717" y="3971347"/>
                  </a:cubicBezTo>
                  <a:cubicBezTo>
                    <a:pt x="2690374" y="3947953"/>
                    <a:pt x="2690133" y="3924554"/>
                    <a:pt x="2690037" y="3901154"/>
                  </a:cubicBezTo>
                  <a:cubicBezTo>
                    <a:pt x="2690012" y="3895064"/>
                    <a:pt x="2689974" y="3888943"/>
                    <a:pt x="2689948" y="3882847"/>
                  </a:cubicBezTo>
                  <a:cubicBezTo>
                    <a:pt x="2739751" y="3878230"/>
                    <a:pt x="2803582" y="3875951"/>
                    <a:pt x="2803378" y="3913257"/>
                  </a:cubicBezTo>
                  <a:cubicBezTo>
                    <a:pt x="2803290" y="3929157"/>
                    <a:pt x="2824841" y="3929487"/>
                    <a:pt x="2827445" y="3914495"/>
                  </a:cubicBezTo>
                  <a:cubicBezTo>
                    <a:pt x="2838621" y="3850252"/>
                    <a:pt x="2751886" y="3854538"/>
                    <a:pt x="2689840" y="3860857"/>
                  </a:cubicBezTo>
                  <a:cubicBezTo>
                    <a:pt x="2689707" y="3838105"/>
                    <a:pt x="2689459" y="3815270"/>
                    <a:pt x="2689098" y="3792397"/>
                  </a:cubicBezTo>
                  <a:cubicBezTo>
                    <a:pt x="2731147" y="3795223"/>
                    <a:pt x="2777045" y="3790638"/>
                    <a:pt x="2806319" y="3821760"/>
                  </a:cubicBezTo>
                  <a:cubicBezTo>
                    <a:pt x="2817133" y="3833260"/>
                    <a:pt x="2835040" y="3817169"/>
                    <a:pt x="2824505" y="3805364"/>
                  </a:cubicBezTo>
                  <a:cubicBezTo>
                    <a:pt x="2789091" y="3765670"/>
                    <a:pt x="2736888" y="3776376"/>
                    <a:pt x="2688755" y="3772395"/>
                  </a:cubicBezTo>
                  <a:cubicBezTo>
                    <a:pt x="2688164" y="3743375"/>
                    <a:pt x="2687224" y="3714318"/>
                    <a:pt x="2685827" y="3685273"/>
                  </a:cubicBezTo>
                  <a:cubicBezTo>
                    <a:pt x="2693974" y="3687241"/>
                    <a:pt x="2702699" y="3687870"/>
                    <a:pt x="2712612" y="3687705"/>
                  </a:cubicBezTo>
                  <a:cubicBezTo>
                    <a:pt x="2747308" y="3687133"/>
                    <a:pt x="2777617" y="3693433"/>
                    <a:pt x="2811430" y="3700164"/>
                  </a:cubicBezTo>
                  <a:cubicBezTo>
                    <a:pt x="2827077" y="3703288"/>
                    <a:pt x="2835433" y="3679894"/>
                    <a:pt x="2819400" y="3676173"/>
                  </a:cubicBezTo>
                  <a:cubicBezTo>
                    <a:pt x="2797028" y="3670985"/>
                    <a:pt x="2774543" y="3666216"/>
                    <a:pt x="2751639" y="3664254"/>
                  </a:cubicBezTo>
                  <a:cubicBezTo>
                    <a:pt x="2729522" y="3662362"/>
                    <a:pt x="2705334" y="3669538"/>
                    <a:pt x="2684614" y="3662146"/>
                  </a:cubicBezTo>
                  <a:cubicBezTo>
                    <a:pt x="2682119" y="3618960"/>
                    <a:pt x="2678468" y="3575862"/>
                    <a:pt x="2672854" y="3533120"/>
                  </a:cubicBezTo>
                  <a:cubicBezTo>
                    <a:pt x="2673267" y="3532905"/>
                    <a:pt x="2673661" y="3532822"/>
                    <a:pt x="2674080" y="3532593"/>
                  </a:cubicBezTo>
                  <a:cubicBezTo>
                    <a:pt x="2676378" y="3531298"/>
                    <a:pt x="2678214" y="3529691"/>
                    <a:pt x="2679896" y="3527996"/>
                  </a:cubicBezTo>
                  <a:cubicBezTo>
                    <a:pt x="2680716" y="3527691"/>
                    <a:pt x="2681503" y="3527431"/>
                    <a:pt x="2682347" y="3527101"/>
                  </a:cubicBezTo>
                  <a:cubicBezTo>
                    <a:pt x="2713443" y="3514813"/>
                    <a:pt x="2743682" y="3508343"/>
                    <a:pt x="2777191" y="3511823"/>
                  </a:cubicBezTo>
                  <a:cubicBezTo>
                    <a:pt x="2792222" y="3513385"/>
                    <a:pt x="2793587" y="3489204"/>
                    <a:pt x="2778404" y="3488347"/>
                  </a:cubicBezTo>
                  <a:cubicBezTo>
                    <a:pt x="2756693" y="3487121"/>
                    <a:pt x="2736253" y="3489242"/>
                    <a:pt x="2715202" y="3494728"/>
                  </a:cubicBezTo>
                  <a:cubicBezTo>
                    <a:pt x="2707709" y="3496684"/>
                    <a:pt x="2698330" y="3501440"/>
                    <a:pt x="2688672" y="3505638"/>
                  </a:cubicBezTo>
                  <a:cubicBezTo>
                    <a:pt x="2689517" y="3493528"/>
                    <a:pt x="2686970" y="3480244"/>
                    <a:pt x="2685484" y="3470084"/>
                  </a:cubicBezTo>
                  <a:cubicBezTo>
                    <a:pt x="2680963" y="3439153"/>
                    <a:pt x="2677293" y="3395859"/>
                    <a:pt x="2679084" y="3354419"/>
                  </a:cubicBezTo>
                  <a:cubicBezTo>
                    <a:pt x="2681179" y="3355454"/>
                    <a:pt x="2683421" y="3356222"/>
                    <a:pt x="2685738" y="3356711"/>
                  </a:cubicBezTo>
                  <a:cubicBezTo>
                    <a:pt x="2687961" y="3364966"/>
                    <a:pt x="2691739" y="3371748"/>
                    <a:pt x="2697537" y="3375558"/>
                  </a:cubicBezTo>
                  <a:cubicBezTo>
                    <a:pt x="2714428" y="3386664"/>
                    <a:pt x="2740488" y="3386480"/>
                    <a:pt x="2759595" y="3386816"/>
                  </a:cubicBezTo>
                  <a:cubicBezTo>
                    <a:pt x="2780474" y="3387172"/>
                    <a:pt x="2791733" y="3392220"/>
                    <a:pt x="2804375" y="3393452"/>
                  </a:cubicBezTo>
                  <a:cubicBezTo>
                    <a:pt x="2817088" y="3453295"/>
                    <a:pt x="2822555" y="3514255"/>
                    <a:pt x="2825540" y="3575538"/>
                  </a:cubicBezTo>
                  <a:cubicBezTo>
                    <a:pt x="2781300" y="3572021"/>
                    <a:pt x="2734551" y="3577202"/>
                    <a:pt x="2690558" y="3577488"/>
                  </a:cubicBezTo>
                  <a:cubicBezTo>
                    <a:pt x="2677248" y="3577577"/>
                    <a:pt x="2676042" y="3598144"/>
                    <a:pt x="2689485" y="3598227"/>
                  </a:cubicBezTo>
                  <a:cubicBezTo>
                    <a:pt x="2734316" y="3598519"/>
                    <a:pt x="2781585" y="3603605"/>
                    <a:pt x="2826632" y="3600018"/>
                  </a:cubicBezTo>
                  <a:cubicBezTo>
                    <a:pt x="2829858" y="3682561"/>
                    <a:pt x="2829674" y="3765537"/>
                    <a:pt x="2837408" y="3847103"/>
                  </a:cubicBezTo>
                  <a:cubicBezTo>
                    <a:pt x="2853836" y="4020292"/>
                    <a:pt x="2835497" y="4194206"/>
                    <a:pt x="2851397" y="4367218"/>
                  </a:cubicBezTo>
                  <a:cubicBezTo>
                    <a:pt x="2856610" y="4423930"/>
                    <a:pt x="2847467" y="4492783"/>
                    <a:pt x="2889281" y="4536617"/>
                  </a:cubicBezTo>
                  <a:cubicBezTo>
                    <a:pt x="2918517" y="4567269"/>
                    <a:pt x="2883274" y="4620342"/>
                    <a:pt x="2913551" y="4655921"/>
                  </a:cubicBezTo>
                  <a:cubicBezTo>
                    <a:pt x="2912605" y="4705578"/>
                    <a:pt x="2916783" y="4755565"/>
                    <a:pt x="2923089" y="4804994"/>
                  </a:cubicBezTo>
                  <a:cubicBezTo>
                    <a:pt x="2920485" y="4833359"/>
                    <a:pt x="2921380" y="4860696"/>
                    <a:pt x="2930213" y="4885429"/>
                  </a:cubicBezTo>
                  <a:cubicBezTo>
                    <a:pt x="2927134" y="4888287"/>
                    <a:pt x="2924067" y="4891138"/>
                    <a:pt x="2920885" y="4893945"/>
                  </a:cubicBezTo>
                  <a:cubicBezTo>
                    <a:pt x="2899473" y="4912842"/>
                    <a:pt x="2907201" y="4846313"/>
                    <a:pt x="2907099" y="4849844"/>
                  </a:cubicBezTo>
                  <a:close/>
                  <a:moveTo>
                    <a:pt x="2897854" y="5649302"/>
                  </a:moveTo>
                  <a:cubicBezTo>
                    <a:pt x="2891675" y="5648375"/>
                    <a:pt x="2887376" y="5646286"/>
                    <a:pt x="2886049" y="5642521"/>
                  </a:cubicBezTo>
                  <a:cubicBezTo>
                    <a:pt x="2885249" y="5640247"/>
                    <a:pt x="2883738" y="5638723"/>
                    <a:pt x="2881979" y="5637777"/>
                  </a:cubicBezTo>
                  <a:cubicBezTo>
                    <a:pt x="2881642" y="5629287"/>
                    <a:pt x="2881604" y="5620759"/>
                    <a:pt x="2882017" y="5612149"/>
                  </a:cubicBezTo>
                  <a:cubicBezTo>
                    <a:pt x="2882690" y="5598083"/>
                    <a:pt x="2866383" y="5591359"/>
                    <a:pt x="2856033" y="5599779"/>
                  </a:cubicBezTo>
                  <a:cubicBezTo>
                    <a:pt x="2822613" y="5626969"/>
                    <a:pt x="2748032" y="5614904"/>
                    <a:pt x="2708675" y="5613012"/>
                  </a:cubicBezTo>
                  <a:cubicBezTo>
                    <a:pt x="2679109" y="5611596"/>
                    <a:pt x="2649620" y="5609545"/>
                    <a:pt x="2620130" y="5607532"/>
                  </a:cubicBezTo>
                  <a:cubicBezTo>
                    <a:pt x="2618790" y="5601627"/>
                    <a:pt x="2616625" y="5594527"/>
                    <a:pt x="2615850" y="5588698"/>
                  </a:cubicBezTo>
                  <a:cubicBezTo>
                    <a:pt x="2611888" y="5558637"/>
                    <a:pt x="2609532" y="5528335"/>
                    <a:pt x="2607100" y="5498122"/>
                  </a:cubicBezTo>
                  <a:cubicBezTo>
                    <a:pt x="2606782" y="5494089"/>
                    <a:pt x="2606560" y="5490051"/>
                    <a:pt x="2606243" y="5486012"/>
                  </a:cubicBezTo>
                  <a:cubicBezTo>
                    <a:pt x="2611151" y="5493772"/>
                    <a:pt x="2624601" y="5493327"/>
                    <a:pt x="2625159" y="5481808"/>
                  </a:cubicBezTo>
                  <a:cubicBezTo>
                    <a:pt x="2626772" y="5448382"/>
                    <a:pt x="2625820" y="5416264"/>
                    <a:pt x="2637739" y="5384412"/>
                  </a:cubicBezTo>
                  <a:cubicBezTo>
                    <a:pt x="2642736" y="5371064"/>
                    <a:pt x="2622162" y="5364505"/>
                    <a:pt x="2616911" y="5377497"/>
                  </a:cubicBezTo>
                  <a:cubicBezTo>
                    <a:pt x="2607564" y="5400624"/>
                    <a:pt x="2604052" y="5423896"/>
                    <a:pt x="2603531" y="5447798"/>
                  </a:cubicBezTo>
                  <a:cubicBezTo>
                    <a:pt x="2599181" y="5386946"/>
                    <a:pt x="2595416" y="5326049"/>
                    <a:pt x="2591854" y="5265159"/>
                  </a:cubicBezTo>
                  <a:cubicBezTo>
                    <a:pt x="2587275" y="5186800"/>
                    <a:pt x="2583008" y="5108428"/>
                    <a:pt x="2577890" y="5030101"/>
                  </a:cubicBezTo>
                  <a:cubicBezTo>
                    <a:pt x="2575350" y="4991119"/>
                    <a:pt x="2577966" y="4944833"/>
                    <a:pt x="2568835" y="4905457"/>
                  </a:cubicBezTo>
                  <a:cubicBezTo>
                    <a:pt x="2573940" y="4901050"/>
                    <a:pt x="2578677" y="4896097"/>
                    <a:pt x="2582875" y="4890414"/>
                  </a:cubicBezTo>
                  <a:cubicBezTo>
                    <a:pt x="2604827" y="4860709"/>
                    <a:pt x="2600445" y="4763973"/>
                    <a:pt x="2558383" y="4750028"/>
                  </a:cubicBezTo>
                  <a:cubicBezTo>
                    <a:pt x="2531783" y="4741214"/>
                    <a:pt x="2497943" y="4753940"/>
                    <a:pt x="2471045" y="4754543"/>
                  </a:cubicBezTo>
                  <a:cubicBezTo>
                    <a:pt x="2431459" y="4755432"/>
                    <a:pt x="2392127" y="4756670"/>
                    <a:pt x="2352560" y="4757807"/>
                  </a:cubicBezTo>
                  <a:cubicBezTo>
                    <a:pt x="2322779" y="4758658"/>
                    <a:pt x="2337803" y="4680292"/>
                    <a:pt x="2339143" y="4662912"/>
                  </a:cubicBezTo>
                  <a:cubicBezTo>
                    <a:pt x="2339657" y="4656315"/>
                    <a:pt x="2338527" y="4633283"/>
                    <a:pt x="2336780" y="4612011"/>
                  </a:cubicBezTo>
                  <a:cubicBezTo>
                    <a:pt x="2344273" y="4608944"/>
                    <a:pt x="2351474" y="4604594"/>
                    <a:pt x="2358212" y="4598974"/>
                  </a:cubicBezTo>
                  <a:cubicBezTo>
                    <a:pt x="2390590" y="4571961"/>
                    <a:pt x="2369578" y="4523149"/>
                    <a:pt x="2382932" y="4489411"/>
                  </a:cubicBezTo>
                  <a:cubicBezTo>
                    <a:pt x="2399969" y="4500968"/>
                    <a:pt x="2419007" y="4516069"/>
                    <a:pt x="2434564" y="4532604"/>
                  </a:cubicBezTo>
                  <a:cubicBezTo>
                    <a:pt x="2434983" y="4543234"/>
                    <a:pt x="2435491" y="4553845"/>
                    <a:pt x="2436145" y="4564430"/>
                  </a:cubicBezTo>
                  <a:cubicBezTo>
                    <a:pt x="2468352" y="4585563"/>
                    <a:pt x="2477001" y="4631524"/>
                    <a:pt x="2478893" y="4670329"/>
                  </a:cubicBezTo>
                  <a:cubicBezTo>
                    <a:pt x="2480233" y="4672361"/>
                    <a:pt x="2481637" y="4674393"/>
                    <a:pt x="2483237" y="4676444"/>
                  </a:cubicBezTo>
                  <a:cubicBezTo>
                    <a:pt x="2501741" y="4700098"/>
                    <a:pt x="2540025" y="4697012"/>
                    <a:pt x="2565692" y="4694174"/>
                  </a:cubicBezTo>
                  <a:cubicBezTo>
                    <a:pt x="2593721" y="4691068"/>
                    <a:pt x="2707824" y="4628730"/>
                    <a:pt x="2703563" y="4683715"/>
                  </a:cubicBezTo>
                  <a:cubicBezTo>
                    <a:pt x="2703639" y="4697310"/>
                    <a:pt x="2712389" y="4705483"/>
                    <a:pt x="2722441" y="4707801"/>
                  </a:cubicBezTo>
                  <a:cubicBezTo>
                    <a:pt x="2722181" y="4761795"/>
                    <a:pt x="2718587" y="4816106"/>
                    <a:pt x="2718473" y="4831651"/>
                  </a:cubicBezTo>
                  <a:cubicBezTo>
                    <a:pt x="2717888" y="4910613"/>
                    <a:pt x="2716288" y="4989550"/>
                    <a:pt x="2715005" y="5068506"/>
                  </a:cubicBezTo>
                  <a:cubicBezTo>
                    <a:pt x="2713716" y="5148294"/>
                    <a:pt x="2714631" y="5228069"/>
                    <a:pt x="2714104" y="5307863"/>
                  </a:cubicBezTo>
                  <a:cubicBezTo>
                    <a:pt x="2713608" y="5382564"/>
                    <a:pt x="2696095" y="5456078"/>
                    <a:pt x="2698661" y="5530576"/>
                  </a:cubicBezTo>
                  <a:cubicBezTo>
                    <a:pt x="2699391" y="5551703"/>
                    <a:pt x="2732576" y="5553379"/>
                    <a:pt x="2731535" y="5532272"/>
                  </a:cubicBezTo>
                  <a:cubicBezTo>
                    <a:pt x="2727871" y="5457932"/>
                    <a:pt x="2743669" y="5383968"/>
                    <a:pt x="2743650" y="5309387"/>
                  </a:cubicBezTo>
                  <a:cubicBezTo>
                    <a:pt x="2743644" y="5296147"/>
                    <a:pt x="2743492" y="5282901"/>
                    <a:pt x="2743384" y="5269661"/>
                  </a:cubicBezTo>
                  <a:cubicBezTo>
                    <a:pt x="2745143" y="5292001"/>
                    <a:pt x="2749550" y="5314759"/>
                    <a:pt x="2757944" y="5334577"/>
                  </a:cubicBezTo>
                  <a:cubicBezTo>
                    <a:pt x="2761221" y="5342305"/>
                    <a:pt x="2773133" y="5339060"/>
                    <a:pt x="2773476" y="5331225"/>
                  </a:cubicBezTo>
                  <a:cubicBezTo>
                    <a:pt x="2774740" y="5301862"/>
                    <a:pt x="2762961" y="5273224"/>
                    <a:pt x="2762986" y="5243556"/>
                  </a:cubicBezTo>
                  <a:cubicBezTo>
                    <a:pt x="2763005" y="5231599"/>
                    <a:pt x="2746425" y="5229644"/>
                    <a:pt x="2743149" y="5239232"/>
                  </a:cubicBezTo>
                  <a:cubicBezTo>
                    <a:pt x="2742349" y="5174875"/>
                    <a:pt x="2740875" y="5110511"/>
                    <a:pt x="2740812" y="5046141"/>
                  </a:cubicBezTo>
                  <a:cubicBezTo>
                    <a:pt x="2740736" y="4972939"/>
                    <a:pt x="2744635" y="4895843"/>
                    <a:pt x="2744260" y="4819040"/>
                  </a:cubicBezTo>
                  <a:cubicBezTo>
                    <a:pt x="2745765" y="4827181"/>
                    <a:pt x="2759925" y="4827035"/>
                    <a:pt x="2761329" y="4817141"/>
                  </a:cubicBezTo>
                  <a:cubicBezTo>
                    <a:pt x="2767050" y="4776609"/>
                    <a:pt x="2786106" y="4730730"/>
                    <a:pt x="2766568" y="4691411"/>
                  </a:cubicBezTo>
                  <a:cubicBezTo>
                    <a:pt x="2765983" y="4690243"/>
                    <a:pt x="2764643" y="4689316"/>
                    <a:pt x="2763316" y="4689322"/>
                  </a:cubicBezTo>
                  <a:cubicBezTo>
                    <a:pt x="2759811" y="4689487"/>
                    <a:pt x="2756325" y="4689335"/>
                    <a:pt x="2752845" y="4688859"/>
                  </a:cubicBezTo>
                  <a:cubicBezTo>
                    <a:pt x="2752293" y="4688808"/>
                    <a:pt x="2751886" y="4689036"/>
                    <a:pt x="2751505" y="4689290"/>
                  </a:cubicBezTo>
                  <a:cubicBezTo>
                    <a:pt x="2751696" y="4688255"/>
                    <a:pt x="2752026" y="4687341"/>
                    <a:pt x="2752115" y="4686223"/>
                  </a:cubicBezTo>
                  <a:cubicBezTo>
                    <a:pt x="2752972" y="4675632"/>
                    <a:pt x="2752909" y="4665935"/>
                    <a:pt x="2751740" y="4657070"/>
                  </a:cubicBezTo>
                  <a:cubicBezTo>
                    <a:pt x="2751594" y="4636782"/>
                    <a:pt x="2751448" y="4616469"/>
                    <a:pt x="2749892" y="4596307"/>
                  </a:cubicBezTo>
                  <a:cubicBezTo>
                    <a:pt x="2747384" y="4563986"/>
                    <a:pt x="2751378" y="4570806"/>
                    <a:pt x="2779185" y="4575879"/>
                  </a:cubicBezTo>
                  <a:cubicBezTo>
                    <a:pt x="2788767" y="4577086"/>
                    <a:pt x="2798362" y="4578203"/>
                    <a:pt x="2807963" y="4579226"/>
                  </a:cubicBezTo>
                  <a:cubicBezTo>
                    <a:pt x="2857074" y="4584700"/>
                    <a:pt x="2849479" y="4640357"/>
                    <a:pt x="2850184" y="4672031"/>
                  </a:cubicBezTo>
                  <a:cubicBezTo>
                    <a:pt x="2851061" y="4711426"/>
                    <a:pt x="2862148" y="4749215"/>
                    <a:pt x="2868644" y="4787868"/>
                  </a:cubicBezTo>
                  <a:cubicBezTo>
                    <a:pt x="2874498" y="4822628"/>
                    <a:pt x="2855937" y="4902835"/>
                    <a:pt x="2890812" y="4926564"/>
                  </a:cubicBezTo>
                  <a:cubicBezTo>
                    <a:pt x="2891129" y="4926774"/>
                    <a:pt x="2891459" y="4926844"/>
                    <a:pt x="2891777" y="4927041"/>
                  </a:cubicBezTo>
                  <a:cubicBezTo>
                    <a:pt x="2894044" y="4948370"/>
                    <a:pt x="2895473" y="4969795"/>
                    <a:pt x="2896387" y="4991271"/>
                  </a:cubicBezTo>
                  <a:cubicBezTo>
                    <a:pt x="2892907" y="4992274"/>
                    <a:pt x="2889377" y="4993563"/>
                    <a:pt x="2885744" y="4995291"/>
                  </a:cubicBezTo>
                  <a:cubicBezTo>
                    <a:pt x="2883388" y="4996414"/>
                    <a:pt x="2882042" y="4998046"/>
                    <a:pt x="2881141" y="4999812"/>
                  </a:cubicBezTo>
                  <a:cubicBezTo>
                    <a:pt x="2872003" y="4942954"/>
                    <a:pt x="2860351" y="4884870"/>
                    <a:pt x="2860852" y="4829638"/>
                  </a:cubicBezTo>
                  <a:cubicBezTo>
                    <a:pt x="2860954" y="4819567"/>
                    <a:pt x="2845841" y="4818703"/>
                    <a:pt x="2845206" y="4828832"/>
                  </a:cubicBezTo>
                  <a:cubicBezTo>
                    <a:pt x="2840913" y="4896885"/>
                    <a:pt x="2860992" y="4972996"/>
                    <a:pt x="2866415" y="5041093"/>
                  </a:cubicBezTo>
                  <a:cubicBezTo>
                    <a:pt x="2868155" y="5062924"/>
                    <a:pt x="2869876" y="5084762"/>
                    <a:pt x="2871577" y="5106600"/>
                  </a:cubicBezTo>
                  <a:cubicBezTo>
                    <a:pt x="2865608" y="5106676"/>
                    <a:pt x="2859633" y="5106720"/>
                    <a:pt x="2853594" y="5106676"/>
                  </a:cubicBezTo>
                  <a:cubicBezTo>
                    <a:pt x="2839516" y="5106574"/>
                    <a:pt x="2838265" y="5127885"/>
                    <a:pt x="2852464" y="5128590"/>
                  </a:cubicBezTo>
                  <a:cubicBezTo>
                    <a:pt x="2859138" y="5128920"/>
                    <a:pt x="2866148" y="5129282"/>
                    <a:pt x="2873336" y="5129593"/>
                  </a:cubicBezTo>
                  <a:cubicBezTo>
                    <a:pt x="2875070" y="5152136"/>
                    <a:pt x="2876753" y="5174684"/>
                    <a:pt x="2878385" y="5197233"/>
                  </a:cubicBezTo>
                  <a:cubicBezTo>
                    <a:pt x="2875216" y="5196605"/>
                    <a:pt x="2872098" y="5196052"/>
                    <a:pt x="2868904" y="5195366"/>
                  </a:cubicBezTo>
                  <a:cubicBezTo>
                    <a:pt x="2855868" y="5192566"/>
                    <a:pt x="2848965" y="5211235"/>
                    <a:pt x="2862237" y="5215451"/>
                  </a:cubicBezTo>
                  <a:cubicBezTo>
                    <a:pt x="2867977" y="5217274"/>
                    <a:pt x="2873965" y="5219001"/>
                    <a:pt x="2880017" y="5220690"/>
                  </a:cubicBezTo>
                  <a:cubicBezTo>
                    <a:pt x="2882112" y="5250465"/>
                    <a:pt x="2884062" y="5280240"/>
                    <a:pt x="2885840" y="5310022"/>
                  </a:cubicBezTo>
                  <a:cubicBezTo>
                    <a:pt x="2879356" y="5314245"/>
                    <a:pt x="2879375" y="5325179"/>
                    <a:pt x="2886925" y="5327618"/>
                  </a:cubicBezTo>
                  <a:cubicBezTo>
                    <a:pt x="2886995" y="5328786"/>
                    <a:pt x="2887078" y="5329948"/>
                    <a:pt x="2887148" y="5331110"/>
                  </a:cubicBezTo>
                  <a:cubicBezTo>
                    <a:pt x="2888329" y="5351926"/>
                    <a:pt x="2889383" y="5372741"/>
                    <a:pt x="2890367" y="5393563"/>
                  </a:cubicBezTo>
                  <a:cubicBezTo>
                    <a:pt x="2890710" y="5445302"/>
                    <a:pt x="2891720" y="5497023"/>
                    <a:pt x="2893955" y="5548731"/>
                  </a:cubicBezTo>
                  <a:cubicBezTo>
                    <a:pt x="2894006" y="5549842"/>
                    <a:pt x="2894114" y="5550947"/>
                    <a:pt x="2894171" y="5552059"/>
                  </a:cubicBezTo>
                  <a:cubicBezTo>
                    <a:pt x="2884716" y="5551665"/>
                    <a:pt x="2875286" y="5550979"/>
                    <a:pt x="2865926" y="5549557"/>
                  </a:cubicBezTo>
                  <a:cubicBezTo>
                    <a:pt x="2858179" y="5548382"/>
                    <a:pt x="2855779" y="5561310"/>
                    <a:pt x="2863373" y="5563108"/>
                  </a:cubicBezTo>
                  <a:cubicBezTo>
                    <a:pt x="2873806" y="5565571"/>
                    <a:pt x="2884455" y="5566879"/>
                    <a:pt x="2895174" y="5567800"/>
                  </a:cubicBezTo>
                  <a:cubicBezTo>
                    <a:pt x="2896088" y="5580818"/>
                    <a:pt x="2897200" y="5593848"/>
                    <a:pt x="2898571" y="5606865"/>
                  </a:cubicBezTo>
                  <a:cubicBezTo>
                    <a:pt x="2898755" y="5620867"/>
                    <a:pt x="2898336" y="5635053"/>
                    <a:pt x="2897854" y="5649302"/>
                  </a:cubicBezTo>
                  <a:close/>
                  <a:moveTo>
                    <a:pt x="2739580" y="4705921"/>
                  </a:moveTo>
                  <a:cubicBezTo>
                    <a:pt x="2744622" y="4703413"/>
                    <a:pt x="2748756" y="4699031"/>
                    <a:pt x="2750813" y="4692726"/>
                  </a:cubicBezTo>
                  <a:cubicBezTo>
                    <a:pt x="2751080" y="4693113"/>
                    <a:pt x="2751397" y="4693475"/>
                    <a:pt x="2751943" y="4693627"/>
                  </a:cubicBezTo>
                  <a:cubicBezTo>
                    <a:pt x="2783274" y="4702302"/>
                    <a:pt x="2748197" y="4791690"/>
                    <a:pt x="2744228" y="4815630"/>
                  </a:cubicBezTo>
                  <a:cubicBezTo>
                    <a:pt x="2743993" y="4778825"/>
                    <a:pt x="2742831" y="4742091"/>
                    <a:pt x="2739580" y="4705921"/>
                  </a:cubicBezTo>
                  <a:close/>
                  <a:moveTo>
                    <a:pt x="2893517" y="5105952"/>
                  </a:moveTo>
                  <a:cubicBezTo>
                    <a:pt x="2892228" y="5091849"/>
                    <a:pt x="2890951" y="5077739"/>
                    <a:pt x="2889656" y="5063636"/>
                  </a:cubicBezTo>
                  <a:cubicBezTo>
                    <a:pt x="2888062" y="5046421"/>
                    <a:pt x="2885636" y="5028907"/>
                    <a:pt x="2882919" y="5011280"/>
                  </a:cubicBezTo>
                  <a:cubicBezTo>
                    <a:pt x="2885776" y="5014620"/>
                    <a:pt x="2890380" y="5016538"/>
                    <a:pt x="2895555" y="5014271"/>
                  </a:cubicBezTo>
                  <a:cubicBezTo>
                    <a:pt x="2896069" y="5014042"/>
                    <a:pt x="2896628" y="5013966"/>
                    <a:pt x="2897149" y="5013763"/>
                  </a:cubicBezTo>
                  <a:cubicBezTo>
                    <a:pt x="2897905" y="5044376"/>
                    <a:pt x="2897657" y="5075091"/>
                    <a:pt x="2896857" y="5105831"/>
                  </a:cubicBezTo>
                  <a:cubicBezTo>
                    <a:pt x="2895752" y="5105888"/>
                    <a:pt x="2894628" y="5105895"/>
                    <a:pt x="2893517" y="5105952"/>
                  </a:cubicBezTo>
                  <a:close/>
                  <a:moveTo>
                    <a:pt x="2894552" y="5727763"/>
                  </a:moveTo>
                  <a:cubicBezTo>
                    <a:pt x="2890405" y="5706611"/>
                    <a:pt x="2886411" y="5685466"/>
                    <a:pt x="2884004" y="5664079"/>
                  </a:cubicBezTo>
                  <a:cubicBezTo>
                    <a:pt x="2887941" y="5666143"/>
                    <a:pt x="2892399" y="5667286"/>
                    <a:pt x="2897231" y="5667768"/>
                  </a:cubicBezTo>
                  <a:cubicBezTo>
                    <a:pt x="2896616" y="5687682"/>
                    <a:pt x="2896412" y="5707589"/>
                    <a:pt x="2897866" y="5727211"/>
                  </a:cubicBezTo>
                  <a:cubicBezTo>
                    <a:pt x="2896781" y="5727388"/>
                    <a:pt x="2895619" y="5727585"/>
                    <a:pt x="2894552" y="5727763"/>
                  </a:cubicBezTo>
                  <a:close/>
                  <a:moveTo>
                    <a:pt x="2508192" y="4802346"/>
                  </a:moveTo>
                  <a:cubicBezTo>
                    <a:pt x="2518613" y="4800606"/>
                    <a:pt x="2528976" y="4798466"/>
                    <a:pt x="2539517" y="4797640"/>
                  </a:cubicBezTo>
                  <a:cubicBezTo>
                    <a:pt x="2542292" y="4797425"/>
                    <a:pt x="2543022" y="4805159"/>
                    <a:pt x="2542387" y="4815757"/>
                  </a:cubicBezTo>
                  <a:cubicBezTo>
                    <a:pt x="2539377" y="4810601"/>
                    <a:pt x="2534488" y="4806619"/>
                    <a:pt x="2527382" y="4805229"/>
                  </a:cubicBezTo>
                  <a:cubicBezTo>
                    <a:pt x="2521019" y="4803990"/>
                    <a:pt x="2514612" y="4803114"/>
                    <a:pt x="2508192" y="4802346"/>
                  </a:cubicBezTo>
                  <a:close/>
                  <a:moveTo>
                    <a:pt x="2531408" y="4856537"/>
                  </a:moveTo>
                  <a:cubicBezTo>
                    <a:pt x="2533332" y="4855527"/>
                    <a:pt x="2535027" y="4854206"/>
                    <a:pt x="2536596" y="4852739"/>
                  </a:cubicBezTo>
                  <a:cubicBezTo>
                    <a:pt x="2533802" y="4863820"/>
                    <a:pt x="2530309" y="4872774"/>
                    <a:pt x="2526690" y="4874844"/>
                  </a:cubicBezTo>
                  <a:cubicBezTo>
                    <a:pt x="2513876" y="4882172"/>
                    <a:pt x="2500668" y="4885823"/>
                    <a:pt x="2487250" y="4887258"/>
                  </a:cubicBezTo>
                  <a:cubicBezTo>
                    <a:pt x="2501900" y="4877073"/>
                    <a:pt x="2516231" y="4864474"/>
                    <a:pt x="2531408" y="4856537"/>
                  </a:cubicBezTo>
                  <a:close/>
                  <a:moveTo>
                    <a:pt x="2363774" y="4869129"/>
                  </a:moveTo>
                  <a:cubicBezTo>
                    <a:pt x="2365070" y="4866132"/>
                    <a:pt x="2366295" y="4863115"/>
                    <a:pt x="2367438" y="4860074"/>
                  </a:cubicBezTo>
                  <a:cubicBezTo>
                    <a:pt x="2370423" y="4859826"/>
                    <a:pt x="2373401" y="4859515"/>
                    <a:pt x="2376385" y="4859331"/>
                  </a:cubicBezTo>
                  <a:cubicBezTo>
                    <a:pt x="2377719" y="4861413"/>
                    <a:pt x="2379332" y="4863769"/>
                    <a:pt x="2381465" y="4866773"/>
                  </a:cubicBezTo>
                  <a:cubicBezTo>
                    <a:pt x="2386717" y="4874202"/>
                    <a:pt x="2395816" y="4875999"/>
                    <a:pt x="2404103" y="4873923"/>
                  </a:cubicBezTo>
                  <a:cubicBezTo>
                    <a:pt x="2404471" y="4875098"/>
                    <a:pt x="2404859" y="4876260"/>
                    <a:pt x="2405303" y="4877390"/>
                  </a:cubicBezTo>
                  <a:cubicBezTo>
                    <a:pt x="2391327" y="4874152"/>
                    <a:pt x="2377440" y="4871027"/>
                    <a:pt x="2363774" y="4869129"/>
                  </a:cubicBezTo>
                  <a:close/>
                  <a:moveTo>
                    <a:pt x="2549639" y="5553151"/>
                  </a:moveTo>
                  <a:cubicBezTo>
                    <a:pt x="2522962" y="5535612"/>
                    <a:pt x="2479033" y="5554440"/>
                    <a:pt x="2458593" y="5531783"/>
                  </a:cubicBezTo>
                  <a:cubicBezTo>
                    <a:pt x="2423394" y="5492737"/>
                    <a:pt x="2376233" y="5525173"/>
                    <a:pt x="2341149" y="5552357"/>
                  </a:cubicBezTo>
                  <a:cubicBezTo>
                    <a:pt x="2333110" y="5528811"/>
                    <a:pt x="2331637" y="5503945"/>
                    <a:pt x="2326551" y="5479218"/>
                  </a:cubicBezTo>
                  <a:cubicBezTo>
                    <a:pt x="2325484" y="5474011"/>
                    <a:pt x="2321375" y="5469439"/>
                    <a:pt x="2316302" y="5467845"/>
                  </a:cubicBezTo>
                  <a:cubicBezTo>
                    <a:pt x="2305831" y="5464562"/>
                    <a:pt x="2289822" y="5456148"/>
                    <a:pt x="2279554" y="5464282"/>
                  </a:cubicBezTo>
                  <a:cubicBezTo>
                    <a:pt x="2274474" y="5468308"/>
                    <a:pt x="2219909" y="5486444"/>
                    <a:pt x="2180729" y="5497537"/>
                  </a:cubicBezTo>
                  <a:cubicBezTo>
                    <a:pt x="2193925" y="5480621"/>
                    <a:pt x="2211108" y="5466200"/>
                    <a:pt x="2233422" y="5454669"/>
                  </a:cubicBezTo>
                  <a:cubicBezTo>
                    <a:pt x="2258396" y="5441772"/>
                    <a:pt x="2293296" y="5446401"/>
                    <a:pt x="2314003" y="5425865"/>
                  </a:cubicBezTo>
                  <a:cubicBezTo>
                    <a:pt x="2329624" y="5410384"/>
                    <a:pt x="2323503" y="5376519"/>
                    <a:pt x="2323223" y="5357914"/>
                  </a:cubicBezTo>
                  <a:cubicBezTo>
                    <a:pt x="2322429" y="5303856"/>
                    <a:pt x="2302389" y="5245074"/>
                    <a:pt x="2312587" y="5191671"/>
                  </a:cubicBezTo>
                  <a:cubicBezTo>
                    <a:pt x="2316708" y="5170081"/>
                    <a:pt x="2351430" y="5152320"/>
                    <a:pt x="2360339" y="5129396"/>
                  </a:cubicBezTo>
                  <a:cubicBezTo>
                    <a:pt x="2374055" y="5094077"/>
                    <a:pt x="2361958" y="5046668"/>
                    <a:pt x="2354072" y="5011426"/>
                  </a:cubicBezTo>
                  <a:cubicBezTo>
                    <a:pt x="2347753" y="4983213"/>
                    <a:pt x="2295975" y="4905178"/>
                    <a:pt x="2361203" y="4919091"/>
                  </a:cubicBezTo>
                  <a:cubicBezTo>
                    <a:pt x="2390197" y="4925275"/>
                    <a:pt x="2415959" y="4932876"/>
                    <a:pt x="2445873" y="4934692"/>
                  </a:cubicBezTo>
                  <a:cubicBezTo>
                    <a:pt x="2484272" y="4937029"/>
                    <a:pt x="2528411" y="4933975"/>
                    <a:pt x="2560447" y="4911902"/>
                  </a:cubicBezTo>
                  <a:cubicBezTo>
                    <a:pt x="2568467" y="4949393"/>
                    <a:pt x="2563818" y="5034692"/>
                    <a:pt x="2564333" y="5051164"/>
                  </a:cubicBezTo>
                  <a:cubicBezTo>
                    <a:pt x="2567095" y="5139677"/>
                    <a:pt x="2570200" y="5228170"/>
                    <a:pt x="2573661" y="5316664"/>
                  </a:cubicBezTo>
                  <a:cubicBezTo>
                    <a:pt x="2576753" y="5395702"/>
                    <a:pt x="2579916" y="5474798"/>
                    <a:pt x="2585720" y="5553690"/>
                  </a:cubicBezTo>
                  <a:cubicBezTo>
                    <a:pt x="2586405" y="5562968"/>
                    <a:pt x="2585732" y="5582208"/>
                    <a:pt x="2587504" y="5600763"/>
                  </a:cubicBezTo>
                  <a:cubicBezTo>
                    <a:pt x="2576671" y="5583110"/>
                    <a:pt x="2565952" y="5563870"/>
                    <a:pt x="2549639" y="5553151"/>
                  </a:cubicBezTo>
                  <a:close/>
                  <a:moveTo>
                    <a:pt x="2493111" y="5601360"/>
                  </a:moveTo>
                  <a:cubicBezTo>
                    <a:pt x="2431935" y="5600782"/>
                    <a:pt x="2370753" y="5602966"/>
                    <a:pt x="2309799" y="5608046"/>
                  </a:cubicBezTo>
                  <a:cubicBezTo>
                    <a:pt x="2235511" y="5614231"/>
                    <a:pt x="2163629" y="5634437"/>
                    <a:pt x="2089073" y="5638812"/>
                  </a:cubicBezTo>
                  <a:cubicBezTo>
                    <a:pt x="2078602" y="5639428"/>
                    <a:pt x="2072443" y="5647201"/>
                    <a:pt x="2071084" y="5655354"/>
                  </a:cubicBezTo>
                  <a:cubicBezTo>
                    <a:pt x="2031879" y="5642356"/>
                    <a:pt x="1975612" y="5654262"/>
                    <a:pt x="1939277" y="5655595"/>
                  </a:cubicBezTo>
                  <a:cubicBezTo>
                    <a:pt x="1904784" y="5656865"/>
                    <a:pt x="1870290" y="5656484"/>
                    <a:pt x="1835804" y="5658148"/>
                  </a:cubicBezTo>
                  <a:cubicBezTo>
                    <a:pt x="1820049" y="5658910"/>
                    <a:pt x="1806651" y="5662085"/>
                    <a:pt x="1793544" y="5666270"/>
                  </a:cubicBezTo>
                  <a:cubicBezTo>
                    <a:pt x="1789601" y="5651138"/>
                    <a:pt x="1770481" y="5646553"/>
                    <a:pt x="1760759" y="5654217"/>
                  </a:cubicBezTo>
                  <a:cubicBezTo>
                    <a:pt x="1759692" y="5624607"/>
                    <a:pt x="1758391" y="5595023"/>
                    <a:pt x="1756346" y="5565520"/>
                  </a:cubicBezTo>
                  <a:cubicBezTo>
                    <a:pt x="1796700" y="5564390"/>
                    <a:pt x="1836458" y="5558777"/>
                    <a:pt x="1877028" y="5555945"/>
                  </a:cubicBezTo>
                  <a:cubicBezTo>
                    <a:pt x="1888547" y="5555145"/>
                    <a:pt x="1900053" y="5554510"/>
                    <a:pt x="1912594" y="5553983"/>
                  </a:cubicBezTo>
                  <a:lnTo>
                    <a:pt x="1912594" y="5554122"/>
                  </a:lnTo>
                  <a:cubicBezTo>
                    <a:pt x="1912594" y="5554027"/>
                    <a:pt x="1912689" y="5553989"/>
                    <a:pt x="1913191" y="5553894"/>
                  </a:cubicBezTo>
                  <a:cubicBezTo>
                    <a:pt x="1924983" y="5553367"/>
                    <a:pt x="1936750" y="5553055"/>
                    <a:pt x="1948503" y="5552871"/>
                  </a:cubicBezTo>
                  <a:cubicBezTo>
                    <a:pt x="1952783" y="5560891"/>
                    <a:pt x="1958016" y="5568416"/>
                    <a:pt x="1964531" y="5575173"/>
                  </a:cubicBezTo>
                  <a:cubicBezTo>
                    <a:pt x="1977675" y="5588812"/>
                    <a:pt x="2004561" y="5590025"/>
                    <a:pt x="2014581" y="5571337"/>
                  </a:cubicBezTo>
                  <a:cubicBezTo>
                    <a:pt x="2017560" y="5565800"/>
                    <a:pt x="2020106" y="5560148"/>
                    <a:pt x="2022417" y="5554433"/>
                  </a:cubicBezTo>
                  <a:cubicBezTo>
                    <a:pt x="2024621" y="5554567"/>
                    <a:pt x="2026818" y="5554630"/>
                    <a:pt x="2029015" y="5554789"/>
                  </a:cubicBezTo>
                  <a:cubicBezTo>
                    <a:pt x="2040058" y="5571051"/>
                    <a:pt x="2060308" y="5568022"/>
                    <a:pt x="2073763" y="5556377"/>
                  </a:cubicBezTo>
                  <a:cubicBezTo>
                    <a:pt x="2076494" y="5556618"/>
                    <a:pt x="2079129" y="5556973"/>
                    <a:pt x="2081707" y="5557393"/>
                  </a:cubicBezTo>
                  <a:cubicBezTo>
                    <a:pt x="2083663" y="5562460"/>
                    <a:pt x="2085790" y="5567464"/>
                    <a:pt x="2088286" y="5572315"/>
                  </a:cubicBezTo>
                  <a:cubicBezTo>
                    <a:pt x="2094306" y="5583993"/>
                    <a:pt x="2104720" y="5589250"/>
                    <a:pt x="2115299" y="5589479"/>
                  </a:cubicBezTo>
                  <a:cubicBezTo>
                    <a:pt x="2115477" y="5590851"/>
                    <a:pt x="2115731" y="5592114"/>
                    <a:pt x="2115820" y="5593594"/>
                  </a:cubicBezTo>
                  <a:cubicBezTo>
                    <a:pt x="2116474" y="5604522"/>
                    <a:pt x="2130215" y="5607253"/>
                    <a:pt x="2134641" y="5599474"/>
                  </a:cubicBezTo>
                  <a:cubicBezTo>
                    <a:pt x="2138102" y="5601538"/>
                    <a:pt x="2143950" y="5599296"/>
                    <a:pt x="2144560" y="5594445"/>
                  </a:cubicBezTo>
                  <a:cubicBezTo>
                    <a:pt x="2148116" y="5566035"/>
                    <a:pt x="2155151" y="5540451"/>
                    <a:pt x="2167261" y="5518169"/>
                  </a:cubicBezTo>
                  <a:cubicBezTo>
                    <a:pt x="2205253" y="5512898"/>
                    <a:pt x="2245906" y="5504199"/>
                    <a:pt x="2280989" y="5493454"/>
                  </a:cubicBezTo>
                  <a:cubicBezTo>
                    <a:pt x="2306440" y="5485663"/>
                    <a:pt x="2308834" y="5563254"/>
                    <a:pt x="2320277" y="5585174"/>
                  </a:cubicBezTo>
                  <a:cubicBezTo>
                    <a:pt x="2325401" y="5594997"/>
                    <a:pt x="2337092" y="5595848"/>
                    <a:pt x="2345308" y="5589727"/>
                  </a:cubicBezTo>
                  <a:cubicBezTo>
                    <a:pt x="2363882" y="5575884"/>
                    <a:pt x="2415489" y="5526385"/>
                    <a:pt x="2439136" y="5562092"/>
                  </a:cubicBezTo>
                  <a:cubicBezTo>
                    <a:pt x="2445727" y="5572042"/>
                    <a:pt x="2455430" y="5572150"/>
                    <a:pt x="2467025" y="5575420"/>
                  </a:cubicBezTo>
                  <a:cubicBezTo>
                    <a:pt x="2498578" y="5584317"/>
                    <a:pt x="2518479" y="5559037"/>
                    <a:pt x="2545797" y="5598648"/>
                  </a:cubicBezTo>
                  <a:cubicBezTo>
                    <a:pt x="2546845" y="5600166"/>
                    <a:pt x="2547734" y="5601589"/>
                    <a:pt x="2548724" y="5603074"/>
                  </a:cubicBezTo>
                  <a:cubicBezTo>
                    <a:pt x="2530208" y="5602179"/>
                    <a:pt x="2511679" y="5601531"/>
                    <a:pt x="2493111" y="5601360"/>
                  </a:cubicBezTo>
                  <a:close/>
                  <a:moveTo>
                    <a:pt x="2049164" y="5724251"/>
                  </a:moveTo>
                  <a:cubicBezTo>
                    <a:pt x="2044096" y="5717444"/>
                    <a:pt x="2035263" y="5714161"/>
                    <a:pt x="2026443" y="5714161"/>
                  </a:cubicBezTo>
                  <a:cubicBezTo>
                    <a:pt x="2026253" y="5713272"/>
                    <a:pt x="2026132" y="5712377"/>
                    <a:pt x="2025929" y="5711488"/>
                  </a:cubicBezTo>
                  <a:cubicBezTo>
                    <a:pt x="2046598" y="5713374"/>
                    <a:pt x="2054390" y="5718302"/>
                    <a:pt x="2056872" y="5736367"/>
                  </a:cubicBezTo>
                  <a:cubicBezTo>
                    <a:pt x="2054536" y="5732240"/>
                    <a:pt x="2052072" y="5728169"/>
                    <a:pt x="2049164" y="5724251"/>
                  </a:cubicBezTo>
                  <a:close/>
                  <a:moveTo>
                    <a:pt x="1935676" y="5716847"/>
                  </a:moveTo>
                  <a:cubicBezTo>
                    <a:pt x="1933873" y="5719565"/>
                    <a:pt x="1932133" y="5722391"/>
                    <a:pt x="1930450" y="5725274"/>
                  </a:cubicBezTo>
                  <a:cubicBezTo>
                    <a:pt x="1918030" y="5725071"/>
                    <a:pt x="1905038" y="5734659"/>
                    <a:pt x="1900853" y="5746864"/>
                  </a:cubicBezTo>
                  <a:cubicBezTo>
                    <a:pt x="1900802" y="5746819"/>
                    <a:pt x="1900758" y="5746769"/>
                    <a:pt x="1900707" y="5746724"/>
                  </a:cubicBezTo>
                  <a:cubicBezTo>
                    <a:pt x="1899996" y="5744152"/>
                    <a:pt x="1899437" y="5741479"/>
                    <a:pt x="1898643" y="5738958"/>
                  </a:cubicBezTo>
                  <a:cubicBezTo>
                    <a:pt x="1894141" y="5724575"/>
                    <a:pt x="1882679" y="5717901"/>
                    <a:pt x="1871370" y="5718086"/>
                  </a:cubicBezTo>
                  <a:cubicBezTo>
                    <a:pt x="1866252" y="5713285"/>
                    <a:pt x="1860911" y="5708707"/>
                    <a:pt x="1855273" y="5704427"/>
                  </a:cubicBezTo>
                  <a:cubicBezTo>
                    <a:pt x="1861731" y="5704370"/>
                    <a:pt x="1868208" y="5704420"/>
                    <a:pt x="1874754" y="5704751"/>
                  </a:cubicBezTo>
                  <a:cubicBezTo>
                    <a:pt x="1897983" y="5705925"/>
                    <a:pt x="1921192" y="5707011"/>
                    <a:pt x="1944408" y="5708008"/>
                  </a:cubicBezTo>
                  <a:cubicBezTo>
                    <a:pt x="1941252" y="5710104"/>
                    <a:pt x="1938267" y="5712942"/>
                    <a:pt x="1935676" y="5716847"/>
                  </a:cubicBezTo>
                  <a:close/>
                  <a:moveTo>
                    <a:pt x="1739861" y="5618899"/>
                  </a:moveTo>
                  <a:cubicBezTo>
                    <a:pt x="1737607" y="5615178"/>
                    <a:pt x="1735188" y="5611507"/>
                    <a:pt x="1732406" y="5607958"/>
                  </a:cubicBezTo>
                  <a:cubicBezTo>
                    <a:pt x="1728412" y="5602871"/>
                    <a:pt x="1722951" y="5600230"/>
                    <a:pt x="1717173" y="5599239"/>
                  </a:cubicBezTo>
                  <a:cubicBezTo>
                    <a:pt x="1709350" y="5581459"/>
                    <a:pt x="1683975" y="5583478"/>
                    <a:pt x="1671656" y="5598242"/>
                  </a:cubicBezTo>
                  <a:cubicBezTo>
                    <a:pt x="1660556" y="5601036"/>
                    <a:pt x="1650593" y="5609647"/>
                    <a:pt x="1649418" y="5622759"/>
                  </a:cubicBezTo>
                  <a:cubicBezTo>
                    <a:pt x="1647348" y="5645835"/>
                    <a:pt x="1646167" y="5668924"/>
                    <a:pt x="1645443" y="5692013"/>
                  </a:cubicBezTo>
                  <a:cubicBezTo>
                    <a:pt x="1642713" y="5665876"/>
                    <a:pt x="1638890" y="5639879"/>
                    <a:pt x="1633061" y="5614149"/>
                  </a:cubicBezTo>
                  <a:cubicBezTo>
                    <a:pt x="1627625" y="5590146"/>
                    <a:pt x="1591487" y="5587123"/>
                    <a:pt x="1584153" y="5611621"/>
                  </a:cubicBezTo>
                  <a:cubicBezTo>
                    <a:pt x="1577098" y="5635212"/>
                    <a:pt x="1573307" y="5658954"/>
                    <a:pt x="1571326" y="5682773"/>
                  </a:cubicBezTo>
                  <a:cubicBezTo>
                    <a:pt x="1570596" y="5675014"/>
                    <a:pt x="1569916" y="5667267"/>
                    <a:pt x="1569091" y="5659513"/>
                  </a:cubicBezTo>
                  <a:cubicBezTo>
                    <a:pt x="1568367" y="5652681"/>
                    <a:pt x="1557191" y="5607640"/>
                    <a:pt x="1566227" y="5602014"/>
                  </a:cubicBezTo>
                  <a:cubicBezTo>
                    <a:pt x="1579314" y="5593880"/>
                    <a:pt x="1601965" y="5593111"/>
                    <a:pt x="1616830" y="5590578"/>
                  </a:cubicBezTo>
                  <a:cubicBezTo>
                    <a:pt x="1655794" y="5583942"/>
                    <a:pt x="1689754" y="5564390"/>
                    <a:pt x="1729600" y="5565603"/>
                  </a:cubicBezTo>
                  <a:cubicBezTo>
                    <a:pt x="1734000" y="5565736"/>
                    <a:pt x="1738388" y="5565717"/>
                    <a:pt x="1742770" y="5565717"/>
                  </a:cubicBezTo>
                  <a:cubicBezTo>
                    <a:pt x="1741544" y="5583415"/>
                    <a:pt x="1740706" y="5601157"/>
                    <a:pt x="1739861" y="5618899"/>
                  </a:cubicBezTo>
                  <a:close/>
                  <a:moveTo>
                    <a:pt x="1857228" y="5407012"/>
                  </a:moveTo>
                  <a:cubicBezTo>
                    <a:pt x="1852136" y="5406097"/>
                    <a:pt x="1846948" y="5405437"/>
                    <a:pt x="1841773" y="5404739"/>
                  </a:cubicBezTo>
                  <a:cubicBezTo>
                    <a:pt x="1844490" y="5404269"/>
                    <a:pt x="1847138" y="5403608"/>
                    <a:pt x="1849843" y="5403100"/>
                  </a:cubicBezTo>
                  <a:cubicBezTo>
                    <a:pt x="1865522" y="5407317"/>
                    <a:pt x="1881073" y="5407329"/>
                    <a:pt x="1893011" y="5395290"/>
                  </a:cubicBezTo>
                  <a:cubicBezTo>
                    <a:pt x="1893716" y="5394585"/>
                    <a:pt x="1894281" y="5393842"/>
                    <a:pt x="1894801" y="5393093"/>
                  </a:cubicBezTo>
                  <a:cubicBezTo>
                    <a:pt x="1900154" y="5391734"/>
                    <a:pt x="1905520" y="5390495"/>
                    <a:pt x="1910867" y="5389054"/>
                  </a:cubicBezTo>
                  <a:cubicBezTo>
                    <a:pt x="1914131" y="5397912"/>
                    <a:pt x="1918938" y="5406948"/>
                    <a:pt x="1926431" y="5417299"/>
                  </a:cubicBezTo>
                  <a:cubicBezTo>
                    <a:pt x="1927364" y="5418594"/>
                    <a:pt x="1928545" y="5419420"/>
                    <a:pt x="1929618" y="5420461"/>
                  </a:cubicBezTo>
                  <a:cubicBezTo>
                    <a:pt x="1929555" y="5423852"/>
                    <a:pt x="1929352" y="5427249"/>
                    <a:pt x="1929333" y="5430646"/>
                  </a:cubicBezTo>
                  <a:cubicBezTo>
                    <a:pt x="1908384" y="5417204"/>
                    <a:pt x="1880952" y="5411266"/>
                    <a:pt x="1857228" y="5407012"/>
                  </a:cubicBezTo>
                  <a:close/>
                  <a:moveTo>
                    <a:pt x="1782235" y="4809274"/>
                  </a:moveTo>
                  <a:cubicBezTo>
                    <a:pt x="1786477" y="4806505"/>
                    <a:pt x="1789607" y="4802168"/>
                    <a:pt x="1789620" y="4796466"/>
                  </a:cubicBezTo>
                  <a:cubicBezTo>
                    <a:pt x="1789671" y="4775784"/>
                    <a:pt x="1788668" y="4755178"/>
                    <a:pt x="1787290" y="4734604"/>
                  </a:cubicBezTo>
                  <a:cubicBezTo>
                    <a:pt x="1788071" y="4732858"/>
                    <a:pt x="1788610" y="4730908"/>
                    <a:pt x="1788839" y="4728756"/>
                  </a:cubicBezTo>
                  <a:cubicBezTo>
                    <a:pt x="1794014" y="4679911"/>
                    <a:pt x="1796694" y="4630680"/>
                    <a:pt x="1802695" y="4581918"/>
                  </a:cubicBezTo>
                  <a:cubicBezTo>
                    <a:pt x="1812505" y="4580426"/>
                    <a:pt x="1822348" y="4578553"/>
                    <a:pt x="1832222" y="4576610"/>
                  </a:cubicBezTo>
                  <a:cubicBezTo>
                    <a:pt x="1889398" y="4565376"/>
                    <a:pt x="1949069" y="4553121"/>
                    <a:pt x="2007425" y="4555369"/>
                  </a:cubicBezTo>
                  <a:cubicBezTo>
                    <a:pt x="2007882" y="4568774"/>
                    <a:pt x="2008295" y="4582179"/>
                    <a:pt x="2008587" y="4595596"/>
                  </a:cubicBezTo>
                  <a:cubicBezTo>
                    <a:pt x="1997805" y="4597914"/>
                    <a:pt x="1987537" y="4602022"/>
                    <a:pt x="1978132" y="4609871"/>
                  </a:cubicBezTo>
                  <a:cubicBezTo>
                    <a:pt x="1955209" y="4629003"/>
                    <a:pt x="1955076" y="4675886"/>
                    <a:pt x="1952929" y="4702479"/>
                  </a:cubicBezTo>
                  <a:cubicBezTo>
                    <a:pt x="1950078" y="4737792"/>
                    <a:pt x="1918125" y="4718424"/>
                    <a:pt x="1892598" y="4736617"/>
                  </a:cubicBezTo>
                  <a:cubicBezTo>
                    <a:pt x="1870532" y="4752352"/>
                    <a:pt x="1868322" y="4773377"/>
                    <a:pt x="1860556" y="4795348"/>
                  </a:cubicBezTo>
                  <a:cubicBezTo>
                    <a:pt x="1855819" y="4800923"/>
                    <a:pt x="1851215" y="4806753"/>
                    <a:pt x="1846751" y="4812830"/>
                  </a:cubicBezTo>
                  <a:cubicBezTo>
                    <a:pt x="1833518" y="4815312"/>
                    <a:pt x="1807095" y="4812379"/>
                    <a:pt x="1782235" y="4809274"/>
                  </a:cubicBezTo>
                  <a:close/>
                  <a:moveTo>
                    <a:pt x="1814366" y="5300287"/>
                  </a:moveTo>
                  <a:cubicBezTo>
                    <a:pt x="1815541" y="5299316"/>
                    <a:pt x="1816671" y="5298319"/>
                    <a:pt x="1817789" y="5297309"/>
                  </a:cubicBezTo>
                  <a:cubicBezTo>
                    <a:pt x="1817738" y="5307406"/>
                    <a:pt x="1817954" y="5317458"/>
                    <a:pt x="1818506" y="5327446"/>
                  </a:cubicBezTo>
                  <a:cubicBezTo>
                    <a:pt x="1817389" y="5318283"/>
                    <a:pt x="1815884" y="5309215"/>
                    <a:pt x="1814366" y="5300287"/>
                  </a:cubicBezTo>
                  <a:close/>
                  <a:moveTo>
                    <a:pt x="1778311" y="5019414"/>
                  </a:moveTo>
                  <a:cubicBezTo>
                    <a:pt x="1775948" y="5001367"/>
                    <a:pt x="1773751" y="4983302"/>
                    <a:pt x="1771319" y="4965261"/>
                  </a:cubicBezTo>
                  <a:cubicBezTo>
                    <a:pt x="1770824" y="4961585"/>
                    <a:pt x="1769529" y="4958518"/>
                    <a:pt x="1767751" y="4955914"/>
                  </a:cubicBezTo>
                  <a:cubicBezTo>
                    <a:pt x="1773415" y="4951679"/>
                    <a:pt x="1779111" y="4947462"/>
                    <a:pt x="1784730" y="4943157"/>
                  </a:cubicBezTo>
                  <a:cubicBezTo>
                    <a:pt x="1785524" y="4947310"/>
                    <a:pt x="1787239" y="4951209"/>
                    <a:pt x="1789671" y="4954631"/>
                  </a:cubicBezTo>
                  <a:cubicBezTo>
                    <a:pt x="1786153" y="4976285"/>
                    <a:pt x="1782241" y="4997869"/>
                    <a:pt x="1778311" y="5019414"/>
                  </a:cubicBezTo>
                  <a:close/>
                  <a:moveTo>
                    <a:pt x="1744941" y="4417263"/>
                  </a:moveTo>
                  <a:cubicBezTo>
                    <a:pt x="1744941" y="4419511"/>
                    <a:pt x="1744916" y="4421765"/>
                    <a:pt x="1744910" y="4424019"/>
                  </a:cubicBezTo>
                  <a:cubicBezTo>
                    <a:pt x="1738782" y="4425048"/>
                    <a:pt x="1732794" y="4428788"/>
                    <a:pt x="1730013" y="4434738"/>
                  </a:cubicBezTo>
                  <a:cubicBezTo>
                    <a:pt x="1722202" y="4430255"/>
                    <a:pt x="1710855" y="4432477"/>
                    <a:pt x="1706346" y="4441310"/>
                  </a:cubicBezTo>
                  <a:cubicBezTo>
                    <a:pt x="1684705" y="4444390"/>
                    <a:pt x="1663433" y="4441501"/>
                    <a:pt x="1638084" y="4439888"/>
                  </a:cubicBezTo>
                  <a:cubicBezTo>
                    <a:pt x="1625676" y="4439107"/>
                    <a:pt x="1616068" y="4442402"/>
                    <a:pt x="1608474" y="4448225"/>
                  </a:cubicBezTo>
                  <a:cubicBezTo>
                    <a:pt x="1605292" y="4446784"/>
                    <a:pt x="1601647" y="4446549"/>
                    <a:pt x="1598180" y="4447241"/>
                  </a:cubicBezTo>
                  <a:cubicBezTo>
                    <a:pt x="1598301" y="4443945"/>
                    <a:pt x="1598637" y="4440796"/>
                    <a:pt x="1599190" y="4437799"/>
                  </a:cubicBezTo>
                  <a:cubicBezTo>
                    <a:pt x="1605711" y="4436364"/>
                    <a:pt x="1612195" y="4435074"/>
                    <a:pt x="1618170" y="4433760"/>
                  </a:cubicBezTo>
                  <a:cubicBezTo>
                    <a:pt x="1635544" y="4429950"/>
                    <a:pt x="1652879" y="4425969"/>
                    <a:pt x="1670145" y="4421682"/>
                  </a:cubicBezTo>
                  <a:cubicBezTo>
                    <a:pt x="1675530" y="4422775"/>
                    <a:pt x="1680940" y="4423752"/>
                    <a:pt x="1686432" y="4424248"/>
                  </a:cubicBezTo>
                  <a:cubicBezTo>
                    <a:pt x="1692751" y="4424819"/>
                    <a:pt x="1695608" y="4419936"/>
                    <a:pt x="1695176" y="4415148"/>
                  </a:cubicBezTo>
                  <a:cubicBezTo>
                    <a:pt x="1706803" y="4411992"/>
                    <a:pt x="1718386" y="4408703"/>
                    <a:pt x="1729879" y="4405077"/>
                  </a:cubicBezTo>
                  <a:cubicBezTo>
                    <a:pt x="1766385" y="4393565"/>
                    <a:pt x="1804904" y="4403356"/>
                    <a:pt x="1842471" y="4400391"/>
                  </a:cubicBezTo>
                  <a:cubicBezTo>
                    <a:pt x="1842700" y="4426623"/>
                    <a:pt x="1834159" y="4462183"/>
                    <a:pt x="1833251" y="4474495"/>
                  </a:cubicBezTo>
                  <a:cubicBezTo>
                    <a:pt x="1832305" y="4487341"/>
                    <a:pt x="1833467" y="4500962"/>
                    <a:pt x="1835130" y="4514430"/>
                  </a:cubicBezTo>
                  <a:cubicBezTo>
                    <a:pt x="1830876" y="4515364"/>
                    <a:pt x="1826621" y="4516272"/>
                    <a:pt x="1822411" y="4517390"/>
                  </a:cubicBezTo>
                  <a:cubicBezTo>
                    <a:pt x="1808543" y="4521047"/>
                    <a:pt x="1813261" y="4542891"/>
                    <a:pt x="1827231" y="4539202"/>
                  </a:cubicBezTo>
                  <a:cubicBezTo>
                    <a:pt x="1830825" y="4538249"/>
                    <a:pt x="1834464" y="4537525"/>
                    <a:pt x="1838090" y="4536719"/>
                  </a:cubicBezTo>
                  <a:cubicBezTo>
                    <a:pt x="1838388" y="4538884"/>
                    <a:pt x="1838712" y="4541119"/>
                    <a:pt x="1838991" y="4543240"/>
                  </a:cubicBezTo>
                  <a:cubicBezTo>
                    <a:pt x="1839385" y="4546238"/>
                    <a:pt x="1840947" y="4548371"/>
                    <a:pt x="1843011" y="4549787"/>
                  </a:cubicBezTo>
                  <a:cubicBezTo>
                    <a:pt x="1830647" y="4552727"/>
                    <a:pt x="1818189" y="4555883"/>
                    <a:pt x="1805711" y="4558341"/>
                  </a:cubicBezTo>
                  <a:cubicBezTo>
                    <a:pt x="1811934" y="4516399"/>
                    <a:pt x="1820113" y="4473479"/>
                    <a:pt x="1806575" y="4432261"/>
                  </a:cubicBezTo>
                  <a:cubicBezTo>
                    <a:pt x="1804028" y="4424514"/>
                    <a:pt x="1798878" y="4419561"/>
                    <a:pt x="1790534" y="4418691"/>
                  </a:cubicBezTo>
                  <a:cubicBezTo>
                    <a:pt x="1786458" y="4418266"/>
                    <a:pt x="1782794" y="4418228"/>
                    <a:pt x="1779238" y="4418355"/>
                  </a:cubicBezTo>
                  <a:cubicBezTo>
                    <a:pt x="1778501" y="4396930"/>
                    <a:pt x="1744948" y="4395285"/>
                    <a:pt x="1744941" y="4417263"/>
                  </a:cubicBezTo>
                  <a:close/>
                  <a:moveTo>
                    <a:pt x="1719383" y="5223421"/>
                  </a:moveTo>
                  <a:cubicBezTo>
                    <a:pt x="1718710" y="5213121"/>
                    <a:pt x="1718202" y="5202897"/>
                    <a:pt x="1718271" y="5192896"/>
                  </a:cubicBezTo>
                  <a:cubicBezTo>
                    <a:pt x="1718341" y="5183612"/>
                    <a:pt x="1718443" y="5174329"/>
                    <a:pt x="1718538" y="5165045"/>
                  </a:cubicBezTo>
                  <a:cubicBezTo>
                    <a:pt x="1718957" y="5165547"/>
                    <a:pt x="1719427" y="5166010"/>
                    <a:pt x="1719859" y="5166499"/>
                  </a:cubicBezTo>
                  <a:cubicBezTo>
                    <a:pt x="1720278" y="5170557"/>
                    <a:pt x="1720697" y="5174615"/>
                    <a:pt x="1721123" y="5178672"/>
                  </a:cubicBezTo>
                  <a:cubicBezTo>
                    <a:pt x="1721605" y="5183333"/>
                    <a:pt x="1723263" y="5197125"/>
                    <a:pt x="1725193" y="5214245"/>
                  </a:cubicBezTo>
                  <a:cubicBezTo>
                    <a:pt x="1723256" y="5217299"/>
                    <a:pt x="1721345" y="5220379"/>
                    <a:pt x="1719383" y="5223421"/>
                  </a:cubicBezTo>
                  <a:close/>
                  <a:moveTo>
                    <a:pt x="1671732" y="5403977"/>
                  </a:moveTo>
                  <a:cubicBezTo>
                    <a:pt x="1672653" y="5401519"/>
                    <a:pt x="1673301" y="5398808"/>
                    <a:pt x="1673383" y="5395652"/>
                  </a:cubicBezTo>
                  <a:cubicBezTo>
                    <a:pt x="1673466" y="5392629"/>
                    <a:pt x="1673390" y="5389613"/>
                    <a:pt x="1673421" y="5386590"/>
                  </a:cubicBezTo>
                  <a:cubicBezTo>
                    <a:pt x="1673815" y="5386216"/>
                    <a:pt x="1674120" y="5385746"/>
                    <a:pt x="1674495" y="5385346"/>
                  </a:cubicBezTo>
                  <a:cubicBezTo>
                    <a:pt x="1677339" y="5386666"/>
                    <a:pt x="1680368" y="5387257"/>
                    <a:pt x="1683391" y="5387397"/>
                  </a:cubicBezTo>
                  <a:cubicBezTo>
                    <a:pt x="1684185" y="5388387"/>
                    <a:pt x="1684794" y="5389473"/>
                    <a:pt x="1685658" y="5390419"/>
                  </a:cubicBezTo>
                  <a:cubicBezTo>
                    <a:pt x="1690389" y="5395607"/>
                    <a:pt x="1696224" y="5399405"/>
                    <a:pt x="1702542" y="5402478"/>
                  </a:cubicBezTo>
                  <a:cubicBezTo>
                    <a:pt x="1692230" y="5402973"/>
                    <a:pt x="1681937" y="5403488"/>
                    <a:pt x="1671732" y="5403977"/>
                  </a:cubicBezTo>
                  <a:close/>
                  <a:moveTo>
                    <a:pt x="1654555" y="4493190"/>
                  </a:moveTo>
                  <a:cubicBezTo>
                    <a:pt x="1652797" y="4488541"/>
                    <a:pt x="1650777" y="4484008"/>
                    <a:pt x="1648555" y="4479569"/>
                  </a:cubicBezTo>
                  <a:cubicBezTo>
                    <a:pt x="1651133" y="4479150"/>
                    <a:pt x="1653914" y="4478921"/>
                    <a:pt x="1656911" y="4478902"/>
                  </a:cubicBezTo>
                  <a:cubicBezTo>
                    <a:pt x="1655889" y="4483550"/>
                    <a:pt x="1655191" y="4488351"/>
                    <a:pt x="1654555" y="4493190"/>
                  </a:cubicBezTo>
                  <a:close/>
                  <a:moveTo>
                    <a:pt x="1602155" y="4835963"/>
                  </a:moveTo>
                  <a:cubicBezTo>
                    <a:pt x="1602187" y="4817154"/>
                    <a:pt x="1602517" y="4798352"/>
                    <a:pt x="1602740" y="4779549"/>
                  </a:cubicBezTo>
                  <a:cubicBezTo>
                    <a:pt x="1603705" y="4780724"/>
                    <a:pt x="1604733" y="4781886"/>
                    <a:pt x="1605724" y="4783054"/>
                  </a:cubicBezTo>
                  <a:cubicBezTo>
                    <a:pt x="1607134" y="4805172"/>
                    <a:pt x="1607477" y="4827289"/>
                    <a:pt x="1605318" y="4848688"/>
                  </a:cubicBezTo>
                  <a:cubicBezTo>
                    <a:pt x="1604168" y="4844478"/>
                    <a:pt x="1603146" y="4840230"/>
                    <a:pt x="1602155" y="4835963"/>
                  </a:cubicBezTo>
                  <a:close/>
                  <a:moveTo>
                    <a:pt x="1616436" y="4941817"/>
                  </a:moveTo>
                  <a:cubicBezTo>
                    <a:pt x="1611109" y="4941506"/>
                    <a:pt x="1606626" y="4942840"/>
                    <a:pt x="1602873" y="4945068"/>
                  </a:cubicBezTo>
                  <a:cubicBezTo>
                    <a:pt x="1602746" y="4935391"/>
                    <a:pt x="1602676" y="4925714"/>
                    <a:pt x="1602581" y="4916036"/>
                  </a:cubicBezTo>
                  <a:cubicBezTo>
                    <a:pt x="1607102" y="4918024"/>
                    <a:pt x="1612499" y="4917459"/>
                    <a:pt x="1616837" y="4914849"/>
                  </a:cubicBezTo>
                  <a:cubicBezTo>
                    <a:pt x="1621002" y="4923313"/>
                    <a:pt x="1625638" y="4931619"/>
                    <a:pt x="1628736" y="4940446"/>
                  </a:cubicBezTo>
                  <a:cubicBezTo>
                    <a:pt x="1628940" y="4941023"/>
                    <a:pt x="1628832" y="4941462"/>
                    <a:pt x="1628914" y="4941982"/>
                  </a:cubicBezTo>
                  <a:cubicBezTo>
                    <a:pt x="1624774" y="4942071"/>
                    <a:pt x="1620621" y="4942065"/>
                    <a:pt x="1616436" y="4941817"/>
                  </a:cubicBezTo>
                  <a:close/>
                  <a:moveTo>
                    <a:pt x="1861070" y="4398365"/>
                  </a:moveTo>
                  <a:cubicBezTo>
                    <a:pt x="1902434" y="4393044"/>
                    <a:pt x="1977961" y="4382820"/>
                    <a:pt x="2001621" y="4415085"/>
                  </a:cubicBezTo>
                  <a:cubicBezTo>
                    <a:pt x="2003107" y="4452194"/>
                    <a:pt x="2004872" y="4489265"/>
                    <a:pt x="2006346" y="4526375"/>
                  </a:cubicBezTo>
                  <a:cubicBezTo>
                    <a:pt x="1982069" y="4525886"/>
                    <a:pt x="1958365" y="4528559"/>
                    <a:pt x="1934768" y="4532395"/>
                  </a:cubicBezTo>
                  <a:cubicBezTo>
                    <a:pt x="1935314" y="4531321"/>
                    <a:pt x="1935740" y="4530153"/>
                    <a:pt x="1935892" y="4528851"/>
                  </a:cubicBezTo>
                  <a:cubicBezTo>
                    <a:pt x="1939810" y="4495723"/>
                    <a:pt x="1939074" y="4463973"/>
                    <a:pt x="1946694" y="4430979"/>
                  </a:cubicBezTo>
                  <a:cubicBezTo>
                    <a:pt x="1949405" y="4419219"/>
                    <a:pt x="1932000" y="4413059"/>
                    <a:pt x="1928653" y="4424984"/>
                  </a:cubicBezTo>
                  <a:cubicBezTo>
                    <a:pt x="1919344" y="4458208"/>
                    <a:pt x="1909914" y="4495990"/>
                    <a:pt x="1914607" y="4530617"/>
                  </a:cubicBezTo>
                  <a:cubicBezTo>
                    <a:pt x="1914893" y="4532706"/>
                    <a:pt x="1915731" y="4534223"/>
                    <a:pt x="1916760" y="4535493"/>
                  </a:cubicBezTo>
                  <a:cubicBezTo>
                    <a:pt x="1901043" y="4538345"/>
                    <a:pt x="1885315" y="4541431"/>
                    <a:pt x="1869433" y="4544187"/>
                  </a:cubicBezTo>
                  <a:cubicBezTo>
                    <a:pt x="1866163" y="4544752"/>
                    <a:pt x="1862893" y="4545393"/>
                    <a:pt x="1859610" y="4546072"/>
                  </a:cubicBezTo>
                  <a:cubicBezTo>
                    <a:pt x="1859915" y="4545501"/>
                    <a:pt x="1860308" y="4545006"/>
                    <a:pt x="1860499" y="4544352"/>
                  </a:cubicBezTo>
                  <a:cubicBezTo>
                    <a:pt x="1861737" y="4540186"/>
                    <a:pt x="1862410" y="4536027"/>
                    <a:pt x="1862855" y="4531868"/>
                  </a:cubicBezTo>
                  <a:cubicBezTo>
                    <a:pt x="1875796" y="4529670"/>
                    <a:pt x="1888782" y="4527657"/>
                    <a:pt x="1901659" y="4524952"/>
                  </a:cubicBezTo>
                  <a:cubicBezTo>
                    <a:pt x="1906987" y="4523835"/>
                    <a:pt x="1910441" y="4519225"/>
                    <a:pt x="1910949" y="4513980"/>
                  </a:cubicBezTo>
                  <a:cubicBezTo>
                    <a:pt x="1911413" y="4510601"/>
                    <a:pt x="1911603" y="4507210"/>
                    <a:pt x="1911502" y="4503807"/>
                  </a:cubicBezTo>
                  <a:cubicBezTo>
                    <a:pt x="1911692" y="4488649"/>
                    <a:pt x="1891118" y="4488414"/>
                    <a:pt x="1888610" y="4502626"/>
                  </a:cubicBezTo>
                  <a:cubicBezTo>
                    <a:pt x="1888540" y="4502937"/>
                    <a:pt x="1888547" y="4503273"/>
                    <a:pt x="1888483" y="4503591"/>
                  </a:cubicBezTo>
                  <a:cubicBezTo>
                    <a:pt x="1879911" y="4505528"/>
                    <a:pt x="1871300" y="4507261"/>
                    <a:pt x="1862664" y="4508874"/>
                  </a:cubicBezTo>
                  <a:cubicBezTo>
                    <a:pt x="1861229" y="4494212"/>
                    <a:pt x="1858289" y="4479480"/>
                    <a:pt x="1858746" y="4464431"/>
                  </a:cubicBezTo>
                  <a:cubicBezTo>
                    <a:pt x="1859445" y="4441634"/>
                    <a:pt x="1861667" y="4420209"/>
                    <a:pt x="1861070" y="4398365"/>
                  </a:cubicBezTo>
                  <a:close/>
                  <a:moveTo>
                    <a:pt x="2049138" y="3757561"/>
                  </a:moveTo>
                  <a:cubicBezTo>
                    <a:pt x="2049284" y="3758076"/>
                    <a:pt x="2049430" y="3758603"/>
                    <a:pt x="2049570" y="3759123"/>
                  </a:cubicBezTo>
                  <a:cubicBezTo>
                    <a:pt x="2051380" y="3765683"/>
                    <a:pt x="2054923" y="3771366"/>
                    <a:pt x="2059768" y="3775494"/>
                  </a:cubicBezTo>
                  <a:cubicBezTo>
                    <a:pt x="2059120" y="3785679"/>
                    <a:pt x="2058631" y="3809320"/>
                    <a:pt x="2058054" y="3817181"/>
                  </a:cubicBezTo>
                  <a:cubicBezTo>
                    <a:pt x="2057146" y="3829443"/>
                    <a:pt x="2055634" y="3841673"/>
                    <a:pt x="2053863" y="3853872"/>
                  </a:cubicBezTo>
                  <a:cubicBezTo>
                    <a:pt x="2052478" y="3853783"/>
                    <a:pt x="2051088" y="3853764"/>
                    <a:pt x="2049703" y="3853846"/>
                  </a:cubicBezTo>
                  <a:cubicBezTo>
                    <a:pt x="2049373" y="3825138"/>
                    <a:pt x="2049138" y="3796436"/>
                    <a:pt x="2048509" y="3767721"/>
                  </a:cubicBezTo>
                  <a:cubicBezTo>
                    <a:pt x="2048427" y="3764051"/>
                    <a:pt x="2048776" y="3760793"/>
                    <a:pt x="2049138" y="3757561"/>
                  </a:cubicBezTo>
                  <a:close/>
                  <a:moveTo>
                    <a:pt x="2091759" y="3703872"/>
                  </a:moveTo>
                  <a:cubicBezTo>
                    <a:pt x="2087505" y="3708768"/>
                    <a:pt x="2084012" y="3713111"/>
                    <a:pt x="2081764" y="3716439"/>
                  </a:cubicBezTo>
                  <a:cubicBezTo>
                    <a:pt x="2078863" y="3715981"/>
                    <a:pt x="2075942" y="3716000"/>
                    <a:pt x="2073065" y="3716464"/>
                  </a:cubicBezTo>
                  <a:cubicBezTo>
                    <a:pt x="2078907" y="3711879"/>
                    <a:pt x="2085270" y="3707809"/>
                    <a:pt x="2091759" y="3703872"/>
                  </a:cubicBezTo>
                  <a:close/>
                  <a:moveTo>
                    <a:pt x="2152313" y="3618636"/>
                  </a:moveTo>
                  <a:cubicBezTo>
                    <a:pt x="2147804" y="3626675"/>
                    <a:pt x="2143334" y="3634740"/>
                    <a:pt x="2138914" y="3642829"/>
                  </a:cubicBezTo>
                  <a:cubicBezTo>
                    <a:pt x="2139054" y="3639496"/>
                    <a:pt x="2139099" y="3636079"/>
                    <a:pt x="2138743" y="3632276"/>
                  </a:cubicBezTo>
                  <a:cubicBezTo>
                    <a:pt x="2138000" y="3624402"/>
                    <a:pt x="2143829" y="3620579"/>
                    <a:pt x="2152313" y="3618636"/>
                  </a:cubicBezTo>
                  <a:close/>
                  <a:moveTo>
                    <a:pt x="2216080" y="3798531"/>
                  </a:moveTo>
                  <a:cubicBezTo>
                    <a:pt x="2215407" y="3819575"/>
                    <a:pt x="2214810" y="3840626"/>
                    <a:pt x="2214283" y="3861676"/>
                  </a:cubicBezTo>
                  <a:cubicBezTo>
                    <a:pt x="2211857" y="3844956"/>
                    <a:pt x="2209145" y="3828275"/>
                    <a:pt x="2206186" y="3811638"/>
                  </a:cubicBezTo>
                  <a:cubicBezTo>
                    <a:pt x="2209380" y="3807079"/>
                    <a:pt x="2212663" y="3802678"/>
                    <a:pt x="2216080" y="3798531"/>
                  </a:cubicBezTo>
                  <a:close/>
                  <a:moveTo>
                    <a:pt x="2203938" y="3707771"/>
                  </a:moveTo>
                  <a:cubicBezTo>
                    <a:pt x="2209380" y="3694398"/>
                    <a:pt x="2213533" y="3680879"/>
                    <a:pt x="2216899" y="3667264"/>
                  </a:cubicBezTo>
                  <a:cubicBezTo>
                    <a:pt x="2216384" y="3684454"/>
                    <a:pt x="2216130" y="3701605"/>
                    <a:pt x="2216270" y="3718725"/>
                  </a:cubicBezTo>
                  <a:cubicBezTo>
                    <a:pt x="2206644" y="3724167"/>
                    <a:pt x="2197728" y="3730574"/>
                    <a:pt x="2189530" y="3737927"/>
                  </a:cubicBezTo>
                  <a:cubicBezTo>
                    <a:pt x="2186952" y="3733241"/>
                    <a:pt x="2183199" y="3729183"/>
                    <a:pt x="2178697" y="3726192"/>
                  </a:cubicBezTo>
                  <a:cubicBezTo>
                    <a:pt x="2188889" y="3725729"/>
                    <a:pt x="2198979" y="3719944"/>
                    <a:pt x="2203938" y="3707771"/>
                  </a:cubicBezTo>
                  <a:close/>
                  <a:moveTo>
                    <a:pt x="2266156" y="5401214"/>
                  </a:moveTo>
                  <a:cubicBezTo>
                    <a:pt x="2270359" y="5384171"/>
                    <a:pt x="2273992" y="5367064"/>
                    <a:pt x="2277192" y="5349913"/>
                  </a:cubicBezTo>
                  <a:cubicBezTo>
                    <a:pt x="2277357" y="5351792"/>
                    <a:pt x="2277567" y="5353678"/>
                    <a:pt x="2277706" y="5355558"/>
                  </a:cubicBezTo>
                  <a:cubicBezTo>
                    <a:pt x="2279688" y="5381529"/>
                    <a:pt x="2282799" y="5392807"/>
                    <a:pt x="2266156" y="5401214"/>
                  </a:cubicBezTo>
                  <a:close/>
                  <a:moveTo>
                    <a:pt x="2238616" y="4585754"/>
                  </a:moveTo>
                  <a:lnTo>
                    <a:pt x="2238616" y="4585728"/>
                  </a:lnTo>
                  <a:cubicBezTo>
                    <a:pt x="2251151" y="4592307"/>
                    <a:pt x="2270887" y="4602200"/>
                    <a:pt x="2289663" y="4610836"/>
                  </a:cubicBezTo>
                  <a:cubicBezTo>
                    <a:pt x="2290305" y="4615129"/>
                    <a:pt x="2288616" y="4619510"/>
                    <a:pt x="2288895" y="4623936"/>
                  </a:cubicBezTo>
                  <a:cubicBezTo>
                    <a:pt x="2281593" y="4623181"/>
                    <a:pt x="2274341" y="4626273"/>
                    <a:pt x="2271776" y="4633563"/>
                  </a:cubicBezTo>
                  <a:cubicBezTo>
                    <a:pt x="2269083" y="4626876"/>
                    <a:pt x="2266073" y="4620304"/>
                    <a:pt x="2262562" y="4613929"/>
                  </a:cubicBezTo>
                  <a:cubicBezTo>
                    <a:pt x="2256377" y="4602714"/>
                    <a:pt x="2248261" y="4597615"/>
                    <a:pt x="2237974" y="4597615"/>
                  </a:cubicBezTo>
                  <a:cubicBezTo>
                    <a:pt x="2237473" y="4593659"/>
                    <a:pt x="2238616" y="4589703"/>
                    <a:pt x="2238616" y="4585754"/>
                  </a:cubicBezTo>
                  <a:close/>
                  <a:moveTo>
                    <a:pt x="2275967" y="3348850"/>
                  </a:moveTo>
                  <a:cubicBezTo>
                    <a:pt x="2263965" y="3354330"/>
                    <a:pt x="2251773" y="3359696"/>
                    <a:pt x="2239784" y="3360801"/>
                  </a:cubicBezTo>
                  <a:cubicBezTo>
                    <a:pt x="2249131" y="3353981"/>
                    <a:pt x="2262409" y="3350977"/>
                    <a:pt x="2275967" y="3348850"/>
                  </a:cubicBezTo>
                  <a:close/>
                  <a:moveTo>
                    <a:pt x="2297017" y="4877390"/>
                  </a:moveTo>
                  <a:cubicBezTo>
                    <a:pt x="2297010" y="4876018"/>
                    <a:pt x="2297080" y="4874653"/>
                    <a:pt x="2297074" y="4873288"/>
                  </a:cubicBezTo>
                  <a:cubicBezTo>
                    <a:pt x="2299163" y="4872704"/>
                    <a:pt x="2301240" y="4872120"/>
                    <a:pt x="2303316" y="4871535"/>
                  </a:cubicBezTo>
                  <a:cubicBezTo>
                    <a:pt x="2304141" y="4872596"/>
                    <a:pt x="2304973" y="4873631"/>
                    <a:pt x="2305818" y="4874577"/>
                  </a:cubicBezTo>
                  <a:cubicBezTo>
                    <a:pt x="2302433" y="4876336"/>
                    <a:pt x="2299373" y="4878343"/>
                    <a:pt x="2296699" y="4880654"/>
                  </a:cubicBezTo>
                  <a:cubicBezTo>
                    <a:pt x="2296871" y="4879600"/>
                    <a:pt x="2297029" y="4878539"/>
                    <a:pt x="2297017" y="4877390"/>
                  </a:cubicBezTo>
                  <a:close/>
                  <a:moveTo>
                    <a:pt x="2297455" y="5001602"/>
                  </a:moveTo>
                  <a:cubicBezTo>
                    <a:pt x="2314797" y="5044884"/>
                    <a:pt x="2330977" y="5097951"/>
                    <a:pt x="2297315" y="5134559"/>
                  </a:cubicBezTo>
                  <a:cubicBezTo>
                    <a:pt x="2298319" y="5090312"/>
                    <a:pt x="2298033" y="5045957"/>
                    <a:pt x="2297455" y="5001602"/>
                  </a:cubicBezTo>
                  <a:close/>
                  <a:moveTo>
                    <a:pt x="2306447" y="4516062"/>
                  </a:moveTo>
                  <a:cubicBezTo>
                    <a:pt x="2312638" y="4523352"/>
                    <a:pt x="2321483" y="4528038"/>
                    <a:pt x="2330392" y="4528343"/>
                  </a:cubicBezTo>
                  <a:cubicBezTo>
                    <a:pt x="2330329" y="4530858"/>
                    <a:pt x="2330253" y="4533322"/>
                    <a:pt x="2330196" y="4535900"/>
                  </a:cubicBezTo>
                  <a:cubicBezTo>
                    <a:pt x="2322798" y="4529156"/>
                    <a:pt x="2311596" y="4526483"/>
                    <a:pt x="2300878" y="4532515"/>
                  </a:cubicBezTo>
                  <a:cubicBezTo>
                    <a:pt x="2302973" y="4527080"/>
                    <a:pt x="2304815" y="4521593"/>
                    <a:pt x="2306447" y="4516062"/>
                  </a:cubicBezTo>
                  <a:close/>
                  <a:moveTo>
                    <a:pt x="2386361" y="3442722"/>
                  </a:moveTo>
                  <a:cubicBezTo>
                    <a:pt x="2384291" y="3446703"/>
                    <a:pt x="2382348" y="3450818"/>
                    <a:pt x="2380519" y="3455047"/>
                  </a:cubicBezTo>
                  <a:cubicBezTo>
                    <a:pt x="2369153" y="3450647"/>
                    <a:pt x="2355068" y="3452926"/>
                    <a:pt x="2345397" y="3461207"/>
                  </a:cubicBezTo>
                  <a:cubicBezTo>
                    <a:pt x="2345029" y="3458673"/>
                    <a:pt x="2344642" y="3456139"/>
                    <a:pt x="2344299" y="3453599"/>
                  </a:cubicBezTo>
                  <a:cubicBezTo>
                    <a:pt x="2358669" y="3451675"/>
                    <a:pt x="2372683" y="3447859"/>
                    <a:pt x="2386361" y="3442722"/>
                  </a:cubicBezTo>
                  <a:close/>
                  <a:moveTo>
                    <a:pt x="2433954" y="4405712"/>
                  </a:moveTo>
                  <a:cubicBezTo>
                    <a:pt x="2433618" y="4425029"/>
                    <a:pt x="2433345" y="4444358"/>
                    <a:pt x="2433320" y="4463669"/>
                  </a:cubicBezTo>
                  <a:cubicBezTo>
                    <a:pt x="2430240" y="4461440"/>
                    <a:pt x="2427166" y="4459306"/>
                    <a:pt x="2424099" y="4457198"/>
                  </a:cubicBezTo>
                  <a:cubicBezTo>
                    <a:pt x="2427344" y="4440256"/>
                    <a:pt x="2429979" y="4423232"/>
                    <a:pt x="2431942" y="4406112"/>
                  </a:cubicBezTo>
                  <a:cubicBezTo>
                    <a:pt x="2432621" y="4406030"/>
                    <a:pt x="2433281" y="4405839"/>
                    <a:pt x="2433954" y="4405712"/>
                  </a:cubicBezTo>
                  <a:close/>
                  <a:moveTo>
                    <a:pt x="2424772" y="3723570"/>
                  </a:moveTo>
                  <a:cubicBezTo>
                    <a:pt x="2430005" y="3724440"/>
                    <a:pt x="2435231" y="3724065"/>
                    <a:pt x="2440101" y="3722395"/>
                  </a:cubicBezTo>
                  <a:cubicBezTo>
                    <a:pt x="2440793" y="3741197"/>
                    <a:pt x="2440228" y="3760247"/>
                    <a:pt x="2440482" y="3778103"/>
                  </a:cubicBezTo>
                  <a:cubicBezTo>
                    <a:pt x="2440978" y="3812908"/>
                    <a:pt x="2440070" y="3847744"/>
                    <a:pt x="2438971" y="3882567"/>
                  </a:cubicBezTo>
                  <a:cubicBezTo>
                    <a:pt x="2436247" y="3862851"/>
                    <a:pt x="2432780" y="3843039"/>
                    <a:pt x="2429249" y="3822877"/>
                  </a:cubicBezTo>
                  <a:cubicBezTo>
                    <a:pt x="2425465" y="3801230"/>
                    <a:pt x="2422194" y="3779443"/>
                    <a:pt x="2419165" y="3757587"/>
                  </a:cubicBezTo>
                  <a:cubicBezTo>
                    <a:pt x="2421178" y="3746271"/>
                    <a:pt x="2423071" y="3734936"/>
                    <a:pt x="2424772" y="3723570"/>
                  </a:cubicBezTo>
                  <a:close/>
                  <a:moveTo>
                    <a:pt x="2506999" y="3656615"/>
                  </a:moveTo>
                  <a:cubicBezTo>
                    <a:pt x="2518289" y="3661098"/>
                    <a:pt x="2528011" y="3657168"/>
                    <a:pt x="2534475" y="3649738"/>
                  </a:cubicBezTo>
                  <a:cubicBezTo>
                    <a:pt x="2574785" y="3651307"/>
                    <a:pt x="2614803" y="3654437"/>
                    <a:pt x="2654992" y="3660616"/>
                  </a:cubicBezTo>
                  <a:cubicBezTo>
                    <a:pt x="2653906" y="3663842"/>
                    <a:pt x="2654217" y="3667379"/>
                    <a:pt x="2657233" y="3670046"/>
                  </a:cubicBezTo>
                  <a:cubicBezTo>
                    <a:pt x="2657494" y="3670274"/>
                    <a:pt x="2657754" y="3670446"/>
                    <a:pt x="2658014" y="3670674"/>
                  </a:cubicBezTo>
                  <a:cubicBezTo>
                    <a:pt x="2658592" y="3682460"/>
                    <a:pt x="2659278" y="3694252"/>
                    <a:pt x="2660078" y="3706050"/>
                  </a:cubicBezTo>
                  <a:cubicBezTo>
                    <a:pt x="2621165" y="3652418"/>
                    <a:pt x="2546515" y="3689648"/>
                    <a:pt x="2492578" y="3678593"/>
                  </a:cubicBezTo>
                  <a:cubicBezTo>
                    <a:pt x="2491295" y="3678332"/>
                    <a:pt x="2490120" y="3678421"/>
                    <a:pt x="2488977" y="3678567"/>
                  </a:cubicBezTo>
                  <a:cubicBezTo>
                    <a:pt x="2486367" y="3662070"/>
                    <a:pt x="2487352" y="3648817"/>
                    <a:pt x="2506999" y="3656615"/>
                  </a:cubicBezTo>
                  <a:close/>
                  <a:moveTo>
                    <a:pt x="2517419" y="3471462"/>
                  </a:moveTo>
                  <a:cubicBezTo>
                    <a:pt x="2510923" y="3476390"/>
                    <a:pt x="2505500" y="3482549"/>
                    <a:pt x="2501245" y="3489896"/>
                  </a:cubicBezTo>
                  <a:cubicBezTo>
                    <a:pt x="2499855" y="3489413"/>
                    <a:pt x="2498388" y="3489090"/>
                    <a:pt x="2496902" y="3488829"/>
                  </a:cubicBezTo>
                  <a:cubicBezTo>
                    <a:pt x="2502084" y="3477564"/>
                    <a:pt x="2506522" y="3465868"/>
                    <a:pt x="2510161" y="3453879"/>
                  </a:cubicBezTo>
                  <a:cubicBezTo>
                    <a:pt x="2511024" y="3457117"/>
                    <a:pt x="2511882" y="3460356"/>
                    <a:pt x="2513101" y="3463702"/>
                  </a:cubicBezTo>
                  <a:cubicBezTo>
                    <a:pt x="2514212" y="3466738"/>
                    <a:pt x="2515685" y="3469303"/>
                    <a:pt x="2517419" y="3471462"/>
                  </a:cubicBezTo>
                  <a:close/>
                  <a:moveTo>
                    <a:pt x="2529293" y="3345078"/>
                  </a:moveTo>
                  <a:cubicBezTo>
                    <a:pt x="2525458" y="3354641"/>
                    <a:pt x="2521502" y="3364096"/>
                    <a:pt x="2517914" y="3373608"/>
                  </a:cubicBezTo>
                  <a:cubicBezTo>
                    <a:pt x="2517648" y="3373418"/>
                    <a:pt x="2517400" y="3373202"/>
                    <a:pt x="2517127" y="3373024"/>
                  </a:cubicBezTo>
                  <a:cubicBezTo>
                    <a:pt x="2512510" y="3368382"/>
                    <a:pt x="2506319" y="3365226"/>
                    <a:pt x="2499912" y="3364191"/>
                  </a:cubicBezTo>
                  <a:cubicBezTo>
                    <a:pt x="2499937" y="3359092"/>
                    <a:pt x="2498598" y="3354070"/>
                    <a:pt x="2496019" y="3349605"/>
                  </a:cubicBezTo>
                  <a:cubicBezTo>
                    <a:pt x="2507075" y="3347580"/>
                    <a:pt x="2518155" y="3346151"/>
                    <a:pt x="2529293" y="3345078"/>
                  </a:cubicBezTo>
                  <a:close/>
                  <a:moveTo>
                    <a:pt x="2603614" y="3525323"/>
                  </a:moveTo>
                  <a:cubicBezTo>
                    <a:pt x="2621172" y="3530447"/>
                    <a:pt x="2637148" y="3538842"/>
                    <a:pt x="2653798" y="3538245"/>
                  </a:cubicBezTo>
                  <a:cubicBezTo>
                    <a:pt x="2655233" y="3553790"/>
                    <a:pt x="2656497" y="3569335"/>
                    <a:pt x="2657633" y="3584886"/>
                  </a:cubicBezTo>
                  <a:cubicBezTo>
                    <a:pt x="2657341" y="3585667"/>
                    <a:pt x="2657055" y="3586460"/>
                    <a:pt x="2657017" y="3587445"/>
                  </a:cubicBezTo>
                  <a:cubicBezTo>
                    <a:pt x="2656401" y="3604145"/>
                    <a:pt x="2656389" y="3620865"/>
                    <a:pt x="2656763" y="3637603"/>
                  </a:cubicBezTo>
                  <a:cubicBezTo>
                    <a:pt x="2618981" y="3630669"/>
                    <a:pt x="2580779" y="3628370"/>
                    <a:pt x="2542457" y="3627767"/>
                  </a:cubicBezTo>
                  <a:cubicBezTo>
                    <a:pt x="2542457" y="3626713"/>
                    <a:pt x="2542597" y="3625659"/>
                    <a:pt x="2542482" y="3624611"/>
                  </a:cubicBezTo>
                  <a:cubicBezTo>
                    <a:pt x="2537028" y="3573792"/>
                    <a:pt x="2527096" y="3502977"/>
                    <a:pt x="2603614" y="3525323"/>
                  </a:cubicBezTo>
                  <a:close/>
                  <a:moveTo>
                    <a:pt x="2606763" y="3464115"/>
                  </a:moveTo>
                  <a:cubicBezTo>
                    <a:pt x="2619451" y="3468782"/>
                    <a:pt x="2634564" y="3465988"/>
                    <a:pt x="2643384" y="3451904"/>
                  </a:cubicBezTo>
                  <a:cubicBezTo>
                    <a:pt x="2643657" y="3451466"/>
                    <a:pt x="2643879" y="3451009"/>
                    <a:pt x="2644120" y="3450564"/>
                  </a:cubicBezTo>
                  <a:cubicBezTo>
                    <a:pt x="2644724" y="3455111"/>
                    <a:pt x="2645251" y="3459651"/>
                    <a:pt x="2645822" y="3464191"/>
                  </a:cubicBezTo>
                  <a:cubicBezTo>
                    <a:pt x="2645727" y="3471830"/>
                    <a:pt x="2645549" y="3479476"/>
                    <a:pt x="2645594" y="3487089"/>
                  </a:cubicBezTo>
                  <a:cubicBezTo>
                    <a:pt x="2645556" y="3480212"/>
                    <a:pt x="2616225" y="3471786"/>
                    <a:pt x="2596711" y="3466884"/>
                  </a:cubicBezTo>
                  <a:cubicBezTo>
                    <a:pt x="2600261" y="3466204"/>
                    <a:pt x="2603614" y="3465283"/>
                    <a:pt x="2606763" y="3464115"/>
                  </a:cubicBezTo>
                  <a:close/>
                  <a:moveTo>
                    <a:pt x="2660345" y="3261912"/>
                  </a:moveTo>
                  <a:cubicBezTo>
                    <a:pt x="2660503" y="3275418"/>
                    <a:pt x="2661069" y="3288855"/>
                    <a:pt x="2662142" y="3302222"/>
                  </a:cubicBezTo>
                  <a:cubicBezTo>
                    <a:pt x="2661145" y="3305898"/>
                    <a:pt x="2660516" y="3309759"/>
                    <a:pt x="2659710" y="3313544"/>
                  </a:cubicBezTo>
                  <a:cubicBezTo>
                    <a:pt x="2644101" y="3302806"/>
                    <a:pt x="2618187" y="3305714"/>
                    <a:pt x="2609843" y="3326428"/>
                  </a:cubicBezTo>
                  <a:cubicBezTo>
                    <a:pt x="2610078" y="3315411"/>
                    <a:pt x="2609989" y="3304565"/>
                    <a:pt x="2609310" y="3294316"/>
                  </a:cubicBezTo>
                  <a:cubicBezTo>
                    <a:pt x="2609113" y="3291401"/>
                    <a:pt x="2608535" y="3288728"/>
                    <a:pt x="2607773" y="3286188"/>
                  </a:cubicBezTo>
                  <a:cubicBezTo>
                    <a:pt x="2607951" y="3283985"/>
                    <a:pt x="2608154" y="3281781"/>
                    <a:pt x="2608110" y="3279635"/>
                  </a:cubicBezTo>
                  <a:cubicBezTo>
                    <a:pt x="2608084" y="3278212"/>
                    <a:pt x="2607970" y="3276796"/>
                    <a:pt x="2607767" y="3275406"/>
                  </a:cubicBezTo>
                  <a:cubicBezTo>
                    <a:pt x="2625293" y="3270904"/>
                    <a:pt x="2642800" y="3266332"/>
                    <a:pt x="2660345" y="3261912"/>
                  </a:cubicBezTo>
                  <a:close/>
                  <a:moveTo>
                    <a:pt x="2655620" y="3766273"/>
                  </a:moveTo>
                  <a:cubicBezTo>
                    <a:pt x="2652826" y="3765372"/>
                    <a:pt x="2650413" y="3765753"/>
                    <a:pt x="2648375" y="3766731"/>
                  </a:cubicBezTo>
                  <a:cubicBezTo>
                    <a:pt x="2608402" y="3748671"/>
                    <a:pt x="2538520" y="3759739"/>
                    <a:pt x="2496496" y="3764026"/>
                  </a:cubicBezTo>
                  <a:cubicBezTo>
                    <a:pt x="2496108" y="3746366"/>
                    <a:pt x="2495524" y="3728713"/>
                    <a:pt x="2494610" y="3711054"/>
                  </a:cubicBezTo>
                  <a:cubicBezTo>
                    <a:pt x="2494426" y="3707536"/>
                    <a:pt x="2493727" y="3703313"/>
                    <a:pt x="2492876" y="3698830"/>
                  </a:cubicBezTo>
                  <a:cubicBezTo>
                    <a:pt x="2514295" y="3702621"/>
                    <a:pt x="2535370" y="3701503"/>
                    <a:pt x="2557202" y="3699713"/>
                  </a:cubicBezTo>
                  <a:cubicBezTo>
                    <a:pt x="2592546" y="3696817"/>
                    <a:pt x="2618047" y="3699948"/>
                    <a:pt x="2646546" y="3722179"/>
                  </a:cubicBezTo>
                  <a:cubicBezTo>
                    <a:pt x="2651309" y="3725894"/>
                    <a:pt x="2657621" y="3723557"/>
                    <a:pt x="2660992" y="3719258"/>
                  </a:cubicBezTo>
                  <a:cubicBezTo>
                    <a:pt x="2662174" y="3735743"/>
                    <a:pt x="2663418" y="3752227"/>
                    <a:pt x="2664612" y="3768705"/>
                  </a:cubicBezTo>
                  <a:cubicBezTo>
                    <a:pt x="2661583" y="3767994"/>
                    <a:pt x="2658567" y="3767226"/>
                    <a:pt x="2655620" y="3766273"/>
                  </a:cubicBezTo>
                  <a:close/>
                  <a:moveTo>
                    <a:pt x="2665926" y="3863409"/>
                  </a:moveTo>
                  <a:cubicBezTo>
                    <a:pt x="2655519" y="3864514"/>
                    <a:pt x="2646673" y="3865352"/>
                    <a:pt x="2640425" y="3865397"/>
                  </a:cubicBezTo>
                  <a:cubicBezTo>
                    <a:pt x="2638126" y="3865416"/>
                    <a:pt x="2636310" y="3866153"/>
                    <a:pt x="2634716" y="3867137"/>
                  </a:cubicBezTo>
                  <a:cubicBezTo>
                    <a:pt x="2620899" y="3854850"/>
                    <a:pt x="2604985" y="3848074"/>
                    <a:pt x="2584684" y="3845261"/>
                  </a:cubicBezTo>
                  <a:cubicBezTo>
                    <a:pt x="2570930" y="3843343"/>
                    <a:pt x="2501017" y="3853465"/>
                    <a:pt x="2498674" y="3836593"/>
                  </a:cubicBezTo>
                  <a:cubicBezTo>
                    <a:pt x="2498401" y="3834599"/>
                    <a:pt x="2497594" y="3833196"/>
                    <a:pt x="2496610" y="3832047"/>
                  </a:cubicBezTo>
                  <a:cubicBezTo>
                    <a:pt x="2496635" y="3830713"/>
                    <a:pt x="2496667" y="3829380"/>
                    <a:pt x="2496693" y="3828046"/>
                  </a:cubicBezTo>
                  <a:cubicBezTo>
                    <a:pt x="2496959" y="3814006"/>
                    <a:pt x="2496807" y="3799979"/>
                    <a:pt x="2496686" y="3785952"/>
                  </a:cubicBezTo>
                  <a:cubicBezTo>
                    <a:pt x="2517921" y="3785146"/>
                    <a:pt x="2539136" y="3783501"/>
                    <a:pt x="2560377" y="3783095"/>
                  </a:cubicBezTo>
                  <a:cubicBezTo>
                    <a:pt x="2585897" y="3782593"/>
                    <a:pt x="2641587" y="3777983"/>
                    <a:pt x="2653893" y="3806742"/>
                  </a:cubicBezTo>
                  <a:cubicBezTo>
                    <a:pt x="2656173" y="3812070"/>
                    <a:pt x="2661050" y="3813771"/>
                    <a:pt x="2665793" y="3813143"/>
                  </a:cubicBezTo>
                  <a:cubicBezTo>
                    <a:pt x="2665895" y="3829881"/>
                    <a:pt x="2665983" y="3846633"/>
                    <a:pt x="2665926" y="3863409"/>
                  </a:cubicBezTo>
                  <a:close/>
                  <a:moveTo>
                    <a:pt x="2644254" y="3971093"/>
                  </a:moveTo>
                  <a:cubicBezTo>
                    <a:pt x="2639568" y="3969969"/>
                    <a:pt x="2634964" y="3968648"/>
                    <a:pt x="2630474" y="3967086"/>
                  </a:cubicBezTo>
                  <a:cubicBezTo>
                    <a:pt x="2618251" y="3962831"/>
                    <a:pt x="2612161" y="3981570"/>
                    <a:pt x="2624175" y="3986053"/>
                  </a:cubicBezTo>
                  <a:cubicBezTo>
                    <a:pt x="2637078" y="3990873"/>
                    <a:pt x="2651169" y="3993216"/>
                    <a:pt x="2665342" y="3994835"/>
                  </a:cubicBezTo>
                  <a:cubicBezTo>
                    <a:pt x="2665437" y="4009174"/>
                    <a:pt x="2665653" y="4023506"/>
                    <a:pt x="2665856" y="4037838"/>
                  </a:cubicBezTo>
                  <a:cubicBezTo>
                    <a:pt x="2643479" y="4018292"/>
                    <a:pt x="2618689" y="4008227"/>
                    <a:pt x="2588336" y="4003719"/>
                  </a:cubicBezTo>
                  <a:cubicBezTo>
                    <a:pt x="2558014" y="3999210"/>
                    <a:pt x="2523147" y="4013473"/>
                    <a:pt x="2493295" y="4006945"/>
                  </a:cubicBezTo>
                  <a:cubicBezTo>
                    <a:pt x="2493568" y="3986707"/>
                    <a:pt x="2493892" y="3966470"/>
                    <a:pt x="2494279" y="3946239"/>
                  </a:cubicBezTo>
                  <a:cubicBezTo>
                    <a:pt x="2546121" y="3941425"/>
                    <a:pt x="2612942" y="3931742"/>
                    <a:pt x="2644254" y="3971093"/>
                  </a:cubicBezTo>
                  <a:close/>
                  <a:moveTo>
                    <a:pt x="2650274" y="3886663"/>
                  </a:moveTo>
                  <a:cubicBezTo>
                    <a:pt x="2654782" y="3886327"/>
                    <a:pt x="2660097" y="3885806"/>
                    <a:pt x="2665774" y="3885234"/>
                  </a:cubicBezTo>
                  <a:cubicBezTo>
                    <a:pt x="2665685" y="3897814"/>
                    <a:pt x="2665660" y="3910374"/>
                    <a:pt x="2665501" y="3922985"/>
                  </a:cubicBezTo>
                  <a:cubicBezTo>
                    <a:pt x="2665291" y="3940200"/>
                    <a:pt x="2665317" y="3957421"/>
                    <a:pt x="2665342" y="3974636"/>
                  </a:cubicBezTo>
                  <a:cubicBezTo>
                    <a:pt x="2662466" y="3974255"/>
                    <a:pt x="2659526" y="3974026"/>
                    <a:pt x="2656693" y="3973550"/>
                  </a:cubicBezTo>
                  <a:cubicBezTo>
                    <a:pt x="2661754" y="3970985"/>
                    <a:pt x="2665310" y="3964997"/>
                    <a:pt x="2661977" y="3959085"/>
                  </a:cubicBezTo>
                  <a:cubicBezTo>
                    <a:pt x="2632684" y="3907066"/>
                    <a:pt x="2552731" y="3920724"/>
                    <a:pt x="2494667" y="3927278"/>
                  </a:cubicBezTo>
                  <a:cubicBezTo>
                    <a:pt x="2495118" y="3905110"/>
                    <a:pt x="2495569" y="3882942"/>
                    <a:pt x="2496026" y="3860755"/>
                  </a:cubicBezTo>
                  <a:cubicBezTo>
                    <a:pt x="2543924" y="3873366"/>
                    <a:pt x="2593098" y="3855567"/>
                    <a:pt x="2631713" y="3896144"/>
                  </a:cubicBezTo>
                  <a:cubicBezTo>
                    <a:pt x="2640044" y="3904900"/>
                    <a:pt x="2651975" y="3896233"/>
                    <a:pt x="2650274" y="3886663"/>
                  </a:cubicBezTo>
                  <a:close/>
                  <a:moveTo>
                    <a:pt x="2666206" y="4063022"/>
                  </a:moveTo>
                  <a:cubicBezTo>
                    <a:pt x="2666276" y="4066882"/>
                    <a:pt x="2666384" y="4070750"/>
                    <a:pt x="2666460" y="4074610"/>
                  </a:cubicBezTo>
                  <a:cubicBezTo>
                    <a:pt x="2663209" y="4073213"/>
                    <a:pt x="2660072" y="4071620"/>
                    <a:pt x="2657081" y="4069759"/>
                  </a:cubicBezTo>
                  <a:cubicBezTo>
                    <a:pt x="2647740" y="4063942"/>
                    <a:pt x="2638577" y="4077919"/>
                    <a:pt x="2647727" y="4084015"/>
                  </a:cubicBezTo>
                  <a:cubicBezTo>
                    <a:pt x="2653849" y="4088091"/>
                    <a:pt x="2660262" y="4091222"/>
                    <a:pt x="2666879" y="4093692"/>
                  </a:cubicBezTo>
                  <a:cubicBezTo>
                    <a:pt x="2667533" y="4122959"/>
                    <a:pt x="2668270" y="4152226"/>
                    <a:pt x="2669082" y="4181481"/>
                  </a:cubicBezTo>
                  <a:cubicBezTo>
                    <a:pt x="2666326" y="4180395"/>
                    <a:pt x="2662961" y="4180509"/>
                    <a:pt x="2660262" y="4181824"/>
                  </a:cubicBezTo>
                  <a:cubicBezTo>
                    <a:pt x="2643587" y="4128884"/>
                    <a:pt x="2550471" y="4146823"/>
                    <a:pt x="2493346" y="4153388"/>
                  </a:cubicBezTo>
                  <a:cubicBezTo>
                    <a:pt x="2493029" y="4135196"/>
                    <a:pt x="2492832" y="4117066"/>
                    <a:pt x="2492762" y="4099007"/>
                  </a:cubicBezTo>
                  <a:cubicBezTo>
                    <a:pt x="2547023" y="4099134"/>
                    <a:pt x="2604039" y="4090041"/>
                    <a:pt x="2644546" y="4134123"/>
                  </a:cubicBezTo>
                  <a:cubicBezTo>
                    <a:pt x="2652445" y="4142720"/>
                    <a:pt x="2668517" y="4132522"/>
                    <a:pt x="2661805" y="4122178"/>
                  </a:cubicBezTo>
                  <a:cubicBezTo>
                    <a:pt x="2624835" y="4065200"/>
                    <a:pt x="2551245" y="4078293"/>
                    <a:pt x="2492711" y="4079754"/>
                  </a:cubicBezTo>
                  <a:cubicBezTo>
                    <a:pt x="2492736" y="4061180"/>
                    <a:pt x="2492832" y="4042613"/>
                    <a:pt x="2493041" y="4024052"/>
                  </a:cubicBezTo>
                  <a:cubicBezTo>
                    <a:pt x="2503684" y="4026109"/>
                    <a:pt x="2514961" y="4026344"/>
                    <a:pt x="2526931" y="4025931"/>
                  </a:cubicBezTo>
                  <a:cubicBezTo>
                    <a:pt x="2578360" y="4024160"/>
                    <a:pt x="2617216" y="4025849"/>
                    <a:pt x="2658922" y="4060983"/>
                  </a:cubicBezTo>
                  <a:cubicBezTo>
                    <a:pt x="2661253" y="4062945"/>
                    <a:pt x="2663805" y="4063441"/>
                    <a:pt x="2666206" y="4063022"/>
                  </a:cubicBezTo>
                  <a:close/>
                  <a:moveTo>
                    <a:pt x="2742374" y="2956534"/>
                  </a:moveTo>
                  <a:cubicBezTo>
                    <a:pt x="2742742" y="2962287"/>
                    <a:pt x="2743098" y="2968040"/>
                    <a:pt x="2743549" y="2973781"/>
                  </a:cubicBezTo>
                  <a:cubicBezTo>
                    <a:pt x="2732938" y="2973711"/>
                    <a:pt x="2721609" y="2978988"/>
                    <a:pt x="2716403" y="2989897"/>
                  </a:cubicBezTo>
                  <a:cubicBezTo>
                    <a:pt x="2719038" y="2972466"/>
                    <a:pt x="2727026" y="2965570"/>
                    <a:pt x="2742374" y="2956534"/>
                  </a:cubicBezTo>
                  <a:close/>
                  <a:moveTo>
                    <a:pt x="2761748" y="2499620"/>
                  </a:moveTo>
                  <a:cubicBezTo>
                    <a:pt x="2761659" y="2500280"/>
                    <a:pt x="2761576" y="2500953"/>
                    <a:pt x="2761481" y="2501620"/>
                  </a:cubicBezTo>
                  <a:cubicBezTo>
                    <a:pt x="2753334" y="2503258"/>
                    <a:pt x="2745822" y="2508643"/>
                    <a:pt x="2743212" y="2517190"/>
                  </a:cubicBezTo>
                  <a:cubicBezTo>
                    <a:pt x="2743130" y="2509634"/>
                    <a:pt x="2742990" y="2502077"/>
                    <a:pt x="2742907" y="2494521"/>
                  </a:cubicBezTo>
                  <a:cubicBezTo>
                    <a:pt x="2744882" y="2495746"/>
                    <a:pt x="2746959" y="2496775"/>
                    <a:pt x="2749213" y="2497308"/>
                  </a:cubicBezTo>
                  <a:cubicBezTo>
                    <a:pt x="2753467" y="2498312"/>
                    <a:pt x="2757627" y="2499036"/>
                    <a:pt x="2761748" y="2499620"/>
                  </a:cubicBezTo>
                  <a:close/>
                  <a:moveTo>
                    <a:pt x="2816078" y="3337934"/>
                  </a:moveTo>
                  <a:cubicBezTo>
                    <a:pt x="2814967" y="3338360"/>
                    <a:pt x="2813862" y="3338645"/>
                    <a:pt x="2812751" y="3339242"/>
                  </a:cubicBezTo>
                  <a:cubicBezTo>
                    <a:pt x="2802890" y="3344538"/>
                    <a:pt x="2783585" y="3343859"/>
                    <a:pt x="2765063" y="3342500"/>
                  </a:cubicBezTo>
                  <a:cubicBezTo>
                    <a:pt x="2769247" y="3338658"/>
                    <a:pt x="2773457" y="3334893"/>
                    <a:pt x="2777699" y="3331222"/>
                  </a:cubicBezTo>
                  <a:cubicBezTo>
                    <a:pt x="2782830" y="3329476"/>
                    <a:pt x="2787351" y="3326136"/>
                    <a:pt x="2790405" y="3321208"/>
                  </a:cubicBezTo>
                  <a:cubicBezTo>
                    <a:pt x="2791942" y="3320065"/>
                    <a:pt x="2793301" y="3318764"/>
                    <a:pt x="2794571" y="3317335"/>
                  </a:cubicBezTo>
                  <a:cubicBezTo>
                    <a:pt x="2800756" y="3312382"/>
                    <a:pt x="2806947" y="3307448"/>
                    <a:pt x="2813348" y="3302831"/>
                  </a:cubicBezTo>
                  <a:cubicBezTo>
                    <a:pt x="2814262" y="3314534"/>
                    <a:pt x="2815113" y="3326244"/>
                    <a:pt x="2816078" y="3337934"/>
                  </a:cubicBezTo>
                  <a:close/>
                  <a:moveTo>
                    <a:pt x="2815412" y="2900959"/>
                  </a:moveTo>
                  <a:lnTo>
                    <a:pt x="2815412" y="2900426"/>
                  </a:lnTo>
                  <a:cubicBezTo>
                    <a:pt x="2815412" y="2878753"/>
                    <a:pt x="2816028" y="2857093"/>
                    <a:pt x="2817215" y="2835433"/>
                  </a:cubicBezTo>
                  <a:cubicBezTo>
                    <a:pt x="2820238" y="2877299"/>
                    <a:pt x="2822200" y="2919164"/>
                    <a:pt x="2824543" y="2961043"/>
                  </a:cubicBezTo>
                  <a:cubicBezTo>
                    <a:pt x="2822746" y="2960166"/>
                    <a:pt x="2821870" y="2959512"/>
                    <a:pt x="2819907" y="2959023"/>
                  </a:cubicBezTo>
                  <a:cubicBezTo>
                    <a:pt x="2818301" y="2939675"/>
                    <a:pt x="2815412" y="2920320"/>
                    <a:pt x="2815412" y="2900959"/>
                  </a:cubicBezTo>
                  <a:close/>
                  <a:moveTo>
                    <a:pt x="2835700" y="2397340"/>
                  </a:moveTo>
                  <a:cubicBezTo>
                    <a:pt x="2833274" y="2406529"/>
                    <a:pt x="2831185" y="2415832"/>
                    <a:pt x="2829642" y="2425191"/>
                  </a:cubicBezTo>
                  <a:cubicBezTo>
                    <a:pt x="2822968" y="2431637"/>
                    <a:pt x="2815450" y="2436723"/>
                    <a:pt x="2807049" y="2440031"/>
                  </a:cubicBezTo>
                  <a:cubicBezTo>
                    <a:pt x="2802845" y="2434977"/>
                    <a:pt x="2798260" y="2430316"/>
                    <a:pt x="2792837" y="2425915"/>
                  </a:cubicBezTo>
                  <a:cubicBezTo>
                    <a:pt x="2784913" y="2419502"/>
                    <a:pt x="2772530" y="2420296"/>
                    <a:pt x="2763926" y="2424423"/>
                  </a:cubicBezTo>
                  <a:cubicBezTo>
                    <a:pt x="2752845" y="2429744"/>
                    <a:pt x="2746571" y="2434081"/>
                    <a:pt x="2741701" y="2440235"/>
                  </a:cubicBezTo>
                  <a:cubicBezTo>
                    <a:pt x="2741129" y="2433364"/>
                    <a:pt x="2740012" y="2427128"/>
                    <a:pt x="2737567" y="2421153"/>
                  </a:cubicBezTo>
                  <a:cubicBezTo>
                    <a:pt x="2768155" y="2416536"/>
                    <a:pt x="2807544" y="2412930"/>
                    <a:pt x="2835700" y="2397340"/>
                  </a:cubicBezTo>
                  <a:close/>
                  <a:moveTo>
                    <a:pt x="2914897" y="3835203"/>
                  </a:moveTo>
                  <a:cubicBezTo>
                    <a:pt x="2918580" y="3837457"/>
                    <a:pt x="2922885" y="3838752"/>
                    <a:pt x="2927324" y="3839006"/>
                  </a:cubicBezTo>
                  <a:cubicBezTo>
                    <a:pt x="2926226" y="3850513"/>
                    <a:pt x="2925368" y="3862089"/>
                    <a:pt x="2924790" y="3873747"/>
                  </a:cubicBezTo>
                  <a:cubicBezTo>
                    <a:pt x="2922663" y="3874014"/>
                    <a:pt x="2920555" y="3874433"/>
                    <a:pt x="2918574" y="3875201"/>
                  </a:cubicBezTo>
                  <a:cubicBezTo>
                    <a:pt x="2917259" y="3875709"/>
                    <a:pt x="2916085" y="3876440"/>
                    <a:pt x="2914865" y="3877094"/>
                  </a:cubicBezTo>
                  <a:cubicBezTo>
                    <a:pt x="2914878" y="3863130"/>
                    <a:pt x="2914872" y="3849166"/>
                    <a:pt x="2914897" y="3835203"/>
                  </a:cubicBezTo>
                  <a:close/>
                  <a:moveTo>
                    <a:pt x="2959239" y="4571155"/>
                  </a:moveTo>
                  <a:cubicBezTo>
                    <a:pt x="2961436" y="4577784"/>
                    <a:pt x="2964110" y="4584084"/>
                    <a:pt x="2967050" y="4590180"/>
                  </a:cubicBezTo>
                  <a:cubicBezTo>
                    <a:pt x="2963646" y="4589475"/>
                    <a:pt x="2960192" y="4589564"/>
                    <a:pt x="2956877" y="4590548"/>
                  </a:cubicBezTo>
                  <a:cubicBezTo>
                    <a:pt x="2957322" y="4583938"/>
                    <a:pt x="2958331" y="4577194"/>
                    <a:pt x="2959239" y="4571155"/>
                  </a:cubicBezTo>
                  <a:close/>
                  <a:moveTo>
                    <a:pt x="3000311" y="2335549"/>
                  </a:moveTo>
                  <a:cubicBezTo>
                    <a:pt x="2991980" y="2389682"/>
                    <a:pt x="2991408" y="2444908"/>
                    <a:pt x="2994640" y="2500566"/>
                  </a:cubicBezTo>
                  <a:cubicBezTo>
                    <a:pt x="2992304" y="2499112"/>
                    <a:pt x="2989814" y="2498007"/>
                    <a:pt x="2987211" y="2497226"/>
                  </a:cubicBezTo>
                  <a:cubicBezTo>
                    <a:pt x="2985954" y="2455729"/>
                    <a:pt x="2984760" y="2414231"/>
                    <a:pt x="2984379" y="2372721"/>
                  </a:cubicBezTo>
                  <a:cubicBezTo>
                    <a:pt x="2984290" y="2361399"/>
                    <a:pt x="2984239" y="2350084"/>
                    <a:pt x="2984265" y="2338774"/>
                  </a:cubicBezTo>
                  <a:cubicBezTo>
                    <a:pt x="2984265" y="2337238"/>
                    <a:pt x="2984017" y="2335853"/>
                    <a:pt x="2983839" y="2334425"/>
                  </a:cubicBezTo>
                  <a:cubicBezTo>
                    <a:pt x="2989179" y="2336387"/>
                    <a:pt x="2994882" y="2336774"/>
                    <a:pt x="3000311" y="2335549"/>
                  </a:cubicBezTo>
                  <a:close/>
                  <a:moveTo>
                    <a:pt x="3018434" y="1876367"/>
                  </a:moveTo>
                  <a:cubicBezTo>
                    <a:pt x="3015170" y="1882679"/>
                    <a:pt x="3012300" y="1889010"/>
                    <a:pt x="3009741" y="1895341"/>
                  </a:cubicBezTo>
                  <a:cubicBezTo>
                    <a:pt x="3006344" y="1898884"/>
                    <a:pt x="3003207" y="1902345"/>
                    <a:pt x="3000203" y="1905787"/>
                  </a:cubicBezTo>
                  <a:cubicBezTo>
                    <a:pt x="3000057" y="1901913"/>
                    <a:pt x="2998781" y="1898478"/>
                    <a:pt x="2996717" y="1895582"/>
                  </a:cubicBezTo>
                  <a:cubicBezTo>
                    <a:pt x="3002076" y="1887188"/>
                    <a:pt x="3009760" y="1881244"/>
                    <a:pt x="3018434" y="1876367"/>
                  </a:cubicBezTo>
                  <a:close/>
                  <a:moveTo>
                    <a:pt x="3023876" y="2816479"/>
                  </a:moveTo>
                  <a:cubicBezTo>
                    <a:pt x="3024435" y="2830925"/>
                    <a:pt x="3024803" y="2845333"/>
                    <a:pt x="3024689" y="2859652"/>
                  </a:cubicBezTo>
                  <a:cubicBezTo>
                    <a:pt x="3023025" y="3068123"/>
                    <a:pt x="3025286" y="3276606"/>
                    <a:pt x="3024066" y="3485083"/>
                  </a:cubicBezTo>
                  <a:cubicBezTo>
                    <a:pt x="3023133" y="3643528"/>
                    <a:pt x="3026873" y="3800729"/>
                    <a:pt x="3032556" y="3958558"/>
                  </a:cubicBezTo>
                  <a:cubicBezTo>
                    <a:pt x="3022180" y="3778364"/>
                    <a:pt x="3017259" y="3597967"/>
                    <a:pt x="3016383" y="3417462"/>
                  </a:cubicBezTo>
                  <a:cubicBezTo>
                    <a:pt x="3020644" y="3412731"/>
                    <a:pt x="3023419" y="3406482"/>
                    <a:pt x="3023431" y="3398596"/>
                  </a:cubicBezTo>
                  <a:cubicBezTo>
                    <a:pt x="3023584" y="3298786"/>
                    <a:pt x="3019939" y="3199104"/>
                    <a:pt x="3012681" y="3099708"/>
                  </a:cubicBezTo>
                  <a:cubicBezTo>
                    <a:pt x="3016624" y="3036303"/>
                    <a:pt x="3021876" y="2972854"/>
                    <a:pt x="3023228" y="2909570"/>
                  </a:cubicBezTo>
                  <a:cubicBezTo>
                    <a:pt x="3023889" y="2878556"/>
                    <a:pt x="3023997" y="2847517"/>
                    <a:pt x="3023876" y="2816479"/>
                  </a:cubicBezTo>
                  <a:close/>
                  <a:moveTo>
                    <a:pt x="3038328" y="4104316"/>
                  </a:moveTo>
                  <a:cubicBezTo>
                    <a:pt x="3037287" y="4085856"/>
                    <a:pt x="3036366" y="4067397"/>
                    <a:pt x="3035395" y="4048937"/>
                  </a:cubicBezTo>
                  <a:cubicBezTo>
                    <a:pt x="3035592" y="4048525"/>
                    <a:pt x="3035833" y="4048163"/>
                    <a:pt x="3035998" y="4047731"/>
                  </a:cubicBezTo>
                  <a:cubicBezTo>
                    <a:pt x="3036589" y="4062495"/>
                    <a:pt x="3037090" y="4077201"/>
                    <a:pt x="3037706" y="4091990"/>
                  </a:cubicBezTo>
                  <a:cubicBezTo>
                    <a:pt x="3037878" y="4096105"/>
                    <a:pt x="3038132" y="4100201"/>
                    <a:pt x="3038328" y="4104316"/>
                  </a:cubicBezTo>
                  <a:close/>
                  <a:moveTo>
                    <a:pt x="3047815" y="4257173"/>
                  </a:moveTo>
                  <a:cubicBezTo>
                    <a:pt x="3047015" y="4247248"/>
                    <a:pt x="3046260" y="4237266"/>
                    <a:pt x="3045631" y="4227226"/>
                  </a:cubicBezTo>
                  <a:cubicBezTo>
                    <a:pt x="3044551" y="4210119"/>
                    <a:pt x="3043618" y="4192993"/>
                    <a:pt x="3042577" y="4175867"/>
                  </a:cubicBezTo>
                  <a:cubicBezTo>
                    <a:pt x="3044424" y="4203001"/>
                    <a:pt x="3046291" y="4230071"/>
                    <a:pt x="3047815" y="4257173"/>
                  </a:cubicBezTo>
                  <a:close/>
                  <a:moveTo>
                    <a:pt x="3027095" y="2283599"/>
                  </a:moveTo>
                  <a:cubicBezTo>
                    <a:pt x="3035230" y="2281142"/>
                    <a:pt x="3041973" y="2275185"/>
                    <a:pt x="3044577" y="2265654"/>
                  </a:cubicBezTo>
                  <a:cubicBezTo>
                    <a:pt x="3043916" y="2275319"/>
                    <a:pt x="3043027" y="2284914"/>
                    <a:pt x="3041548" y="2294318"/>
                  </a:cubicBezTo>
                  <a:cubicBezTo>
                    <a:pt x="3038328" y="2294553"/>
                    <a:pt x="3035103" y="2294782"/>
                    <a:pt x="3031883" y="2295016"/>
                  </a:cubicBezTo>
                  <a:cubicBezTo>
                    <a:pt x="3029584" y="2295169"/>
                    <a:pt x="3027445" y="2295493"/>
                    <a:pt x="3025413" y="2295937"/>
                  </a:cubicBezTo>
                  <a:cubicBezTo>
                    <a:pt x="3025990" y="2291822"/>
                    <a:pt x="3026594" y="2287714"/>
                    <a:pt x="3027095" y="2283599"/>
                  </a:cubicBezTo>
                  <a:close/>
                  <a:moveTo>
                    <a:pt x="3180943" y="1806282"/>
                  </a:moveTo>
                  <a:cubicBezTo>
                    <a:pt x="3180873" y="1814296"/>
                    <a:pt x="3180810" y="1822316"/>
                    <a:pt x="3180740" y="1830324"/>
                  </a:cubicBezTo>
                  <a:cubicBezTo>
                    <a:pt x="3180549" y="1853514"/>
                    <a:pt x="3163785" y="1864944"/>
                    <a:pt x="3145256" y="1876266"/>
                  </a:cubicBezTo>
                  <a:cubicBezTo>
                    <a:pt x="3156991" y="1852815"/>
                    <a:pt x="3169704" y="1829847"/>
                    <a:pt x="3180943" y="1806282"/>
                  </a:cubicBezTo>
                  <a:close/>
                  <a:moveTo>
                    <a:pt x="3209709" y="189909"/>
                  </a:moveTo>
                  <a:cubicBezTo>
                    <a:pt x="3207296" y="168008"/>
                    <a:pt x="3176111" y="46488"/>
                    <a:pt x="3199885" y="38709"/>
                  </a:cubicBezTo>
                  <a:cubicBezTo>
                    <a:pt x="3247256" y="23209"/>
                    <a:pt x="3229705" y="123234"/>
                    <a:pt x="3230619" y="148513"/>
                  </a:cubicBezTo>
                  <a:cubicBezTo>
                    <a:pt x="3234366" y="252209"/>
                    <a:pt x="3248456" y="356190"/>
                    <a:pt x="3254305" y="459943"/>
                  </a:cubicBezTo>
                  <a:cubicBezTo>
                    <a:pt x="3256895" y="505904"/>
                    <a:pt x="3264725" y="551605"/>
                    <a:pt x="3271608" y="597052"/>
                  </a:cubicBezTo>
                  <a:cubicBezTo>
                    <a:pt x="3280937" y="658602"/>
                    <a:pt x="3278555" y="721734"/>
                    <a:pt x="3284531" y="783697"/>
                  </a:cubicBezTo>
                  <a:cubicBezTo>
                    <a:pt x="3288080" y="820515"/>
                    <a:pt x="3292741" y="857288"/>
                    <a:pt x="3294792" y="894200"/>
                  </a:cubicBezTo>
                  <a:cubicBezTo>
                    <a:pt x="3294018" y="894029"/>
                    <a:pt x="3293357" y="893718"/>
                    <a:pt x="3292455" y="893718"/>
                  </a:cubicBezTo>
                  <a:cubicBezTo>
                    <a:pt x="3278612" y="893718"/>
                    <a:pt x="3277431" y="915244"/>
                    <a:pt x="3291344" y="915244"/>
                  </a:cubicBezTo>
                  <a:cubicBezTo>
                    <a:pt x="3292951" y="915244"/>
                    <a:pt x="3294354" y="914895"/>
                    <a:pt x="3295611" y="914380"/>
                  </a:cubicBezTo>
                  <a:cubicBezTo>
                    <a:pt x="3295916" y="926141"/>
                    <a:pt x="3295954" y="937907"/>
                    <a:pt x="3295453" y="949705"/>
                  </a:cubicBezTo>
                  <a:cubicBezTo>
                    <a:pt x="3293979" y="984250"/>
                    <a:pt x="3287109" y="1018736"/>
                    <a:pt x="3290576" y="1053420"/>
                  </a:cubicBezTo>
                  <a:cubicBezTo>
                    <a:pt x="3292424" y="1071911"/>
                    <a:pt x="3296602" y="1094428"/>
                    <a:pt x="3315341" y="1103915"/>
                  </a:cubicBezTo>
                  <a:cubicBezTo>
                    <a:pt x="3303270" y="1115510"/>
                    <a:pt x="3295611" y="1120298"/>
                    <a:pt x="3273469" y="1119803"/>
                  </a:cubicBezTo>
                  <a:cubicBezTo>
                    <a:pt x="3262102" y="1119549"/>
                    <a:pt x="3251244" y="1117276"/>
                    <a:pt x="3240436" y="1114805"/>
                  </a:cubicBezTo>
                  <a:cubicBezTo>
                    <a:pt x="3242970" y="1087285"/>
                    <a:pt x="3243503" y="1056836"/>
                    <a:pt x="3234601" y="1031138"/>
                  </a:cubicBezTo>
                  <a:cubicBezTo>
                    <a:pt x="3236417" y="1026312"/>
                    <a:pt x="3237985" y="1021226"/>
                    <a:pt x="3239414" y="1016012"/>
                  </a:cubicBezTo>
                  <a:cubicBezTo>
                    <a:pt x="3249485" y="1016749"/>
                    <a:pt x="3259581" y="1017181"/>
                    <a:pt x="3269291" y="1015987"/>
                  </a:cubicBezTo>
                  <a:cubicBezTo>
                    <a:pt x="3277927" y="1014933"/>
                    <a:pt x="3279660" y="1006678"/>
                    <a:pt x="3276695" y="1000410"/>
                  </a:cubicBezTo>
                  <a:cubicBezTo>
                    <a:pt x="3277412" y="1000601"/>
                    <a:pt x="3278060" y="1000867"/>
                    <a:pt x="3278917" y="1000867"/>
                  </a:cubicBezTo>
                  <a:cubicBezTo>
                    <a:pt x="3289992" y="1000867"/>
                    <a:pt x="3290938" y="983646"/>
                    <a:pt x="3279806" y="983646"/>
                  </a:cubicBezTo>
                  <a:cubicBezTo>
                    <a:pt x="3273240" y="983646"/>
                    <a:pt x="3270332" y="989679"/>
                    <a:pt x="3271297" y="994606"/>
                  </a:cubicBezTo>
                  <a:cubicBezTo>
                    <a:pt x="3270129" y="993990"/>
                    <a:pt x="3268840" y="993521"/>
                    <a:pt x="3267411" y="993349"/>
                  </a:cubicBezTo>
                  <a:cubicBezTo>
                    <a:pt x="3260032" y="992441"/>
                    <a:pt x="3252279" y="992651"/>
                    <a:pt x="3244494" y="993165"/>
                  </a:cubicBezTo>
                  <a:cubicBezTo>
                    <a:pt x="3251688" y="951884"/>
                    <a:pt x="3250857" y="905770"/>
                    <a:pt x="3251892" y="877062"/>
                  </a:cubicBezTo>
                  <a:cubicBezTo>
                    <a:pt x="3253778" y="824668"/>
                    <a:pt x="3243891" y="771093"/>
                    <a:pt x="3240322" y="718953"/>
                  </a:cubicBezTo>
                  <a:cubicBezTo>
                    <a:pt x="3235979" y="655485"/>
                    <a:pt x="3238252" y="591553"/>
                    <a:pt x="3235826" y="527970"/>
                  </a:cubicBezTo>
                  <a:cubicBezTo>
                    <a:pt x="3231527" y="415334"/>
                    <a:pt x="3222066" y="301929"/>
                    <a:pt x="3209709" y="189909"/>
                  </a:cubicBezTo>
                  <a:close/>
                  <a:moveTo>
                    <a:pt x="3333089" y="1119924"/>
                  </a:moveTo>
                  <a:cubicBezTo>
                    <a:pt x="3354635" y="1153953"/>
                    <a:pt x="3334359" y="1219981"/>
                    <a:pt x="3333464" y="1254486"/>
                  </a:cubicBezTo>
                  <a:cubicBezTo>
                    <a:pt x="3333222" y="1263726"/>
                    <a:pt x="3337902" y="1270012"/>
                    <a:pt x="3344189" y="1273321"/>
                  </a:cubicBezTo>
                  <a:cubicBezTo>
                    <a:pt x="3336118" y="1340338"/>
                    <a:pt x="3339966" y="1413732"/>
                    <a:pt x="3336620" y="1475549"/>
                  </a:cubicBezTo>
                  <a:cubicBezTo>
                    <a:pt x="3333699" y="1529511"/>
                    <a:pt x="3332314" y="1583569"/>
                    <a:pt x="3332613" y="1637607"/>
                  </a:cubicBezTo>
                  <a:cubicBezTo>
                    <a:pt x="3332899" y="1688331"/>
                    <a:pt x="3343109" y="1738236"/>
                    <a:pt x="3339172" y="1788928"/>
                  </a:cubicBezTo>
                  <a:cubicBezTo>
                    <a:pt x="3338423" y="1798580"/>
                    <a:pt x="3344405" y="1808194"/>
                    <a:pt x="3352730" y="1813623"/>
                  </a:cubicBezTo>
                  <a:cubicBezTo>
                    <a:pt x="3340792" y="1816798"/>
                    <a:pt x="3327736" y="1818208"/>
                    <a:pt x="3314560" y="1818354"/>
                  </a:cubicBezTo>
                  <a:cubicBezTo>
                    <a:pt x="3315569" y="1801310"/>
                    <a:pt x="3315163" y="1785537"/>
                    <a:pt x="3312763" y="1767846"/>
                  </a:cubicBezTo>
                  <a:cubicBezTo>
                    <a:pt x="3311772" y="1760550"/>
                    <a:pt x="3301923" y="1759692"/>
                    <a:pt x="3297783" y="1764055"/>
                  </a:cubicBezTo>
                  <a:cubicBezTo>
                    <a:pt x="3288195" y="1707851"/>
                    <a:pt x="3287756" y="1650949"/>
                    <a:pt x="3288493" y="1593570"/>
                  </a:cubicBezTo>
                  <a:cubicBezTo>
                    <a:pt x="3294868" y="1595139"/>
                    <a:pt x="3302342" y="1592986"/>
                    <a:pt x="3304082" y="1585639"/>
                  </a:cubicBezTo>
                  <a:cubicBezTo>
                    <a:pt x="3329190" y="1479651"/>
                    <a:pt x="3307353" y="1371244"/>
                    <a:pt x="3289598" y="1265853"/>
                  </a:cubicBezTo>
                  <a:cubicBezTo>
                    <a:pt x="3289280" y="1263973"/>
                    <a:pt x="3288550" y="1262532"/>
                    <a:pt x="3287636" y="1261332"/>
                  </a:cubicBezTo>
                  <a:cubicBezTo>
                    <a:pt x="3287268" y="1246993"/>
                    <a:pt x="3286975" y="1232642"/>
                    <a:pt x="3286505" y="1218330"/>
                  </a:cubicBezTo>
                  <a:cubicBezTo>
                    <a:pt x="3286201" y="1209255"/>
                    <a:pt x="3272529" y="1208252"/>
                    <a:pt x="3272218" y="1217587"/>
                  </a:cubicBezTo>
                  <a:cubicBezTo>
                    <a:pt x="3271729" y="1232414"/>
                    <a:pt x="3271583" y="1247254"/>
                    <a:pt x="3271291" y="1262087"/>
                  </a:cubicBezTo>
                  <a:cubicBezTo>
                    <a:pt x="3269576" y="1264189"/>
                    <a:pt x="3268624" y="1266996"/>
                    <a:pt x="3269126" y="1270374"/>
                  </a:cubicBezTo>
                  <a:cubicBezTo>
                    <a:pt x="3269716" y="1274356"/>
                    <a:pt x="3270288" y="1278312"/>
                    <a:pt x="3270872" y="1282280"/>
                  </a:cubicBezTo>
                  <a:cubicBezTo>
                    <a:pt x="3269488" y="1374540"/>
                    <a:pt x="3270713" y="1466862"/>
                    <a:pt x="3267925" y="1559096"/>
                  </a:cubicBezTo>
                  <a:cubicBezTo>
                    <a:pt x="3265328" y="1644764"/>
                    <a:pt x="3258337" y="1733594"/>
                    <a:pt x="3284518" y="1816201"/>
                  </a:cubicBezTo>
                  <a:cubicBezTo>
                    <a:pt x="3265512" y="1813223"/>
                    <a:pt x="3247796" y="1807432"/>
                    <a:pt x="3234690" y="1798942"/>
                  </a:cubicBezTo>
                  <a:cubicBezTo>
                    <a:pt x="3234074" y="1798548"/>
                    <a:pt x="3233470" y="1798478"/>
                    <a:pt x="3232861" y="1798224"/>
                  </a:cubicBezTo>
                  <a:cubicBezTo>
                    <a:pt x="3224872" y="1688611"/>
                    <a:pt x="3223202" y="1577422"/>
                    <a:pt x="3222351" y="1466888"/>
                  </a:cubicBezTo>
                  <a:cubicBezTo>
                    <a:pt x="3226968" y="1401038"/>
                    <a:pt x="3230359" y="1333404"/>
                    <a:pt x="3225831" y="1268939"/>
                  </a:cubicBezTo>
                  <a:cubicBezTo>
                    <a:pt x="3225673" y="1266583"/>
                    <a:pt x="3225476" y="1264246"/>
                    <a:pt x="3225298" y="1261903"/>
                  </a:cubicBezTo>
                  <a:cubicBezTo>
                    <a:pt x="3227419" y="1232973"/>
                    <a:pt x="3230435" y="1204074"/>
                    <a:pt x="3233699" y="1175118"/>
                  </a:cubicBezTo>
                  <a:cubicBezTo>
                    <a:pt x="3242233" y="1175023"/>
                    <a:pt x="3250806" y="1174343"/>
                    <a:pt x="3259054" y="1173778"/>
                  </a:cubicBezTo>
                  <a:cubicBezTo>
                    <a:pt x="3280327" y="1172330"/>
                    <a:pt x="3333565" y="1172203"/>
                    <a:pt x="3338322" y="1143184"/>
                  </a:cubicBezTo>
                  <a:cubicBezTo>
                    <a:pt x="3340049" y="1132649"/>
                    <a:pt x="3324859" y="1131557"/>
                    <a:pt x="3321151" y="1139945"/>
                  </a:cubicBezTo>
                  <a:cubicBezTo>
                    <a:pt x="3319818" y="1142949"/>
                    <a:pt x="3301034" y="1146536"/>
                    <a:pt x="3297681" y="1147489"/>
                  </a:cubicBezTo>
                  <a:cubicBezTo>
                    <a:pt x="3286156" y="1150766"/>
                    <a:pt x="3274612" y="1153572"/>
                    <a:pt x="3262845" y="1155884"/>
                  </a:cubicBezTo>
                  <a:cubicBezTo>
                    <a:pt x="3253784" y="1157662"/>
                    <a:pt x="3244615" y="1158957"/>
                    <a:pt x="3235426" y="1159992"/>
                  </a:cubicBezTo>
                  <a:cubicBezTo>
                    <a:pt x="3236347" y="1152105"/>
                    <a:pt x="3237166" y="1144257"/>
                    <a:pt x="3238125" y="1136345"/>
                  </a:cubicBezTo>
                  <a:cubicBezTo>
                    <a:pt x="3238182" y="1135907"/>
                    <a:pt x="3238226" y="1135437"/>
                    <a:pt x="3238277" y="1134999"/>
                  </a:cubicBezTo>
                  <a:cubicBezTo>
                    <a:pt x="3256210" y="1139863"/>
                    <a:pt x="3274098" y="1144758"/>
                    <a:pt x="3292868" y="1142739"/>
                  </a:cubicBezTo>
                  <a:cubicBezTo>
                    <a:pt x="3313963" y="1140479"/>
                    <a:pt x="3323329" y="1134700"/>
                    <a:pt x="3333089" y="1119924"/>
                  </a:cubicBezTo>
                  <a:close/>
                  <a:moveTo>
                    <a:pt x="3399758" y="1815668"/>
                  </a:moveTo>
                  <a:cubicBezTo>
                    <a:pt x="3400920" y="1814468"/>
                    <a:pt x="3401695" y="1813210"/>
                    <a:pt x="3402272" y="1811940"/>
                  </a:cubicBezTo>
                  <a:cubicBezTo>
                    <a:pt x="3416376" y="1818430"/>
                    <a:pt x="3429349" y="1821440"/>
                    <a:pt x="3443458" y="1824691"/>
                  </a:cubicBezTo>
                  <a:cubicBezTo>
                    <a:pt x="3442646" y="1839664"/>
                    <a:pt x="3440734" y="1855958"/>
                    <a:pt x="3440188" y="1872011"/>
                  </a:cubicBezTo>
                  <a:cubicBezTo>
                    <a:pt x="3433210" y="1873846"/>
                    <a:pt x="3430333" y="1880577"/>
                    <a:pt x="3432194" y="1886178"/>
                  </a:cubicBezTo>
                  <a:cubicBezTo>
                    <a:pt x="3384162" y="1891169"/>
                    <a:pt x="3333743" y="1883556"/>
                    <a:pt x="3286867" y="1876952"/>
                  </a:cubicBezTo>
                  <a:cubicBezTo>
                    <a:pt x="3284340" y="1876596"/>
                    <a:pt x="3257543" y="1874862"/>
                    <a:pt x="3228035" y="1874050"/>
                  </a:cubicBezTo>
                  <a:cubicBezTo>
                    <a:pt x="3233693" y="1857952"/>
                    <a:pt x="3234747" y="1839963"/>
                    <a:pt x="3234175" y="1821649"/>
                  </a:cubicBezTo>
                  <a:cubicBezTo>
                    <a:pt x="3251098" y="1830457"/>
                    <a:pt x="3272288" y="1837118"/>
                    <a:pt x="3294240" y="1840331"/>
                  </a:cubicBezTo>
                  <a:cubicBezTo>
                    <a:pt x="3297326" y="1843182"/>
                    <a:pt x="3301720" y="1843303"/>
                    <a:pt x="3305600" y="1841658"/>
                  </a:cubicBezTo>
                  <a:cubicBezTo>
                    <a:pt x="3341452" y="1844846"/>
                    <a:pt x="3377768" y="1838248"/>
                    <a:pt x="3399758" y="1815668"/>
                  </a:cubicBezTo>
                  <a:close/>
                  <a:moveTo>
                    <a:pt x="3436689" y="5814561"/>
                  </a:moveTo>
                  <a:cubicBezTo>
                    <a:pt x="3439833" y="5817425"/>
                    <a:pt x="3444519" y="5818320"/>
                    <a:pt x="3448729" y="5814460"/>
                  </a:cubicBezTo>
                  <a:cubicBezTo>
                    <a:pt x="3449516" y="5816307"/>
                    <a:pt x="3450367" y="5818124"/>
                    <a:pt x="3451110" y="5819997"/>
                  </a:cubicBezTo>
                  <a:cubicBezTo>
                    <a:pt x="3441249" y="5819025"/>
                    <a:pt x="3431406" y="5818066"/>
                    <a:pt x="3421589" y="5817158"/>
                  </a:cubicBezTo>
                  <a:cubicBezTo>
                    <a:pt x="3426536" y="5816263"/>
                    <a:pt x="3431597" y="5815393"/>
                    <a:pt x="3436689" y="5814561"/>
                  </a:cubicBezTo>
                  <a:close/>
                  <a:moveTo>
                    <a:pt x="3576935" y="5828645"/>
                  </a:moveTo>
                  <a:cubicBezTo>
                    <a:pt x="3563931" y="5828722"/>
                    <a:pt x="3550913" y="5828214"/>
                    <a:pt x="3537902" y="5827490"/>
                  </a:cubicBezTo>
                  <a:cubicBezTo>
                    <a:pt x="3537565" y="5827064"/>
                    <a:pt x="3537330" y="5826620"/>
                    <a:pt x="3536981" y="5826201"/>
                  </a:cubicBezTo>
                  <a:cubicBezTo>
                    <a:pt x="3532739" y="5821038"/>
                    <a:pt x="3526840" y="5822670"/>
                    <a:pt x="3523608" y="5826664"/>
                  </a:cubicBezTo>
                  <a:cubicBezTo>
                    <a:pt x="3507035" y="5825477"/>
                    <a:pt x="3490487" y="5823908"/>
                    <a:pt x="3474002" y="5822257"/>
                  </a:cubicBezTo>
                  <a:cubicBezTo>
                    <a:pt x="3472491" y="5818111"/>
                    <a:pt x="3471017" y="5813939"/>
                    <a:pt x="3469297" y="5809938"/>
                  </a:cubicBezTo>
                  <a:cubicBezTo>
                    <a:pt x="3518935" y="5804192"/>
                    <a:pt x="3566102" y="5805417"/>
                    <a:pt x="3576935" y="5828645"/>
                  </a:cubicBezTo>
                  <a:close/>
                  <a:moveTo>
                    <a:pt x="1571345" y="4467879"/>
                  </a:moveTo>
                  <a:cubicBezTo>
                    <a:pt x="1563090" y="4461617"/>
                    <a:pt x="1551304" y="4468799"/>
                    <a:pt x="1550746" y="4478324"/>
                  </a:cubicBezTo>
                  <a:cubicBezTo>
                    <a:pt x="1550098" y="4489380"/>
                    <a:pt x="1549857" y="4500416"/>
                    <a:pt x="1549615" y="4511459"/>
                  </a:cubicBezTo>
                  <a:cubicBezTo>
                    <a:pt x="1545094" y="4488395"/>
                    <a:pt x="1544078" y="4462932"/>
                    <a:pt x="1567122" y="4448981"/>
                  </a:cubicBezTo>
                  <a:cubicBezTo>
                    <a:pt x="1568126" y="4448371"/>
                    <a:pt x="1569332" y="4447990"/>
                    <a:pt x="1570386" y="4447432"/>
                  </a:cubicBezTo>
                  <a:cubicBezTo>
                    <a:pt x="1570481" y="4454277"/>
                    <a:pt x="1570850" y="4461198"/>
                    <a:pt x="1571402" y="4467929"/>
                  </a:cubicBezTo>
                  <a:cubicBezTo>
                    <a:pt x="1571383" y="4467917"/>
                    <a:pt x="1571371" y="4467891"/>
                    <a:pt x="1571345" y="4467879"/>
                  </a:cubicBezTo>
                  <a:close/>
                  <a:moveTo>
                    <a:pt x="1567910" y="5029625"/>
                  </a:moveTo>
                  <a:cubicBezTo>
                    <a:pt x="1567738" y="5028755"/>
                    <a:pt x="1567637" y="5027872"/>
                    <a:pt x="1567465" y="5027002"/>
                  </a:cubicBezTo>
                  <a:cubicBezTo>
                    <a:pt x="1566316" y="5021262"/>
                    <a:pt x="1562925" y="5017211"/>
                    <a:pt x="1558594" y="5014715"/>
                  </a:cubicBezTo>
                  <a:cubicBezTo>
                    <a:pt x="1558651" y="5009159"/>
                    <a:pt x="1558709" y="5003609"/>
                    <a:pt x="1559090" y="4998167"/>
                  </a:cubicBezTo>
                  <a:cubicBezTo>
                    <a:pt x="1562550" y="4998961"/>
                    <a:pt x="1565776" y="4999634"/>
                    <a:pt x="1569084" y="5000364"/>
                  </a:cubicBezTo>
                  <a:cubicBezTo>
                    <a:pt x="1569269" y="5008791"/>
                    <a:pt x="1569440" y="5017204"/>
                    <a:pt x="1569593" y="5025593"/>
                  </a:cubicBezTo>
                  <a:cubicBezTo>
                    <a:pt x="1568964" y="5026882"/>
                    <a:pt x="1568373" y="5028203"/>
                    <a:pt x="1567910" y="5029625"/>
                  </a:cubicBezTo>
                  <a:close/>
                  <a:moveTo>
                    <a:pt x="1519199" y="4941195"/>
                  </a:moveTo>
                  <a:cubicBezTo>
                    <a:pt x="1518704" y="4945335"/>
                    <a:pt x="1518335" y="4949482"/>
                    <a:pt x="1517859" y="4953622"/>
                  </a:cubicBezTo>
                  <a:cubicBezTo>
                    <a:pt x="1516360" y="4955806"/>
                    <a:pt x="1515148" y="4958245"/>
                    <a:pt x="1514252" y="4960874"/>
                  </a:cubicBezTo>
                  <a:cubicBezTo>
                    <a:pt x="1508372" y="4958562"/>
                    <a:pt x="1500638" y="4963826"/>
                    <a:pt x="1504727" y="4970583"/>
                  </a:cubicBezTo>
                  <a:cubicBezTo>
                    <a:pt x="1507229" y="4974729"/>
                    <a:pt x="1509331" y="4979365"/>
                    <a:pt x="1511192" y="4984267"/>
                  </a:cubicBezTo>
                  <a:cubicBezTo>
                    <a:pt x="1510442" y="4997926"/>
                    <a:pt x="1510741" y="5011686"/>
                    <a:pt x="1510855" y="5025459"/>
                  </a:cubicBezTo>
                  <a:cubicBezTo>
                    <a:pt x="1508817" y="5050396"/>
                    <a:pt x="1507070" y="5075358"/>
                    <a:pt x="1505750" y="5100358"/>
                  </a:cubicBezTo>
                  <a:cubicBezTo>
                    <a:pt x="1502143" y="5130177"/>
                    <a:pt x="1498060" y="5159851"/>
                    <a:pt x="1497336" y="5190191"/>
                  </a:cubicBezTo>
                  <a:cubicBezTo>
                    <a:pt x="1496777" y="5213540"/>
                    <a:pt x="1495425" y="5238248"/>
                    <a:pt x="1494529" y="5263305"/>
                  </a:cubicBezTo>
                  <a:cubicBezTo>
                    <a:pt x="1483150" y="5264619"/>
                    <a:pt x="1472152" y="5269744"/>
                    <a:pt x="1460906" y="5275014"/>
                  </a:cubicBezTo>
                  <a:cubicBezTo>
                    <a:pt x="1442650" y="5228666"/>
                    <a:pt x="1449451" y="5170112"/>
                    <a:pt x="1450378" y="5122424"/>
                  </a:cubicBezTo>
                  <a:cubicBezTo>
                    <a:pt x="1451400" y="5069776"/>
                    <a:pt x="1454245" y="5017770"/>
                    <a:pt x="1457020" y="4965274"/>
                  </a:cubicBezTo>
                  <a:cubicBezTo>
                    <a:pt x="1459807" y="4912652"/>
                    <a:pt x="1436236" y="4892535"/>
                    <a:pt x="1402810" y="4887823"/>
                  </a:cubicBezTo>
                  <a:cubicBezTo>
                    <a:pt x="1408220" y="4882235"/>
                    <a:pt x="1406518" y="4869383"/>
                    <a:pt x="1395952" y="4868545"/>
                  </a:cubicBezTo>
                  <a:cubicBezTo>
                    <a:pt x="1315351" y="4862112"/>
                    <a:pt x="1233881" y="4861229"/>
                    <a:pt x="1153052" y="4856429"/>
                  </a:cubicBezTo>
                  <a:cubicBezTo>
                    <a:pt x="1152391" y="4838014"/>
                    <a:pt x="1151750" y="4819592"/>
                    <a:pt x="1151204" y="4801171"/>
                  </a:cubicBezTo>
                  <a:cubicBezTo>
                    <a:pt x="1267123" y="4824304"/>
                    <a:pt x="1394453" y="4786928"/>
                    <a:pt x="1510792" y="4802276"/>
                  </a:cubicBezTo>
                  <a:cubicBezTo>
                    <a:pt x="1522926" y="4803882"/>
                    <a:pt x="1525993" y="4785048"/>
                    <a:pt x="1514709" y="4781480"/>
                  </a:cubicBezTo>
                  <a:cubicBezTo>
                    <a:pt x="1397520" y="4744434"/>
                    <a:pt x="1269987" y="4802854"/>
                    <a:pt x="1150531" y="4779359"/>
                  </a:cubicBezTo>
                  <a:cubicBezTo>
                    <a:pt x="1149756" y="4750073"/>
                    <a:pt x="1149146" y="4720786"/>
                    <a:pt x="1148848" y="4691500"/>
                  </a:cubicBezTo>
                  <a:cubicBezTo>
                    <a:pt x="1163567" y="4691145"/>
                    <a:pt x="1178432" y="4690338"/>
                    <a:pt x="1193742" y="4690313"/>
                  </a:cubicBezTo>
                  <a:cubicBezTo>
                    <a:pt x="1200905" y="4690294"/>
                    <a:pt x="1208062" y="4690573"/>
                    <a:pt x="1215231" y="4690960"/>
                  </a:cubicBezTo>
                  <a:cubicBezTo>
                    <a:pt x="1215904" y="4700504"/>
                    <a:pt x="1229639" y="4701813"/>
                    <a:pt x="1230598" y="4692002"/>
                  </a:cubicBezTo>
                  <a:cubicBezTo>
                    <a:pt x="1265205" y="4694923"/>
                    <a:pt x="1299838" y="4700854"/>
                    <a:pt x="1334287" y="4703254"/>
                  </a:cubicBezTo>
                  <a:cubicBezTo>
                    <a:pt x="1396307" y="4707585"/>
                    <a:pt x="1460347" y="4704016"/>
                    <a:pt x="1522920" y="4694720"/>
                  </a:cubicBezTo>
                  <a:cubicBezTo>
                    <a:pt x="1523682" y="4710474"/>
                    <a:pt x="1524184" y="4726101"/>
                    <a:pt x="1524527" y="4741424"/>
                  </a:cubicBezTo>
                  <a:cubicBezTo>
                    <a:pt x="1525612" y="4789925"/>
                    <a:pt x="1557286" y="4847659"/>
                    <a:pt x="1532743" y="4893824"/>
                  </a:cubicBezTo>
                  <a:cubicBezTo>
                    <a:pt x="1522837" y="4912455"/>
                    <a:pt x="1544878" y="4934705"/>
                    <a:pt x="1561947" y="4918875"/>
                  </a:cubicBezTo>
                  <a:cubicBezTo>
                    <a:pt x="1563223" y="4917694"/>
                    <a:pt x="1564297" y="4916443"/>
                    <a:pt x="1565459" y="4915230"/>
                  </a:cubicBezTo>
                  <a:cubicBezTo>
                    <a:pt x="1566310" y="4925872"/>
                    <a:pt x="1567072" y="4936521"/>
                    <a:pt x="1567700" y="4947183"/>
                  </a:cubicBezTo>
                  <a:cubicBezTo>
                    <a:pt x="1562595" y="4946396"/>
                    <a:pt x="1557686" y="4945608"/>
                    <a:pt x="1553502" y="4944922"/>
                  </a:cubicBezTo>
                  <a:cubicBezTo>
                    <a:pt x="1553552" y="4944275"/>
                    <a:pt x="1553584" y="4943627"/>
                    <a:pt x="1553641" y="4942973"/>
                  </a:cubicBezTo>
                  <a:cubicBezTo>
                    <a:pt x="1555546" y="4920659"/>
                    <a:pt x="1521834" y="4919338"/>
                    <a:pt x="1519199" y="4941195"/>
                  </a:cubicBezTo>
                  <a:close/>
                  <a:moveTo>
                    <a:pt x="1446631" y="5414587"/>
                  </a:moveTo>
                  <a:cubicBezTo>
                    <a:pt x="1447577" y="5407545"/>
                    <a:pt x="1448111" y="5400478"/>
                    <a:pt x="1448409" y="5393404"/>
                  </a:cubicBezTo>
                  <a:cubicBezTo>
                    <a:pt x="1468386" y="5396712"/>
                    <a:pt x="1489709" y="5382577"/>
                    <a:pt x="1483975" y="5358815"/>
                  </a:cubicBezTo>
                  <a:cubicBezTo>
                    <a:pt x="1481537" y="5348700"/>
                    <a:pt x="1478318" y="5340388"/>
                    <a:pt x="1474101" y="5333003"/>
                  </a:cubicBezTo>
                  <a:cubicBezTo>
                    <a:pt x="1481543" y="5329586"/>
                    <a:pt x="1487043" y="5324436"/>
                    <a:pt x="1486325" y="5314016"/>
                  </a:cubicBezTo>
                  <a:cubicBezTo>
                    <a:pt x="1487303" y="5328310"/>
                    <a:pt x="1489386" y="5337848"/>
                    <a:pt x="1495640" y="5349925"/>
                  </a:cubicBezTo>
                  <a:cubicBezTo>
                    <a:pt x="1497393" y="5370995"/>
                    <a:pt x="1500473" y="5391638"/>
                    <a:pt x="1506042" y="5411190"/>
                  </a:cubicBezTo>
                  <a:cubicBezTo>
                    <a:pt x="1486274" y="5412600"/>
                    <a:pt x="1466519" y="5413902"/>
                    <a:pt x="1446631" y="5414587"/>
                  </a:cubicBezTo>
                  <a:close/>
                  <a:moveTo>
                    <a:pt x="1401089" y="4968767"/>
                  </a:moveTo>
                  <a:cubicBezTo>
                    <a:pt x="1391329" y="4964830"/>
                    <a:pt x="1379080" y="4966233"/>
                    <a:pt x="1370317" y="4972278"/>
                  </a:cubicBezTo>
                  <a:cubicBezTo>
                    <a:pt x="1368869" y="4962518"/>
                    <a:pt x="1367231" y="4952771"/>
                    <a:pt x="1365415" y="4943036"/>
                  </a:cubicBezTo>
                  <a:cubicBezTo>
                    <a:pt x="1379804" y="4940401"/>
                    <a:pt x="1398212" y="4938115"/>
                    <a:pt x="1399889" y="4943519"/>
                  </a:cubicBezTo>
                  <a:cubicBezTo>
                    <a:pt x="1402073" y="4950612"/>
                    <a:pt x="1401921" y="4959699"/>
                    <a:pt x="1401089" y="4968767"/>
                  </a:cubicBezTo>
                  <a:close/>
                  <a:moveTo>
                    <a:pt x="1323416" y="4894897"/>
                  </a:moveTo>
                  <a:cubicBezTo>
                    <a:pt x="1284141" y="4903666"/>
                    <a:pt x="1262310" y="4933175"/>
                    <a:pt x="1251115" y="4968563"/>
                  </a:cubicBezTo>
                  <a:cubicBezTo>
                    <a:pt x="1225486" y="4970767"/>
                    <a:pt x="1199553" y="4970024"/>
                    <a:pt x="1173295" y="4969821"/>
                  </a:cubicBezTo>
                  <a:cubicBezTo>
                    <a:pt x="1160589" y="4969725"/>
                    <a:pt x="1159484" y="4989379"/>
                    <a:pt x="1172273" y="4989588"/>
                  </a:cubicBezTo>
                  <a:cubicBezTo>
                    <a:pt x="1197057" y="4989982"/>
                    <a:pt x="1221593" y="4990896"/>
                    <a:pt x="1245876" y="4989525"/>
                  </a:cubicBezTo>
                  <a:cubicBezTo>
                    <a:pt x="1240034" y="5019046"/>
                    <a:pt x="1240015" y="5050447"/>
                    <a:pt x="1242631" y="5076336"/>
                  </a:cubicBezTo>
                  <a:cubicBezTo>
                    <a:pt x="1246968" y="5119236"/>
                    <a:pt x="1250886" y="5162124"/>
                    <a:pt x="1253934" y="5205075"/>
                  </a:cubicBezTo>
                  <a:cubicBezTo>
                    <a:pt x="1248676" y="5211438"/>
                    <a:pt x="1245450" y="5219534"/>
                    <a:pt x="1246384" y="5228266"/>
                  </a:cubicBezTo>
                  <a:cubicBezTo>
                    <a:pt x="1248524" y="5248217"/>
                    <a:pt x="1253102" y="5267801"/>
                    <a:pt x="1257300" y="5287435"/>
                  </a:cubicBezTo>
                  <a:cubicBezTo>
                    <a:pt x="1228896" y="5288032"/>
                    <a:pt x="1205407" y="5292864"/>
                    <a:pt x="1180268" y="5311286"/>
                  </a:cubicBezTo>
                  <a:cubicBezTo>
                    <a:pt x="1169606" y="5319096"/>
                    <a:pt x="1168190" y="5330799"/>
                    <a:pt x="1171911" y="5343340"/>
                  </a:cubicBezTo>
                  <a:lnTo>
                    <a:pt x="1171879" y="5343340"/>
                  </a:lnTo>
                  <a:cubicBezTo>
                    <a:pt x="1169485" y="5343340"/>
                    <a:pt x="1167212" y="5343575"/>
                    <a:pt x="1165053" y="5344623"/>
                  </a:cubicBezTo>
                  <a:cubicBezTo>
                    <a:pt x="1167917" y="5188966"/>
                    <a:pt x="1159611" y="5033473"/>
                    <a:pt x="1153814" y="4878006"/>
                  </a:cubicBezTo>
                  <a:cubicBezTo>
                    <a:pt x="1215612" y="4882235"/>
                    <a:pt x="1278655" y="4890319"/>
                    <a:pt x="1341024" y="4891328"/>
                  </a:cubicBezTo>
                  <a:cubicBezTo>
                    <a:pt x="1335151" y="4892414"/>
                    <a:pt x="1329270" y="4893589"/>
                    <a:pt x="1323416" y="4894897"/>
                  </a:cubicBezTo>
                  <a:close/>
                  <a:moveTo>
                    <a:pt x="1299057" y="5021072"/>
                  </a:moveTo>
                  <a:cubicBezTo>
                    <a:pt x="1297641" y="5036947"/>
                    <a:pt x="1296695" y="5052822"/>
                    <a:pt x="1295946" y="5068697"/>
                  </a:cubicBezTo>
                  <a:cubicBezTo>
                    <a:pt x="1295209" y="5068252"/>
                    <a:pt x="1294428" y="5067903"/>
                    <a:pt x="1293647" y="5067547"/>
                  </a:cubicBezTo>
                  <a:cubicBezTo>
                    <a:pt x="1292517" y="5043036"/>
                    <a:pt x="1293545" y="5019014"/>
                    <a:pt x="1299076" y="4998789"/>
                  </a:cubicBezTo>
                  <a:cubicBezTo>
                    <a:pt x="1300359" y="5002345"/>
                    <a:pt x="1301400" y="5006054"/>
                    <a:pt x="1302442" y="5009769"/>
                  </a:cubicBezTo>
                  <a:cubicBezTo>
                    <a:pt x="1300689" y="5012975"/>
                    <a:pt x="1299444" y="5016696"/>
                    <a:pt x="1299057" y="5021072"/>
                  </a:cubicBezTo>
                  <a:close/>
                  <a:moveTo>
                    <a:pt x="1148480" y="4632604"/>
                  </a:moveTo>
                  <a:cubicBezTo>
                    <a:pt x="1148581" y="4609509"/>
                    <a:pt x="1123899" y="4601006"/>
                    <a:pt x="1108684" y="4609312"/>
                  </a:cubicBezTo>
                  <a:cubicBezTo>
                    <a:pt x="1107960" y="4606334"/>
                    <a:pt x="1107255" y="4603210"/>
                    <a:pt x="1106366" y="4600333"/>
                  </a:cubicBezTo>
                  <a:cubicBezTo>
                    <a:pt x="1106062" y="4599343"/>
                    <a:pt x="1105503" y="4598479"/>
                    <a:pt x="1105096" y="4597558"/>
                  </a:cubicBezTo>
                  <a:cubicBezTo>
                    <a:pt x="1105439" y="4597501"/>
                    <a:pt x="1105757" y="4597419"/>
                    <a:pt x="1106100" y="4597361"/>
                  </a:cubicBezTo>
                  <a:cubicBezTo>
                    <a:pt x="1141672" y="4591545"/>
                    <a:pt x="1177626" y="4590294"/>
                    <a:pt x="1213586" y="4590167"/>
                  </a:cubicBezTo>
                  <a:cubicBezTo>
                    <a:pt x="1213256" y="4617923"/>
                    <a:pt x="1213288" y="4645685"/>
                    <a:pt x="1214475" y="4673384"/>
                  </a:cubicBezTo>
                  <a:cubicBezTo>
                    <a:pt x="1192688" y="4673504"/>
                    <a:pt x="1170616" y="4675314"/>
                    <a:pt x="1148753" y="4675981"/>
                  </a:cubicBezTo>
                  <a:cubicBezTo>
                    <a:pt x="1148664" y="4661522"/>
                    <a:pt x="1148410" y="4647063"/>
                    <a:pt x="1148480" y="4632604"/>
                  </a:cubicBezTo>
                  <a:close/>
                  <a:moveTo>
                    <a:pt x="1232293" y="4590173"/>
                  </a:moveTo>
                  <a:cubicBezTo>
                    <a:pt x="1242548" y="4590218"/>
                    <a:pt x="1252810" y="4590300"/>
                    <a:pt x="1263053" y="4590364"/>
                  </a:cubicBezTo>
                  <a:cubicBezTo>
                    <a:pt x="1265123" y="4590376"/>
                    <a:pt x="1267180" y="4590357"/>
                    <a:pt x="1269244" y="4590364"/>
                  </a:cubicBezTo>
                  <a:cubicBezTo>
                    <a:pt x="1274527" y="4602302"/>
                    <a:pt x="1277181" y="4614722"/>
                    <a:pt x="1276832" y="4628153"/>
                  </a:cubicBezTo>
                  <a:cubicBezTo>
                    <a:pt x="1276534" y="4639506"/>
                    <a:pt x="1294231" y="4640433"/>
                    <a:pt x="1294441" y="4629061"/>
                  </a:cubicBezTo>
                  <a:cubicBezTo>
                    <a:pt x="1294695" y="4615573"/>
                    <a:pt x="1292447" y="4602676"/>
                    <a:pt x="1287938" y="4590364"/>
                  </a:cubicBezTo>
                  <a:cubicBezTo>
                    <a:pt x="1313211" y="4590237"/>
                    <a:pt x="1338370" y="4589481"/>
                    <a:pt x="1363605" y="4587703"/>
                  </a:cubicBezTo>
                  <a:cubicBezTo>
                    <a:pt x="1363776" y="4597755"/>
                    <a:pt x="1364157" y="4607807"/>
                    <a:pt x="1364996" y="4617929"/>
                  </a:cubicBezTo>
                  <a:cubicBezTo>
                    <a:pt x="1365821" y="4627956"/>
                    <a:pt x="1381252" y="4625790"/>
                    <a:pt x="1382020" y="4616513"/>
                  </a:cubicBezTo>
                  <a:cubicBezTo>
                    <a:pt x="1382864" y="4606372"/>
                    <a:pt x="1383207" y="4596295"/>
                    <a:pt x="1383328" y="4586204"/>
                  </a:cubicBezTo>
                  <a:cubicBezTo>
                    <a:pt x="1413217" y="4583499"/>
                    <a:pt x="1479118" y="4578311"/>
                    <a:pt x="1495037" y="4550905"/>
                  </a:cubicBezTo>
                  <a:cubicBezTo>
                    <a:pt x="1492580" y="4555128"/>
                    <a:pt x="1498155" y="4560627"/>
                    <a:pt x="1501819" y="4556721"/>
                  </a:cubicBezTo>
                  <a:cubicBezTo>
                    <a:pt x="1503000" y="4555458"/>
                    <a:pt x="1504188" y="4554200"/>
                    <a:pt x="1505375" y="4552930"/>
                  </a:cubicBezTo>
                  <a:cubicBezTo>
                    <a:pt x="1513973" y="4590249"/>
                    <a:pt x="1518716" y="4629867"/>
                    <a:pt x="1521415" y="4669212"/>
                  </a:cubicBezTo>
                  <a:cubicBezTo>
                    <a:pt x="1467554" y="4676527"/>
                    <a:pt x="1413567" y="4681366"/>
                    <a:pt x="1358671" y="4681696"/>
                  </a:cubicBezTo>
                  <a:cubicBezTo>
                    <a:pt x="1319498" y="4681931"/>
                    <a:pt x="1280547" y="4677727"/>
                    <a:pt x="1241583" y="4674298"/>
                  </a:cubicBezTo>
                  <a:cubicBezTo>
                    <a:pt x="1238224" y="4674000"/>
                    <a:pt x="1234814" y="4674012"/>
                    <a:pt x="1231423" y="4673854"/>
                  </a:cubicBezTo>
                  <a:cubicBezTo>
                    <a:pt x="1232617" y="4646002"/>
                    <a:pt x="1232636" y="4618081"/>
                    <a:pt x="1232293" y="4590173"/>
                  </a:cubicBezTo>
                  <a:close/>
                  <a:moveTo>
                    <a:pt x="874325" y="5498141"/>
                  </a:moveTo>
                  <a:cubicBezTo>
                    <a:pt x="831748" y="5520632"/>
                    <a:pt x="838015" y="5584869"/>
                    <a:pt x="842117" y="5627154"/>
                  </a:cubicBezTo>
                  <a:cubicBezTo>
                    <a:pt x="812139" y="5625363"/>
                    <a:pt x="782154" y="5623534"/>
                    <a:pt x="752176" y="5621661"/>
                  </a:cubicBezTo>
                  <a:cubicBezTo>
                    <a:pt x="755891" y="5558897"/>
                    <a:pt x="757929" y="5496007"/>
                    <a:pt x="749553" y="5434711"/>
                  </a:cubicBezTo>
                  <a:cubicBezTo>
                    <a:pt x="777906" y="5438622"/>
                    <a:pt x="804551" y="5432761"/>
                    <a:pt x="832205" y="5431904"/>
                  </a:cubicBezTo>
                  <a:cubicBezTo>
                    <a:pt x="838187" y="5438508"/>
                    <a:pt x="847775" y="5441848"/>
                    <a:pt x="856037" y="5436501"/>
                  </a:cubicBezTo>
                  <a:cubicBezTo>
                    <a:pt x="859504" y="5434260"/>
                    <a:pt x="862971" y="5432018"/>
                    <a:pt x="866438" y="5429770"/>
                  </a:cubicBezTo>
                  <a:cubicBezTo>
                    <a:pt x="866457" y="5429764"/>
                    <a:pt x="866463" y="5429745"/>
                    <a:pt x="866482" y="5429738"/>
                  </a:cubicBezTo>
                  <a:cubicBezTo>
                    <a:pt x="876992" y="5448814"/>
                    <a:pt x="880205" y="5471185"/>
                    <a:pt x="881075" y="5492984"/>
                  </a:cubicBezTo>
                  <a:cubicBezTo>
                    <a:pt x="881113" y="5493981"/>
                    <a:pt x="881291" y="5494851"/>
                    <a:pt x="881449" y="5495753"/>
                  </a:cubicBezTo>
                  <a:cubicBezTo>
                    <a:pt x="878928" y="5496236"/>
                    <a:pt x="876509" y="5496985"/>
                    <a:pt x="874325" y="5498141"/>
                  </a:cubicBezTo>
                  <a:close/>
                  <a:moveTo>
                    <a:pt x="746150" y="5727115"/>
                  </a:moveTo>
                  <a:cubicBezTo>
                    <a:pt x="747198" y="5701379"/>
                    <a:pt x="748836" y="5675445"/>
                    <a:pt x="750481" y="5649436"/>
                  </a:cubicBezTo>
                  <a:cubicBezTo>
                    <a:pt x="781894" y="5651982"/>
                    <a:pt x="813536" y="5657659"/>
                    <a:pt x="844962" y="5659259"/>
                  </a:cubicBezTo>
                  <a:cubicBezTo>
                    <a:pt x="847305" y="5686342"/>
                    <a:pt x="849414" y="5713317"/>
                    <a:pt x="851039" y="5740234"/>
                  </a:cubicBezTo>
                  <a:cubicBezTo>
                    <a:pt x="816775" y="5729890"/>
                    <a:pt x="782275" y="5726601"/>
                    <a:pt x="746150" y="5727115"/>
                  </a:cubicBezTo>
                  <a:close/>
                  <a:moveTo>
                    <a:pt x="730326" y="5620302"/>
                  </a:moveTo>
                  <a:cubicBezTo>
                    <a:pt x="727195" y="5620111"/>
                    <a:pt x="724058" y="5619902"/>
                    <a:pt x="720921" y="5619711"/>
                  </a:cubicBezTo>
                  <a:cubicBezTo>
                    <a:pt x="702278" y="5618600"/>
                    <a:pt x="682758" y="5625585"/>
                    <a:pt x="663740" y="5627922"/>
                  </a:cubicBezTo>
                  <a:cubicBezTo>
                    <a:pt x="663784" y="5620143"/>
                    <a:pt x="663721" y="5612364"/>
                    <a:pt x="663911" y="5604592"/>
                  </a:cubicBezTo>
                  <a:cubicBezTo>
                    <a:pt x="665251" y="5550820"/>
                    <a:pt x="664457" y="5496242"/>
                    <a:pt x="668680" y="5442648"/>
                  </a:cubicBezTo>
                  <a:cubicBezTo>
                    <a:pt x="670147" y="5423973"/>
                    <a:pt x="708031" y="5427840"/>
                    <a:pt x="731373" y="5431618"/>
                  </a:cubicBezTo>
                  <a:cubicBezTo>
                    <a:pt x="738644" y="5493556"/>
                    <a:pt x="734987" y="5556992"/>
                    <a:pt x="730326" y="5620302"/>
                  </a:cubicBezTo>
                  <a:close/>
                  <a:moveTo>
                    <a:pt x="723474" y="5728658"/>
                  </a:moveTo>
                  <a:cubicBezTo>
                    <a:pt x="703078" y="5731306"/>
                    <a:pt x="685018" y="5737148"/>
                    <a:pt x="666743" y="5743498"/>
                  </a:cubicBezTo>
                  <a:cubicBezTo>
                    <a:pt x="665340" y="5713628"/>
                    <a:pt x="664146" y="5683758"/>
                    <a:pt x="663752" y="5653881"/>
                  </a:cubicBezTo>
                  <a:cubicBezTo>
                    <a:pt x="673036" y="5653125"/>
                    <a:pt x="682415" y="5651563"/>
                    <a:pt x="691749" y="5650204"/>
                  </a:cubicBezTo>
                  <a:cubicBezTo>
                    <a:pt x="703840" y="5648452"/>
                    <a:pt x="716026" y="5648115"/>
                    <a:pt x="728256" y="5648344"/>
                  </a:cubicBezTo>
                  <a:cubicBezTo>
                    <a:pt x="726268" y="5675229"/>
                    <a:pt x="724439" y="5702039"/>
                    <a:pt x="723474" y="5728658"/>
                  </a:cubicBezTo>
                  <a:close/>
                  <a:moveTo>
                    <a:pt x="562241" y="5472080"/>
                  </a:moveTo>
                  <a:cubicBezTo>
                    <a:pt x="555967" y="5470499"/>
                    <a:pt x="548614" y="5473084"/>
                    <a:pt x="546290" y="5480227"/>
                  </a:cubicBezTo>
                  <a:cubicBezTo>
                    <a:pt x="546309" y="5480024"/>
                    <a:pt x="546303" y="5479821"/>
                    <a:pt x="546315" y="5479618"/>
                  </a:cubicBezTo>
                  <a:cubicBezTo>
                    <a:pt x="546874" y="5472322"/>
                    <a:pt x="553281" y="5464873"/>
                    <a:pt x="562749" y="5457672"/>
                  </a:cubicBezTo>
                  <a:cubicBezTo>
                    <a:pt x="562254" y="5460942"/>
                    <a:pt x="561911" y="5464257"/>
                    <a:pt x="561727" y="5467604"/>
                  </a:cubicBezTo>
                  <a:cubicBezTo>
                    <a:pt x="561644" y="5469140"/>
                    <a:pt x="562000" y="5470601"/>
                    <a:pt x="562241" y="5472080"/>
                  </a:cubicBezTo>
                  <a:close/>
                  <a:moveTo>
                    <a:pt x="747001" y="4818665"/>
                  </a:moveTo>
                  <a:cubicBezTo>
                    <a:pt x="706621" y="4818005"/>
                    <a:pt x="667696" y="4811096"/>
                    <a:pt x="628376" y="4803914"/>
                  </a:cubicBezTo>
                  <a:cubicBezTo>
                    <a:pt x="628675" y="4781702"/>
                    <a:pt x="628859" y="4759502"/>
                    <a:pt x="628834" y="4737315"/>
                  </a:cubicBezTo>
                  <a:cubicBezTo>
                    <a:pt x="630275" y="4737315"/>
                    <a:pt x="631723" y="4737322"/>
                    <a:pt x="633171" y="4737334"/>
                  </a:cubicBezTo>
                  <a:cubicBezTo>
                    <a:pt x="642219" y="4737379"/>
                    <a:pt x="645947" y="4723053"/>
                    <a:pt x="636257" y="4720920"/>
                  </a:cubicBezTo>
                  <a:cubicBezTo>
                    <a:pt x="634720" y="4720583"/>
                    <a:pt x="633183" y="4720247"/>
                    <a:pt x="631647" y="4719904"/>
                  </a:cubicBezTo>
                  <a:cubicBezTo>
                    <a:pt x="628624" y="4697977"/>
                    <a:pt x="631577" y="4676355"/>
                    <a:pt x="631723" y="4654238"/>
                  </a:cubicBezTo>
                  <a:cubicBezTo>
                    <a:pt x="631793" y="4644751"/>
                    <a:pt x="621722" y="4641430"/>
                    <a:pt x="615403" y="4644726"/>
                  </a:cubicBezTo>
                  <a:cubicBezTo>
                    <a:pt x="615950" y="4643799"/>
                    <a:pt x="616356" y="4642764"/>
                    <a:pt x="616451" y="4641557"/>
                  </a:cubicBezTo>
                  <a:cubicBezTo>
                    <a:pt x="616610" y="4639506"/>
                    <a:pt x="616648" y="4637443"/>
                    <a:pt x="616781" y="4635392"/>
                  </a:cubicBezTo>
                  <a:cubicBezTo>
                    <a:pt x="627392" y="4635823"/>
                    <a:pt x="638022" y="4636300"/>
                    <a:pt x="648735" y="4636903"/>
                  </a:cubicBezTo>
                  <a:cubicBezTo>
                    <a:pt x="652875" y="4637131"/>
                    <a:pt x="656863" y="4637811"/>
                    <a:pt x="660774" y="4638725"/>
                  </a:cubicBezTo>
                  <a:cubicBezTo>
                    <a:pt x="662825" y="4639703"/>
                    <a:pt x="665073" y="4640383"/>
                    <a:pt x="667543" y="4640643"/>
                  </a:cubicBezTo>
                  <a:cubicBezTo>
                    <a:pt x="676770" y="4643367"/>
                    <a:pt x="685787" y="4646714"/>
                    <a:pt x="695439" y="4648098"/>
                  </a:cubicBezTo>
                  <a:cubicBezTo>
                    <a:pt x="736980" y="4654073"/>
                    <a:pt x="752690" y="4664957"/>
                    <a:pt x="749928" y="4704880"/>
                  </a:cubicBezTo>
                  <a:cubicBezTo>
                    <a:pt x="747477" y="4740421"/>
                    <a:pt x="745921" y="4772025"/>
                    <a:pt x="750671" y="4807692"/>
                  </a:cubicBezTo>
                  <a:cubicBezTo>
                    <a:pt x="751236" y="4811928"/>
                    <a:pt x="751585" y="4816214"/>
                    <a:pt x="752094" y="4820469"/>
                  </a:cubicBezTo>
                  <a:cubicBezTo>
                    <a:pt x="750665" y="4819459"/>
                    <a:pt x="749039" y="4818703"/>
                    <a:pt x="747001" y="4818665"/>
                  </a:cubicBezTo>
                  <a:close/>
                  <a:moveTo>
                    <a:pt x="574763" y="5195233"/>
                  </a:moveTo>
                  <a:cubicBezTo>
                    <a:pt x="552926" y="5195462"/>
                    <a:pt x="527310" y="5200326"/>
                    <a:pt x="503802" y="5198738"/>
                  </a:cubicBezTo>
                  <a:cubicBezTo>
                    <a:pt x="504209" y="5157793"/>
                    <a:pt x="501421" y="5116830"/>
                    <a:pt x="497706" y="5075713"/>
                  </a:cubicBezTo>
                  <a:cubicBezTo>
                    <a:pt x="525970" y="5073859"/>
                    <a:pt x="554050" y="5070989"/>
                    <a:pt x="582466" y="5076596"/>
                  </a:cubicBezTo>
                  <a:cubicBezTo>
                    <a:pt x="584688" y="5077034"/>
                    <a:pt x="594741" y="5078996"/>
                    <a:pt x="607695" y="5081543"/>
                  </a:cubicBezTo>
                  <a:cubicBezTo>
                    <a:pt x="608990" y="5119281"/>
                    <a:pt x="611625" y="5156968"/>
                    <a:pt x="616057" y="5194598"/>
                  </a:cubicBezTo>
                  <a:cubicBezTo>
                    <a:pt x="602297" y="5194827"/>
                    <a:pt x="588530" y="5195087"/>
                    <a:pt x="574763" y="5195233"/>
                  </a:cubicBezTo>
                  <a:close/>
                  <a:moveTo>
                    <a:pt x="495947" y="5056625"/>
                  </a:moveTo>
                  <a:cubicBezTo>
                    <a:pt x="495020" y="5046865"/>
                    <a:pt x="494061" y="5037093"/>
                    <a:pt x="493115" y="5027314"/>
                  </a:cubicBezTo>
                  <a:cubicBezTo>
                    <a:pt x="492690" y="5022977"/>
                    <a:pt x="492321" y="5018595"/>
                    <a:pt x="491940" y="5014233"/>
                  </a:cubicBezTo>
                  <a:cubicBezTo>
                    <a:pt x="493617" y="4992643"/>
                    <a:pt x="495134" y="4971484"/>
                    <a:pt x="496087" y="4951012"/>
                  </a:cubicBezTo>
                  <a:cubicBezTo>
                    <a:pt x="496284" y="4946770"/>
                    <a:pt x="496341" y="4942535"/>
                    <a:pt x="496519" y="4938299"/>
                  </a:cubicBezTo>
                  <a:cubicBezTo>
                    <a:pt x="532072" y="4948497"/>
                    <a:pt x="569626" y="4956752"/>
                    <a:pt x="607098" y="4960302"/>
                  </a:cubicBezTo>
                  <a:cubicBezTo>
                    <a:pt x="606501" y="4993360"/>
                    <a:pt x="606386" y="5026393"/>
                    <a:pt x="607110" y="5059400"/>
                  </a:cubicBezTo>
                  <a:cubicBezTo>
                    <a:pt x="600303" y="5057870"/>
                    <a:pt x="593464" y="5056416"/>
                    <a:pt x="586485" y="5055235"/>
                  </a:cubicBezTo>
                  <a:cubicBezTo>
                    <a:pt x="555618" y="5050015"/>
                    <a:pt x="526078" y="5054066"/>
                    <a:pt x="495947" y="5056625"/>
                  </a:cubicBezTo>
                  <a:close/>
                  <a:moveTo>
                    <a:pt x="499427" y="4811268"/>
                  </a:moveTo>
                  <a:cubicBezTo>
                    <a:pt x="525811" y="4813960"/>
                    <a:pt x="552424" y="4814449"/>
                    <a:pt x="579475" y="4816957"/>
                  </a:cubicBezTo>
                  <a:cubicBezTo>
                    <a:pt x="590200" y="4817948"/>
                    <a:pt x="600678" y="4819618"/>
                    <a:pt x="611073" y="4821485"/>
                  </a:cubicBezTo>
                  <a:cubicBezTo>
                    <a:pt x="609866" y="4859991"/>
                    <a:pt x="608514" y="4898478"/>
                    <a:pt x="607599" y="4936947"/>
                  </a:cubicBezTo>
                  <a:cubicBezTo>
                    <a:pt x="571169" y="4933264"/>
                    <a:pt x="533412" y="4927161"/>
                    <a:pt x="497192" y="4918398"/>
                  </a:cubicBezTo>
                  <a:cubicBezTo>
                    <a:pt x="498411" y="4882692"/>
                    <a:pt x="499179" y="4846986"/>
                    <a:pt x="499427" y="4811268"/>
                  </a:cubicBezTo>
                  <a:close/>
                  <a:moveTo>
                    <a:pt x="590232" y="4462354"/>
                  </a:moveTo>
                  <a:cubicBezTo>
                    <a:pt x="593109" y="4506080"/>
                    <a:pt x="593953" y="4550105"/>
                    <a:pt x="596709" y="4593901"/>
                  </a:cubicBezTo>
                  <a:cubicBezTo>
                    <a:pt x="574833" y="4594885"/>
                    <a:pt x="552894" y="4596828"/>
                    <a:pt x="531653" y="4597812"/>
                  </a:cubicBezTo>
                  <a:cubicBezTo>
                    <a:pt x="526497" y="4598054"/>
                    <a:pt x="521601" y="4598536"/>
                    <a:pt x="516559" y="4598879"/>
                  </a:cubicBezTo>
                  <a:cubicBezTo>
                    <a:pt x="507504" y="4551394"/>
                    <a:pt x="518477" y="4482801"/>
                    <a:pt x="518248" y="4444549"/>
                  </a:cubicBezTo>
                  <a:cubicBezTo>
                    <a:pt x="517956" y="4394619"/>
                    <a:pt x="506971" y="4343755"/>
                    <a:pt x="504170" y="4293933"/>
                  </a:cubicBezTo>
                  <a:cubicBezTo>
                    <a:pt x="529158" y="4293520"/>
                    <a:pt x="553980" y="4294035"/>
                    <a:pt x="579285" y="4296149"/>
                  </a:cubicBezTo>
                  <a:cubicBezTo>
                    <a:pt x="577272" y="4350391"/>
                    <a:pt x="586695" y="4408493"/>
                    <a:pt x="590232" y="4462354"/>
                  </a:cubicBezTo>
                  <a:close/>
                  <a:moveTo>
                    <a:pt x="500081" y="4634496"/>
                  </a:moveTo>
                  <a:cubicBezTo>
                    <a:pt x="501764" y="4634445"/>
                    <a:pt x="503459" y="4634477"/>
                    <a:pt x="505136" y="4634433"/>
                  </a:cubicBezTo>
                  <a:cubicBezTo>
                    <a:pt x="506844" y="4637576"/>
                    <a:pt x="508711" y="4640630"/>
                    <a:pt x="510876" y="4643501"/>
                  </a:cubicBezTo>
                  <a:cubicBezTo>
                    <a:pt x="516324" y="4650727"/>
                    <a:pt x="530205" y="4646060"/>
                    <a:pt x="529685" y="4636820"/>
                  </a:cubicBezTo>
                  <a:cubicBezTo>
                    <a:pt x="529628" y="4635785"/>
                    <a:pt x="529596" y="4635061"/>
                    <a:pt x="529545" y="4634128"/>
                  </a:cubicBezTo>
                  <a:cubicBezTo>
                    <a:pt x="552945" y="4633906"/>
                    <a:pt x="576408" y="4634045"/>
                    <a:pt x="600087" y="4634814"/>
                  </a:cubicBezTo>
                  <a:cubicBezTo>
                    <a:pt x="600354" y="4637487"/>
                    <a:pt x="600481" y="4640186"/>
                    <a:pt x="600773" y="4642859"/>
                  </a:cubicBezTo>
                  <a:cubicBezTo>
                    <a:pt x="601433" y="4648866"/>
                    <a:pt x="607593" y="4650066"/>
                    <a:pt x="612000" y="4647831"/>
                  </a:cubicBezTo>
                  <a:cubicBezTo>
                    <a:pt x="611085" y="4649273"/>
                    <a:pt x="610412" y="4650949"/>
                    <a:pt x="610400" y="4653133"/>
                  </a:cubicBezTo>
                  <a:cubicBezTo>
                    <a:pt x="610228" y="4678203"/>
                    <a:pt x="604926" y="4704073"/>
                    <a:pt x="613371" y="4728127"/>
                  </a:cubicBezTo>
                  <a:cubicBezTo>
                    <a:pt x="613359" y="4728273"/>
                    <a:pt x="613289" y="4728368"/>
                    <a:pt x="613289" y="4728521"/>
                  </a:cubicBezTo>
                  <a:cubicBezTo>
                    <a:pt x="612984" y="4752644"/>
                    <a:pt x="612387" y="4776762"/>
                    <a:pt x="611689" y="4800885"/>
                  </a:cubicBezTo>
                  <a:cubicBezTo>
                    <a:pt x="608183" y="4800250"/>
                    <a:pt x="604691" y="4799609"/>
                    <a:pt x="601179" y="4798987"/>
                  </a:cubicBezTo>
                  <a:cubicBezTo>
                    <a:pt x="567067" y="4792960"/>
                    <a:pt x="533234" y="4794504"/>
                    <a:pt x="499510" y="4791792"/>
                  </a:cubicBezTo>
                  <a:cubicBezTo>
                    <a:pt x="499554" y="4782000"/>
                    <a:pt x="499605" y="4772209"/>
                    <a:pt x="499611" y="4762411"/>
                  </a:cubicBezTo>
                  <a:cubicBezTo>
                    <a:pt x="499656" y="4723320"/>
                    <a:pt x="504043" y="4676616"/>
                    <a:pt x="500081" y="4634496"/>
                  </a:cubicBezTo>
                  <a:close/>
                  <a:moveTo>
                    <a:pt x="487845" y="4264564"/>
                  </a:moveTo>
                  <a:cubicBezTo>
                    <a:pt x="487787" y="4265834"/>
                    <a:pt x="487832" y="4267117"/>
                    <a:pt x="487787" y="4268387"/>
                  </a:cubicBezTo>
                  <a:cubicBezTo>
                    <a:pt x="467448" y="4269943"/>
                    <a:pt x="446944" y="4272114"/>
                    <a:pt x="426027" y="4274515"/>
                  </a:cubicBezTo>
                  <a:cubicBezTo>
                    <a:pt x="371335" y="4280795"/>
                    <a:pt x="319487" y="4281836"/>
                    <a:pt x="264941" y="4275639"/>
                  </a:cubicBezTo>
                  <a:cubicBezTo>
                    <a:pt x="251606" y="4274127"/>
                    <a:pt x="238575" y="4271854"/>
                    <a:pt x="225653" y="4269835"/>
                  </a:cubicBezTo>
                  <a:cubicBezTo>
                    <a:pt x="223526" y="4227201"/>
                    <a:pt x="221957" y="4184561"/>
                    <a:pt x="222777" y="4141920"/>
                  </a:cubicBezTo>
                  <a:cubicBezTo>
                    <a:pt x="223037" y="4128496"/>
                    <a:pt x="216465" y="4120013"/>
                    <a:pt x="207778" y="4116298"/>
                  </a:cubicBezTo>
                  <a:cubicBezTo>
                    <a:pt x="243535" y="4094499"/>
                    <a:pt x="292868" y="4109180"/>
                    <a:pt x="332105" y="4112723"/>
                  </a:cubicBezTo>
                  <a:cubicBezTo>
                    <a:pt x="338728" y="4113326"/>
                    <a:pt x="342665" y="4107961"/>
                    <a:pt x="343058" y="4102449"/>
                  </a:cubicBezTo>
                  <a:cubicBezTo>
                    <a:pt x="369900" y="4104868"/>
                    <a:pt x="396671" y="4107726"/>
                    <a:pt x="423329" y="4113009"/>
                  </a:cubicBezTo>
                  <a:cubicBezTo>
                    <a:pt x="471449" y="4122547"/>
                    <a:pt x="522192" y="4113764"/>
                    <a:pt x="568979" y="4127004"/>
                  </a:cubicBezTo>
                  <a:cubicBezTo>
                    <a:pt x="575094" y="4128738"/>
                    <a:pt x="658094" y="4157865"/>
                    <a:pt x="658063" y="4156214"/>
                  </a:cubicBezTo>
                  <a:cubicBezTo>
                    <a:pt x="659015" y="4202684"/>
                    <a:pt x="660685" y="4248962"/>
                    <a:pt x="654380" y="4295114"/>
                  </a:cubicBezTo>
                  <a:cubicBezTo>
                    <a:pt x="646938" y="4349578"/>
                    <a:pt x="646893" y="4392466"/>
                    <a:pt x="654157" y="4445914"/>
                  </a:cubicBezTo>
                  <a:cubicBezTo>
                    <a:pt x="657612" y="4471346"/>
                    <a:pt x="675049" y="4585112"/>
                    <a:pt x="659968" y="4594313"/>
                  </a:cubicBezTo>
                  <a:cubicBezTo>
                    <a:pt x="659326" y="4594707"/>
                    <a:pt x="658806" y="4595183"/>
                    <a:pt x="658215" y="4595609"/>
                  </a:cubicBezTo>
                  <a:cubicBezTo>
                    <a:pt x="655770" y="4595234"/>
                    <a:pt x="653338" y="4594891"/>
                    <a:pt x="650913" y="4594656"/>
                  </a:cubicBezTo>
                  <a:cubicBezTo>
                    <a:pt x="640041" y="4593590"/>
                    <a:pt x="628961" y="4593266"/>
                    <a:pt x="617816" y="4593336"/>
                  </a:cubicBezTo>
                  <a:cubicBezTo>
                    <a:pt x="617188" y="4549108"/>
                    <a:pt x="612006" y="4504696"/>
                    <a:pt x="607695" y="4460900"/>
                  </a:cubicBezTo>
                  <a:cubicBezTo>
                    <a:pt x="604926" y="4432757"/>
                    <a:pt x="602856" y="4404537"/>
                    <a:pt x="600144" y="4376388"/>
                  </a:cubicBezTo>
                  <a:cubicBezTo>
                    <a:pt x="598728" y="4362354"/>
                    <a:pt x="596995" y="4348359"/>
                    <a:pt x="594944" y="4334402"/>
                  </a:cubicBezTo>
                  <a:cubicBezTo>
                    <a:pt x="593712" y="4325315"/>
                    <a:pt x="585552" y="4307332"/>
                    <a:pt x="582142" y="4296435"/>
                  </a:cubicBezTo>
                  <a:cubicBezTo>
                    <a:pt x="598779" y="4297902"/>
                    <a:pt x="615613" y="4299934"/>
                    <a:pt x="632936" y="4302963"/>
                  </a:cubicBezTo>
                  <a:cubicBezTo>
                    <a:pt x="647325" y="4305484"/>
                    <a:pt x="651694" y="4281341"/>
                    <a:pt x="637679" y="4277772"/>
                  </a:cubicBezTo>
                  <a:cubicBezTo>
                    <a:pt x="592232" y="4266215"/>
                    <a:pt x="548208" y="4264723"/>
                    <a:pt x="503523" y="4267282"/>
                  </a:cubicBezTo>
                  <a:cubicBezTo>
                    <a:pt x="503529" y="4266647"/>
                    <a:pt x="503485" y="4266012"/>
                    <a:pt x="503497" y="4265377"/>
                  </a:cubicBezTo>
                  <a:cubicBezTo>
                    <a:pt x="503720" y="4255293"/>
                    <a:pt x="488283" y="4254449"/>
                    <a:pt x="487845" y="4264564"/>
                  </a:cubicBezTo>
                  <a:close/>
                  <a:moveTo>
                    <a:pt x="409352" y="5117953"/>
                  </a:moveTo>
                  <a:cubicBezTo>
                    <a:pt x="402278" y="5132095"/>
                    <a:pt x="399091" y="5148599"/>
                    <a:pt x="397306" y="5165902"/>
                  </a:cubicBezTo>
                  <a:cubicBezTo>
                    <a:pt x="398075" y="5120722"/>
                    <a:pt x="398322" y="5075561"/>
                    <a:pt x="396024" y="5030603"/>
                  </a:cubicBezTo>
                  <a:cubicBezTo>
                    <a:pt x="395986" y="4995792"/>
                    <a:pt x="395979" y="4960975"/>
                    <a:pt x="395846" y="4926164"/>
                  </a:cubicBezTo>
                  <a:cubicBezTo>
                    <a:pt x="395649" y="4872380"/>
                    <a:pt x="396392" y="4818462"/>
                    <a:pt x="394608" y="4764703"/>
                  </a:cubicBezTo>
                  <a:cubicBezTo>
                    <a:pt x="394138" y="4750530"/>
                    <a:pt x="396728" y="4738414"/>
                    <a:pt x="401377" y="4727581"/>
                  </a:cubicBezTo>
                  <a:cubicBezTo>
                    <a:pt x="403205" y="4744237"/>
                    <a:pt x="406330" y="4760849"/>
                    <a:pt x="409009" y="4775149"/>
                  </a:cubicBezTo>
                  <a:cubicBezTo>
                    <a:pt x="409168" y="4805775"/>
                    <a:pt x="408590" y="4836407"/>
                    <a:pt x="407396" y="4866938"/>
                  </a:cubicBezTo>
                  <a:cubicBezTo>
                    <a:pt x="405631" y="4911966"/>
                    <a:pt x="398252" y="4958861"/>
                    <a:pt x="422967" y="4999170"/>
                  </a:cubicBezTo>
                  <a:cubicBezTo>
                    <a:pt x="423113" y="4999412"/>
                    <a:pt x="423329" y="4999589"/>
                    <a:pt x="423487" y="4999824"/>
                  </a:cubicBezTo>
                  <a:cubicBezTo>
                    <a:pt x="426046" y="5035162"/>
                    <a:pt x="428498" y="5070500"/>
                    <a:pt x="430460" y="5105863"/>
                  </a:cubicBezTo>
                  <a:cubicBezTo>
                    <a:pt x="421849" y="5106136"/>
                    <a:pt x="413492" y="5109679"/>
                    <a:pt x="409352" y="5117953"/>
                  </a:cubicBezTo>
                  <a:close/>
                  <a:moveTo>
                    <a:pt x="377659" y="5494191"/>
                  </a:moveTo>
                  <a:cubicBezTo>
                    <a:pt x="378237" y="5470639"/>
                    <a:pt x="378796" y="5447087"/>
                    <a:pt x="379329" y="5423535"/>
                  </a:cubicBezTo>
                  <a:cubicBezTo>
                    <a:pt x="380536" y="5447855"/>
                    <a:pt x="381292" y="5472207"/>
                    <a:pt x="381749" y="5496579"/>
                  </a:cubicBezTo>
                  <a:cubicBezTo>
                    <a:pt x="380453" y="5495664"/>
                    <a:pt x="379114" y="5494813"/>
                    <a:pt x="377659" y="5494191"/>
                  </a:cubicBezTo>
                  <a:close/>
                  <a:moveTo>
                    <a:pt x="13486237" y="6185909"/>
                  </a:moveTo>
                  <a:cubicBezTo>
                    <a:pt x="13478046" y="6174892"/>
                    <a:pt x="13463758" y="6169590"/>
                    <a:pt x="13449496" y="6169590"/>
                  </a:cubicBezTo>
                  <a:cubicBezTo>
                    <a:pt x="13449179" y="6168148"/>
                    <a:pt x="13448988" y="6166707"/>
                    <a:pt x="13448665" y="6165259"/>
                  </a:cubicBezTo>
                  <a:cubicBezTo>
                    <a:pt x="13482091" y="6168313"/>
                    <a:pt x="13494689" y="6176283"/>
                    <a:pt x="13498702" y="6205499"/>
                  </a:cubicBezTo>
                  <a:cubicBezTo>
                    <a:pt x="13494931" y="6198831"/>
                    <a:pt x="13490943" y="6192240"/>
                    <a:pt x="13486237" y="61859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84" name="Google Shape;184;p2"/>
          <p:cNvGrpSpPr/>
          <p:nvPr/>
        </p:nvGrpSpPr>
        <p:grpSpPr>
          <a:xfrm>
            <a:off x="-1207375" y="-1357810"/>
            <a:ext cx="3519560" cy="3091302"/>
            <a:chOff x="-889300" y="-1518635"/>
            <a:chExt cx="3519560" cy="3091302"/>
          </a:xfrm>
        </p:grpSpPr>
        <p:sp>
          <p:nvSpPr>
            <p:cNvPr id="185" name="Google Shape;185;p2"/>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7" name="Google Shape;187;p2"/>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8" name="Google Shape;188;p2"/>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89" name="Google Shape;189;p2"/>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0" name="Google Shape;190;p2"/>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1" name="Google Shape;191;p2"/>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92" name="Google Shape;192;p2"/>
          <p:cNvGrpSpPr/>
          <p:nvPr/>
        </p:nvGrpSpPr>
        <p:grpSpPr>
          <a:xfrm flipH="1">
            <a:off x="6837125" y="-1281610"/>
            <a:ext cx="3519560" cy="3091302"/>
            <a:chOff x="-889300" y="-1518635"/>
            <a:chExt cx="3519560" cy="3091302"/>
          </a:xfrm>
        </p:grpSpPr>
        <p:sp>
          <p:nvSpPr>
            <p:cNvPr id="193" name="Google Shape;193;p2"/>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5" name="Google Shape;195;p2"/>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6" name="Google Shape;196;p2"/>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7" name="Google Shape;197;p2"/>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8" name="Google Shape;198;p2"/>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99" name="Google Shape;199;p2"/>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200" name="Google Shape;200;p2"/>
          <p:cNvSpPr txBox="1">
            <a:spLocks noGrp="1"/>
          </p:cNvSpPr>
          <p:nvPr>
            <p:ph type="ctrTitle"/>
          </p:nvPr>
        </p:nvSpPr>
        <p:spPr>
          <a:xfrm>
            <a:off x="2559463" y="1077422"/>
            <a:ext cx="4018200" cy="2150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1" name="Google Shape;201;p2"/>
          <p:cNvSpPr txBox="1">
            <a:spLocks noGrp="1"/>
          </p:cNvSpPr>
          <p:nvPr>
            <p:ph type="subTitle" idx="1"/>
          </p:nvPr>
        </p:nvSpPr>
        <p:spPr>
          <a:xfrm>
            <a:off x="2798138" y="3599150"/>
            <a:ext cx="3547500" cy="7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2" name="Google Shape;202;p2"/>
          <p:cNvGrpSpPr/>
          <p:nvPr/>
        </p:nvGrpSpPr>
        <p:grpSpPr>
          <a:xfrm>
            <a:off x="7737055" y="2340314"/>
            <a:ext cx="1024356" cy="767428"/>
            <a:chOff x="8716883" y="1992589"/>
            <a:chExt cx="643966" cy="483846"/>
          </a:xfrm>
        </p:grpSpPr>
        <p:sp>
          <p:nvSpPr>
            <p:cNvPr id="203" name="Google Shape;203;p2"/>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4" name="Google Shape;204;p2"/>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5" name="Google Shape;205;p2"/>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6" name="Google Shape;206;p2"/>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7" name="Google Shape;207;p2"/>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8" name="Google Shape;208;p2"/>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09" name="Google Shape;209;p2"/>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210" name="Google Shape;210;p2"/>
          <p:cNvGrpSpPr/>
          <p:nvPr/>
        </p:nvGrpSpPr>
        <p:grpSpPr>
          <a:xfrm>
            <a:off x="1361416" y="1302151"/>
            <a:ext cx="679448" cy="507554"/>
            <a:chOff x="8716883" y="1992589"/>
            <a:chExt cx="643966" cy="483846"/>
          </a:xfrm>
        </p:grpSpPr>
        <p:sp>
          <p:nvSpPr>
            <p:cNvPr id="211" name="Google Shape;211;p2"/>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2" name="Google Shape;212;p2"/>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3" name="Google Shape;213;p2"/>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4" name="Google Shape;214;p2"/>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5" name="Google Shape;215;p2"/>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6" name="Google Shape;216;p2"/>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17" name="Google Shape;217;p2"/>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351"/>
        <p:cNvGrpSpPr/>
        <p:nvPr/>
      </p:nvGrpSpPr>
      <p:grpSpPr>
        <a:xfrm>
          <a:off x="0" y="0"/>
          <a:ext cx="0" cy="0"/>
          <a:chOff x="0" y="0"/>
          <a:chExt cx="0" cy="0"/>
        </a:xfrm>
      </p:grpSpPr>
      <p:grpSp>
        <p:nvGrpSpPr>
          <p:cNvPr id="1352" name="Google Shape;1352;p26"/>
          <p:cNvGrpSpPr/>
          <p:nvPr/>
        </p:nvGrpSpPr>
        <p:grpSpPr>
          <a:xfrm>
            <a:off x="-1501609" y="-1240979"/>
            <a:ext cx="3833153" cy="3366737"/>
            <a:chOff x="-889300" y="-1518635"/>
            <a:chExt cx="3519560" cy="3091302"/>
          </a:xfrm>
        </p:grpSpPr>
        <p:sp>
          <p:nvSpPr>
            <p:cNvPr id="1353" name="Google Shape;1353;p26"/>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4" name="Google Shape;1354;p26"/>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5" name="Google Shape;1355;p26"/>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6" name="Google Shape;1356;p26"/>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7" name="Google Shape;1357;p26"/>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8" name="Google Shape;1358;p26"/>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59" name="Google Shape;1359;p26"/>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360" name="Google Shape;1360;p26"/>
          <p:cNvGrpSpPr/>
          <p:nvPr/>
        </p:nvGrpSpPr>
        <p:grpSpPr>
          <a:xfrm flipH="1">
            <a:off x="6771991" y="-1240979"/>
            <a:ext cx="3833153" cy="3366737"/>
            <a:chOff x="-889300" y="-1518635"/>
            <a:chExt cx="3519560" cy="3091302"/>
          </a:xfrm>
        </p:grpSpPr>
        <p:sp>
          <p:nvSpPr>
            <p:cNvPr id="1361" name="Google Shape;1361;p26"/>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2" name="Google Shape;1362;p26"/>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3" name="Google Shape;1363;p26"/>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4" name="Google Shape;1364;p26"/>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5" name="Google Shape;1365;p26"/>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6" name="Google Shape;1366;p26"/>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367" name="Google Shape;1367;p26"/>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368" name="Google Shape;1368;p26"/>
          <p:cNvSpPr txBox="1">
            <a:spLocks noGrp="1"/>
          </p:cNvSpPr>
          <p:nvPr>
            <p:ph type="title"/>
          </p:nvPr>
        </p:nvSpPr>
        <p:spPr>
          <a:xfrm>
            <a:off x="714650" y="832275"/>
            <a:ext cx="7715100" cy="30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50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369" name="Google Shape;1369;p26"/>
          <p:cNvSpPr txBox="1">
            <a:spLocks noGrp="1"/>
          </p:cNvSpPr>
          <p:nvPr>
            <p:ph type="title" idx="2"/>
          </p:nvPr>
        </p:nvSpPr>
        <p:spPr>
          <a:xfrm>
            <a:off x="713100" y="1675300"/>
            <a:ext cx="7715100" cy="1048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400">
                <a:latin typeface="Poppins"/>
                <a:ea typeface="Poppins"/>
                <a:cs typeface="Poppins"/>
                <a:sym typeface="Poppins"/>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370" name="Google Shape;1370;p26"/>
          <p:cNvSpPr txBox="1">
            <a:spLocks noGrp="1"/>
          </p:cNvSpPr>
          <p:nvPr>
            <p:ph type="title" idx="3"/>
          </p:nvPr>
        </p:nvSpPr>
        <p:spPr>
          <a:xfrm>
            <a:off x="1851000" y="4315000"/>
            <a:ext cx="5454300" cy="30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rgbClr val="184480"/>
              </a:buClr>
              <a:buSzPts val="1200"/>
              <a:buFont typeface="Poppins"/>
              <a:buNone/>
              <a:defRPr sz="1200">
                <a:solidFill>
                  <a:schemeClr val="lt1"/>
                </a:solidFill>
              </a:defRPr>
            </a:lvl1pPr>
            <a:lvl2pPr lvl="1" rtl="0">
              <a:spcBef>
                <a:spcPts val="1600"/>
              </a:spcBef>
              <a:spcAft>
                <a:spcPts val="0"/>
              </a:spcAft>
              <a:buClr>
                <a:srgbClr val="184480"/>
              </a:buClr>
              <a:buSzPts val="1800"/>
              <a:buFont typeface="Poppins"/>
              <a:buNone/>
              <a:defRPr>
                <a:latin typeface="Poppins"/>
                <a:ea typeface="Poppins"/>
                <a:cs typeface="Poppins"/>
                <a:sym typeface="Poppins"/>
              </a:defRPr>
            </a:lvl2pPr>
            <a:lvl3pPr lvl="2" rtl="0">
              <a:spcBef>
                <a:spcPts val="0"/>
              </a:spcBef>
              <a:spcAft>
                <a:spcPts val="0"/>
              </a:spcAft>
              <a:buClr>
                <a:srgbClr val="184480"/>
              </a:buClr>
              <a:buSzPts val="1800"/>
              <a:buFont typeface="Poppins"/>
              <a:buNone/>
              <a:defRPr>
                <a:latin typeface="Poppins"/>
                <a:ea typeface="Poppins"/>
                <a:cs typeface="Poppins"/>
                <a:sym typeface="Poppins"/>
              </a:defRPr>
            </a:lvl3pPr>
            <a:lvl4pPr lvl="3" rtl="0">
              <a:spcBef>
                <a:spcPts val="0"/>
              </a:spcBef>
              <a:spcAft>
                <a:spcPts val="0"/>
              </a:spcAft>
              <a:buClr>
                <a:srgbClr val="184480"/>
              </a:buClr>
              <a:buSzPts val="1800"/>
              <a:buFont typeface="Poppins"/>
              <a:buNone/>
              <a:defRPr>
                <a:latin typeface="Poppins"/>
                <a:ea typeface="Poppins"/>
                <a:cs typeface="Poppins"/>
                <a:sym typeface="Poppins"/>
              </a:defRPr>
            </a:lvl4pPr>
            <a:lvl5pPr lvl="4" rtl="0">
              <a:spcBef>
                <a:spcPts val="0"/>
              </a:spcBef>
              <a:spcAft>
                <a:spcPts val="0"/>
              </a:spcAft>
              <a:buClr>
                <a:srgbClr val="184480"/>
              </a:buClr>
              <a:buSzPts val="1800"/>
              <a:buFont typeface="Poppins"/>
              <a:buNone/>
              <a:defRPr>
                <a:latin typeface="Poppins"/>
                <a:ea typeface="Poppins"/>
                <a:cs typeface="Poppins"/>
                <a:sym typeface="Poppins"/>
              </a:defRPr>
            </a:lvl5pPr>
            <a:lvl6pPr lvl="5" rtl="0">
              <a:spcBef>
                <a:spcPts val="0"/>
              </a:spcBef>
              <a:spcAft>
                <a:spcPts val="0"/>
              </a:spcAft>
              <a:buClr>
                <a:srgbClr val="184480"/>
              </a:buClr>
              <a:buSzPts val="1800"/>
              <a:buFont typeface="Poppins"/>
              <a:buNone/>
              <a:defRPr>
                <a:latin typeface="Poppins"/>
                <a:ea typeface="Poppins"/>
                <a:cs typeface="Poppins"/>
                <a:sym typeface="Poppins"/>
              </a:defRPr>
            </a:lvl6pPr>
            <a:lvl7pPr lvl="6" rtl="0">
              <a:spcBef>
                <a:spcPts val="0"/>
              </a:spcBef>
              <a:spcAft>
                <a:spcPts val="0"/>
              </a:spcAft>
              <a:buClr>
                <a:srgbClr val="184480"/>
              </a:buClr>
              <a:buSzPts val="1800"/>
              <a:buFont typeface="Poppins"/>
              <a:buNone/>
              <a:defRPr>
                <a:latin typeface="Poppins"/>
                <a:ea typeface="Poppins"/>
                <a:cs typeface="Poppins"/>
                <a:sym typeface="Poppins"/>
              </a:defRPr>
            </a:lvl7pPr>
            <a:lvl8pPr lvl="7" rtl="0">
              <a:spcBef>
                <a:spcPts val="0"/>
              </a:spcBef>
              <a:spcAft>
                <a:spcPts val="0"/>
              </a:spcAft>
              <a:buClr>
                <a:srgbClr val="184480"/>
              </a:buClr>
              <a:buSzPts val="1800"/>
              <a:buFont typeface="Poppins"/>
              <a:buNone/>
              <a:defRPr>
                <a:latin typeface="Poppins"/>
                <a:ea typeface="Poppins"/>
                <a:cs typeface="Poppins"/>
                <a:sym typeface="Poppins"/>
              </a:defRPr>
            </a:lvl8pPr>
            <a:lvl9pPr lvl="8" rtl="0">
              <a:spcBef>
                <a:spcPts val="0"/>
              </a:spcBef>
              <a:spcAft>
                <a:spcPts val="0"/>
              </a:spcAft>
              <a:buClr>
                <a:srgbClr val="184480"/>
              </a:buClr>
              <a:buSzPts val="1800"/>
              <a:buFont typeface="Poppins"/>
              <a:buNone/>
              <a:defRPr>
                <a:latin typeface="Poppins"/>
                <a:ea typeface="Poppins"/>
                <a:cs typeface="Poppins"/>
                <a:sym typeface="Poppins"/>
              </a:defRPr>
            </a:lvl9pPr>
          </a:lstStyle>
          <a:p>
            <a:endParaRPr/>
          </a:p>
        </p:txBody>
      </p:sp>
      <p:sp>
        <p:nvSpPr>
          <p:cNvPr id="1371" name="Google Shape;1371;p26"/>
          <p:cNvSpPr txBox="1"/>
          <p:nvPr/>
        </p:nvSpPr>
        <p:spPr>
          <a:xfrm>
            <a:off x="1516675" y="3656975"/>
            <a:ext cx="6110700" cy="55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EEEEEE"/>
                </a:solidFill>
                <a:latin typeface="Montserrat SemiBold"/>
                <a:ea typeface="Montserrat SemiBold"/>
                <a:cs typeface="Montserrat SemiBold"/>
                <a:sym typeface="Montserrat SemiBold"/>
              </a:rPr>
              <a:t>CREDITS</a:t>
            </a:r>
            <a:r>
              <a:rPr lang="en" sz="1200">
                <a:solidFill>
                  <a:srgbClr val="EEEEEE"/>
                </a:solidFill>
                <a:latin typeface="Montserrat"/>
                <a:ea typeface="Montserrat"/>
                <a:cs typeface="Montserrat"/>
                <a:sym typeface="Montserrat"/>
              </a:rPr>
              <a:t>: This presentation template was created by </a:t>
            </a:r>
            <a:r>
              <a:rPr lang="en" sz="1200">
                <a:solidFill>
                  <a:srgbClr val="EEEEEE"/>
                </a:solidFill>
                <a:uFill>
                  <a:noFill/>
                </a:uFill>
                <a:latin typeface="Montserrat SemiBold"/>
                <a:ea typeface="Montserrat SemiBold"/>
                <a:cs typeface="Montserrat SemiBold"/>
                <a:sym typeface="Montserrat SemiBold"/>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rgbClr val="EEEEEE"/>
                </a:solidFill>
                <a:latin typeface="Montserrat"/>
                <a:ea typeface="Montserrat"/>
                <a:cs typeface="Montserrat"/>
                <a:sym typeface="Montserrat"/>
              </a:rPr>
              <a:t>, including icons by </a:t>
            </a:r>
            <a:r>
              <a:rPr lang="en" sz="1200">
                <a:solidFill>
                  <a:srgbClr val="EEEEEE"/>
                </a:solidFill>
                <a:uFill>
                  <a:noFill/>
                </a:uFill>
                <a:latin typeface="Montserrat SemiBold"/>
                <a:ea typeface="Montserrat SemiBold"/>
                <a:cs typeface="Montserrat SemiBold"/>
                <a:sym typeface="Montserrat SemiBol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rgbClr val="EEEEEE"/>
                </a:solidFill>
                <a:latin typeface="Montserrat"/>
                <a:ea typeface="Montserrat"/>
                <a:cs typeface="Montserrat"/>
                <a:sym typeface="Montserrat"/>
              </a:rPr>
              <a:t> and infographics &amp; images by </a:t>
            </a:r>
            <a:r>
              <a:rPr lang="en" sz="1200">
                <a:solidFill>
                  <a:srgbClr val="EEEEEE"/>
                </a:solidFill>
                <a:uFill>
                  <a:noFill/>
                </a:uFill>
                <a:latin typeface="Montserrat SemiBold"/>
                <a:ea typeface="Montserrat SemiBold"/>
                <a:cs typeface="Montserrat SemiBold"/>
                <a:sym typeface="Montserrat SemiBol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a:solidFill>
                <a:srgbClr val="EEEEEE"/>
              </a:solidFill>
              <a:latin typeface="Montserrat SemiBold"/>
              <a:ea typeface="Montserrat SemiBold"/>
              <a:cs typeface="Montserrat SemiBold"/>
              <a:sym typeface="Montserrat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218"/>
        <p:cNvGrpSpPr/>
        <p:nvPr/>
      </p:nvGrpSpPr>
      <p:grpSpPr>
        <a:xfrm>
          <a:off x="0" y="0"/>
          <a:ext cx="0" cy="0"/>
          <a:chOff x="0" y="0"/>
          <a:chExt cx="0" cy="0"/>
        </a:xfrm>
      </p:grpSpPr>
      <p:grpSp>
        <p:nvGrpSpPr>
          <p:cNvPr id="219" name="Google Shape;219;p3"/>
          <p:cNvGrpSpPr/>
          <p:nvPr/>
        </p:nvGrpSpPr>
        <p:grpSpPr>
          <a:xfrm rot="-8832943">
            <a:off x="5507516" y="2888237"/>
            <a:ext cx="4421245" cy="3883270"/>
            <a:chOff x="-889300" y="-1518635"/>
            <a:chExt cx="3519560" cy="3091302"/>
          </a:xfrm>
        </p:grpSpPr>
        <p:sp>
          <p:nvSpPr>
            <p:cNvPr id="220" name="Google Shape;220;p3"/>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3"/>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2" name="Google Shape;222;p3"/>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3" name="Google Shape;223;p3"/>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4" name="Google Shape;224;p3"/>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5" name="Google Shape;225;p3"/>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6" name="Google Shape;226;p3"/>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227" name="Google Shape;227;p3"/>
          <p:cNvSpPr txBox="1">
            <a:spLocks noGrp="1"/>
          </p:cNvSpPr>
          <p:nvPr>
            <p:ph type="title"/>
          </p:nvPr>
        </p:nvSpPr>
        <p:spPr>
          <a:xfrm>
            <a:off x="714650" y="756075"/>
            <a:ext cx="7715100" cy="30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28" name="Google Shape;228;p3"/>
          <p:cNvSpPr txBox="1">
            <a:spLocks noGrp="1"/>
          </p:cNvSpPr>
          <p:nvPr>
            <p:ph type="body" idx="1"/>
          </p:nvPr>
        </p:nvSpPr>
        <p:spPr>
          <a:xfrm>
            <a:off x="715725" y="1493150"/>
            <a:ext cx="7713900" cy="2702400"/>
          </a:xfrm>
          <a:prstGeom prst="rect">
            <a:avLst/>
          </a:prstGeom>
        </p:spPr>
        <p:txBody>
          <a:bodyPr spcFirstLastPara="1" wrap="square" lIns="91425" tIns="91425" rIns="91425" bIns="91425" anchor="ctr" anchorCtr="0">
            <a:noAutofit/>
          </a:bodyPr>
          <a:lstStyle>
            <a:lvl1pPr marL="457200" lvl="0" indent="-317500" algn="ctr">
              <a:lnSpc>
                <a:spcPct val="150000"/>
              </a:lnSpc>
              <a:spcBef>
                <a:spcPts val="0"/>
              </a:spcBef>
              <a:spcAft>
                <a:spcPts val="0"/>
              </a:spcAft>
              <a:buClr>
                <a:schemeClr val="lt2"/>
              </a:buClr>
              <a:buSzPts val="1400"/>
              <a:buFont typeface="Raleway"/>
              <a:buChar char="●"/>
              <a:defRPr/>
            </a:lvl1pPr>
            <a:lvl2pPr marL="914400" lvl="1" indent="-317500">
              <a:spcBef>
                <a:spcPts val="0"/>
              </a:spcBef>
              <a:spcAft>
                <a:spcPts val="0"/>
              </a:spcAft>
              <a:buSzPts val="1400"/>
              <a:buFont typeface="Raleway"/>
              <a:buChar char="○"/>
              <a:defRPr/>
            </a:lvl2pPr>
            <a:lvl3pPr marL="1371600" lvl="2" indent="-317500">
              <a:spcBef>
                <a:spcPts val="1600"/>
              </a:spcBef>
              <a:spcAft>
                <a:spcPts val="0"/>
              </a:spcAft>
              <a:buSzPts val="1400"/>
              <a:buFont typeface="Raleway"/>
              <a:buChar char="■"/>
              <a:defRPr/>
            </a:lvl3pPr>
            <a:lvl4pPr marL="1828800" lvl="3" indent="-317500">
              <a:spcBef>
                <a:spcPts val="1600"/>
              </a:spcBef>
              <a:spcAft>
                <a:spcPts val="0"/>
              </a:spcAft>
              <a:buSzPts val="1400"/>
              <a:buFont typeface="Raleway"/>
              <a:buChar char="●"/>
              <a:defRPr/>
            </a:lvl4pPr>
            <a:lvl5pPr marL="2286000" lvl="4" indent="-317500">
              <a:spcBef>
                <a:spcPts val="1600"/>
              </a:spcBef>
              <a:spcAft>
                <a:spcPts val="0"/>
              </a:spcAft>
              <a:buSzPts val="1400"/>
              <a:buFont typeface="Raleway"/>
              <a:buChar char="○"/>
              <a:defRPr/>
            </a:lvl5pPr>
            <a:lvl6pPr marL="2743200" lvl="5" indent="-317500">
              <a:spcBef>
                <a:spcPts val="1600"/>
              </a:spcBef>
              <a:spcAft>
                <a:spcPts val="0"/>
              </a:spcAft>
              <a:buSzPts val="1400"/>
              <a:buFont typeface="Raleway"/>
              <a:buChar char="■"/>
              <a:defRPr/>
            </a:lvl6pPr>
            <a:lvl7pPr marL="3200400" lvl="6" indent="-317500">
              <a:spcBef>
                <a:spcPts val="1600"/>
              </a:spcBef>
              <a:spcAft>
                <a:spcPts val="0"/>
              </a:spcAft>
              <a:buSzPts val="1400"/>
              <a:buFont typeface="Raleway"/>
              <a:buChar char="●"/>
              <a:defRPr/>
            </a:lvl7pPr>
            <a:lvl8pPr marL="3657600" lvl="7" indent="-317500">
              <a:spcBef>
                <a:spcPts val="1600"/>
              </a:spcBef>
              <a:spcAft>
                <a:spcPts val="0"/>
              </a:spcAft>
              <a:buSzPts val="1400"/>
              <a:buFont typeface="Raleway"/>
              <a:buChar char="○"/>
              <a:defRPr/>
            </a:lvl8pPr>
            <a:lvl9pPr marL="4114800" lvl="8" indent="-317500">
              <a:spcBef>
                <a:spcPts val="1600"/>
              </a:spcBef>
              <a:spcAft>
                <a:spcPts val="1600"/>
              </a:spcAft>
              <a:buSzPts val="1400"/>
              <a:buFont typeface="Raleway"/>
              <a:buChar char="■"/>
              <a:defRPr/>
            </a:lvl9pPr>
          </a:lstStyle>
          <a:p>
            <a:endParaRPr/>
          </a:p>
        </p:txBody>
      </p:sp>
      <p:grpSp>
        <p:nvGrpSpPr>
          <p:cNvPr id="229" name="Google Shape;229;p3"/>
          <p:cNvGrpSpPr/>
          <p:nvPr/>
        </p:nvGrpSpPr>
        <p:grpSpPr>
          <a:xfrm rot="1896050">
            <a:off x="-624601" y="-1110719"/>
            <a:ext cx="3566589" cy="3132608"/>
            <a:chOff x="-889300" y="-1518635"/>
            <a:chExt cx="3519560" cy="3091302"/>
          </a:xfrm>
        </p:grpSpPr>
        <p:sp>
          <p:nvSpPr>
            <p:cNvPr id="230" name="Google Shape;230;p3"/>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3"/>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2" name="Google Shape;232;p3"/>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3" name="Google Shape;233;p3"/>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4" name="Google Shape;234;p3"/>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5" name="Google Shape;235;p3"/>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6" name="Google Shape;236;p3"/>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237" name="Google Shape;237;p3"/>
          <p:cNvGrpSpPr/>
          <p:nvPr/>
        </p:nvGrpSpPr>
        <p:grpSpPr>
          <a:xfrm>
            <a:off x="7663096" y="523748"/>
            <a:ext cx="839087" cy="628613"/>
            <a:chOff x="8716883" y="1992589"/>
            <a:chExt cx="643966" cy="483846"/>
          </a:xfrm>
        </p:grpSpPr>
        <p:sp>
          <p:nvSpPr>
            <p:cNvPr id="238" name="Google Shape;238;p3"/>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39" name="Google Shape;239;p3"/>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0" name="Google Shape;240;p3"/>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1" name="Google Shape;241;p3"/>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2" name="Google Shape;242;p3"/>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3" name="Google Shape;243;p3"/>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4" name="Google Shape;244;p3"/>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245" name="Google Shape;245;p3"/>
          <p:cNvGrpSpPr/>
          <p:nvPr/>
        </p:nvGrpSpPr>
        <p:grpSpPr>
          <a:xfrm>
            <a:off x="714446" y="3989098"/>
            <a:ext cx="839087" cy="628613"/>
            <a:chOff x="8716883" y="1992589"/>
            <a:chExt cx="643966" cy="483846"/>
          </a:xfrm>
        </p:grpSpPr>
        <p:sp>
          <p:nvSpPr>
            <p:cNvPr id="246" name="Google Shape;246;p3"/>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7" name="Google Shape;247;p3"/>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8" name="Google Shape;248;p3"/>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49" name="Google Shape;249;p3"/>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0" name="Google Shape;250;p3"/>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1" name="Google Shape;251;p3"/>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2" name="Google Shape;252;p3"/>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53"/>
        <p:cNvGrpSpPr/>
        <p:nvPr/>
      </p:nvGrpSpPr>
      <p:grpSpPr>
        <a:xfrm>
          <a:off x="0" y="0"/>
          <a:ext cx="0" cy="0"/>
          <a:chOff x="0" y="0"/>
          <a:chExt cx="0" cy="0"/>
        </a:xfrm>
      </p:grpSpPr>
      <p:grpSp>
        <p:nvGrpSpPr>
          <p:cNvPr id="254" name="Google Shape;254;p4"/>
          <p:cNvGrpSpPr/>
          <p:nvPr/>
        </p:nvGrpSpPr>
        <p:grpSpPr>
          <a:xfrm>
            <a:off x="-1501609" y="-1240979"/>
            <a:ext cx="3833153" cy="3366737"/>
            <a:chOff x="-889300" y="-1518635"/>
            <a:chExt cx="3519560" cy="3091302"/>
          </a:xfrm>
        </p:grpSpPr>
        <p:sp>
          <p:nvSpPr>
            <p:cNvPr id="255" name="Google Shape;255;p4"/>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4"/>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7" name="Google Shape;257;p4"/>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8" name="Google Shape;258;p4"/>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59" name="Google Shape;259;p4"/>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0" name="Google Shape;260;p4"/>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1" name="Google Shape;261;p4"/>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262" name="Google Shape;262;p4"/>
          <p:cNvGrpSpPr/>
          <p:nvPr/>
        </p:nvGrpSpPr>
        <p:grpSpPr>
          <a:xfrm flipH="1">
            <a:off x="6771991" y="-1240979"/>
            <a:ext cx="3833153" cy="3366737"/>
            <a:chOff x="-889300" y="-1518635"/>
            <a:chExt cx="3519560" cy="3091302"/>
          </a:xfrm>
        </p:grpSpPr>
        <p:sp>
          <p:nvSpPr>
            <p:cNvPr id="263" name="Google Shape;263;p4"/>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4"/>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5" name="Google Shape;265;p4"/>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6" name="Google Shape;266;p4"/>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7" name="Google Shape;267;p4"/>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8" name="Google Shape;268;p4"/>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69" name="Google Shape;269;p4"/>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270" name="Google Shape;270;p4"/>
          <p:cNvSpPr txBox="1">
            <a:spLocks noGrp="1"/>
          </p:cNvSpPr>
          <p:nvPr>
            <p:ph type="body" idx="1"/>
          </p:nvPr>
        </p:nvSpPr>
        <p:spPr>
          <a:xfrm>
            <a:off x="714450" y="1345075"/>
            <a:ext cx="7715100" cy="32727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lt2"/>
              </a:buClr>
              <a:buSzPts val="1800"/>
              <a:buChar char="●"/>
              <a:defRPr sz="1100"/>
            </a:lvl1pPr>
            <a:lvl2pPr marL="914400" lvl="1" indent="-317500">
              <a:lnSpc>
                <a:spcPct val="100000"/>
              </a:lnSpc>
              <a:spcBef>
                <a:spcPts val="1600"/>
              </a:spcBef>
              <a:spcAft>
                <a:spcPts val="0"/>
              </a:spcAft>
              <a:buClr>
                <a:schemeClr val="dk1"/>
              </a:buClr>
              <a:buSzPts val="1400"/>
              <a:buChar char="○"/>
              <a:defRPr/>
            </a:lvl2pPr>
            <a:lvl3pPr marL="1371600" lvl="2" indent="-317500">
              <a:lnSpc>
                <a:spcPct val="100000"/>
              </a:lnSpc>
              <a:spcBef>
                <a:spcPts val="1600"/>
              </a:spcBef>
              <a:spcAft>
                <a:spcPts val="0"/>
              </a:spcAft>
              <a:buClr>
                <a:schemeClr val="dk1"/>
              </a:buClr>
              <a:buSzPts val="1400"/>
              <a:buChar char="■"/>
              <a:defRPr/>
            </a:lvl3pPr>
            <a:lvl4pPr marL="1828800" lvl="3" indent="-317500">
              <a:lnSpc>
                <a:spcPct val="100000"/>
              </a:lnSpc>
              <a:spcBef>
                <a:spcPts val="1600"/>
              </a:spcBef>
              <a:spcAft>
                <a:spcPts val="0"/>
              </a:spcAft>
              <a:buClr>
                <a:schemeClr val="dk1"/>
              </a:buClr>
              <a:buSzPts val="1400"/>
              <a:buChar char="●"/>
              <a:defRPr/>
            </a:lvl4pPr>
            <a:lvl5pPr marL="2286000" lvl="4" indent="-317500">
              <a:lnSpc>
                <a:spcPct val="100000"/>
              </a:lnSpc>
              <a:spcBef>
                <a:spcPts val="1600"/>
              </a:spcBef>
              <a:spcAft>
                <a:spcPts val="0"/>
              </a:spcAft>
              <a:buClr>
                <a:schemeClr val="dk1"/>
              </a:buClr>
              <a:buSzPts val="1400"/>
              <a:buChar char="○"/>
              <a:defRPr/>
            </a:lvl5pPr>
            <a:lvl6pPr marL="2743200" lvl="5" indent="-317500">
              <a:lnSpc>
                <a:spcPct val="100000"/>
              </a:lnSpc>
              <a:spcBef>
                <a:spcPts val="1600"/>
              </a:spcBef>
              <a:spcAft>
                <a:spcPts val="0"/>
              </a:spcAft>
              <a:buClr>
                <a:schemeClr val="dk1"/>
              </a:buClr>
              <a:buSzPts val="1400"/>
              <a:buChar char="■"/>
              <a:defRPr/>
            </a:lvl6pPr>
            <a:lvl7pPr marL="3200400" lvl="6" indent="-317500">
              <a:lnSpc>
                <a:spcPct val="100000"/>
              </a:lnSpc>
              <a:spcBef>
                <a:spcPts val="1600"/>
              </a:spcBef>
              <a:spcAft>
                <a:spcPts val="0"/>
              </a:spcAft>
              <a:buClr>
                <a:schemeClr val="dk1"/>
              </a:buClr>
              <a:buSzPts val="1400"/>
              <a:buChar char="●"/>
              <a:defRPr/>
            </a:lvl7pPr>
            <a:lvl8pPr marL="3657600" lvl="7" indent="-317500">
              <a:lnSpc>
                <a:spcPct val="100000"/>
              </a:lnSpc>
              <a:spcBef>
                <a:spcPts val="1600"/>
              </a:spcBef>
              <a:spcAft>
                <a:spcPts val="0"/>
              </a:spcAft>
              <a:buClr>
                <a:schemeClr val="dk1"/>
              </a:buClr>
              <a:buSzPts val="1400"/>
              <a:buChar char="○"/>
              <a:defRPr/>
            </a:lvl8pPr>
            <a:lvl9pPr marL="4114800" lvl="8" indent="-317500">
              <a:lnSpc>
                <a:spcPct val="100000"/>
              </a:lnSpc>
              <a:spcBef>
                <a:spcPts val="1600"/>
              </a:spcBef>
              <a:spcAft>
                <a:spcPts val="1600"/>
              </a:spcAft>
              <a:buClr>
                <a:schemeClr val="dk1"/>
              </a:buClr>
              <a:buSzPts val="1400"/>
              <a:buChar char="■"/>
              <a:defRPr/>
            </a:lvl9pPr>
          </a:lstStyle>
          <a:p>
            <a:endParaRPr/>
          </a:p>
        </p:txBody>
      </p:sp>
      <p:sp>
        <p:nvSpPr>
          <p:cNvPr id="271" name="Google Shape;271;p4"/>
          <p:cNvSpPr txBox="1">
            <a:spLocks noGrp="1"/>
          </p:cNvSpPr>
          <p:nvPr>
            <p:ph type="title"/>
          </p:nvPr>
        </p:nvSpPr>
        <p:spPr>
          <a:xfrm>
            <a:off x="714650" y="756075"/>
            <a:ext cx="7715100" cy="30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44"/>
        <p:cNvGrpSpPr/>
        <p:nvPr/>
      </p:nvGrpSpPr>
      <p:grpSpPr>
        <a:xfrm>
          <a:off x="0" y="0"/>
          <a:ext cx="0" cy="0"/>
          <a:chOff x="0" y="0"/>
          <a:chExt cx="0" cy="0"/>
        </a:xfrm>
      </p:grpSpPr>
      <p:sp>
        <p:nvSpPr>
          <p:cNvPr id="345" name="Google Shape;345;p7"/>
          <p:cNvSpPr txBox="1">
            <a:spLocks noGrp="1"/>
          </p:cNvSpPr>
          <p:nvPr>
            <p:ph type="body" idx="1"/>
          </p:nvPr>
        </p:nvSpPr>
        <p:spPr>
          <a:xfrm>
            <a:off x="714450" y="1462300"/>
            <a:ext cx="4634700" cy="2810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84480"/>
              </a:buClr>
              <a:buSzPts val="1400"/>
              <a:buChar char="○"/>
              <a:defRPr/>
            </a:lvl1pPr>
            <a:lvl2pPr marL="914400" lvl="1" indent="-317500">
              <a:spcBef>
                <a:spcPts val="0"/>
              </a:spcBef>
              <a:spcAft>
                <a:spcPts val="0"/>
              </a:spcAft>
              <a:buClr>
                <a:srgbClr val="184480"/>
              </a:buClr>
              <a:buSzPts val="1400"/>
              <a:buChar char="○"/>
              <a:defRPr sz="1200"/>
            </a:lvl2pPr>
            <a:lvl3pPr marL="1371600" lvl="2" indent="-317500">
              <a:spcBef>
                <a:spcPts val="1600"/>
              </a:spcBef>
              <a:spcAft>
                <a:spcPts val="0"/>
              </a:spcAft>
              <a:buClr>
                <a:srgbClr val="184480"/>
              </a:buClr>
              <a:buSzPts val="1400"/>
              <a:buChar char="■"/>
              <a:defRPr sz="1200"/>
            </a:lvl3pPr>
            <a:lvl4pPr marL="1828800" lvl="3" indent="-317500">
              <a:spcBef>
                <a:spcPts val="1600"/>
              </a:spcBef>
              <a:spcAft>
                <a:spcPts val="0"/>
              </a:spcAft>
              <a:buClr>
                <a:srgbClr val="184480"/>
              </a:buClr>
              <a:buSzPts val="1400"/>
              <a:buChar char="●"/>
              <a:defRPr sz="1200"/>
            </a:lvl4pPr>
            <a:lvl5pPr marL="2286000" lvl="4" indent="-317500">
              <a:spcBef>
                <a:spcPts val="1600"/>
              </a:spcBef>
              <a:spcAft>
                <a:spcPts val="0"/>
              </a:spcAft>
              <a:buClr>
                <a:srgbClr val="184480"/>
              </a:buClr>
              <a:buSzPts val="1400"/>
              <a:buChar char="○"/>
              <a:defRPr sz="1200"/>
            </a:lvl5pPr>
            <a:lvl6pPr marL="2743200" lvl="5" indent="-317500">
              <a:spcBef>
                <a:spcPts val="1600"/>
              </a:spcBef>
              <a:spcAft>
                <a:spcPts val="0"/>
              </a:spcAft>
              <a:buClr>
                <a:srgbClr val="184480"/>
              </a:buClr>
              <a:buSzPts val="1400"/>
              <a:buChar char="■"/>
              <a:defRPr sz="1200"/>
            </a:lvl6pPr>
            <a:lvl7pPr marL="3200400" lvl="6" indent="-317500">
              <a:spcBef>
                <a:spcPts val="1600"/>
              </a:spcBef>
              <a:spcAft>
                <a:spcPts val="0"/>
              </a:spcAft>
              <a:buClr>
                <a:srgbClr val="184480"/>
              </a:buClr>
              <a:buSzPts val="1400"/>
              <a:buChar char="●"/>
              <a:defRPr sz="1200"/>
            </a:lvl7pPr>
            <a:lvl8pPr marL="3657600" lvl="7" indent="-317500">
              <a:spcBef>
                <a:spcPts val="1600"/>
              </a:spcBef>
              <a:spcAft>
                <a:spcPts val="0"/>
              </a:spcAft>
              <a:buClr>
                <a:srgbClr val="184480"/>
              </a:buClr>
              <a:buSzPts val="1400"/>
              <a:buChar char="○"/>
              <a:defRPr sz="1200"/>
            </a:lvl8pPr>
            <a:lvl9pPr marL="4114800" lvl="8" indent="-317500">
              <a:spcBef>
                <a:spcPts val="1600"/>
              </a:spcBef>
              <a:spcAft>
                <a:spcPts val="1600"/>
              </a:spcAft>
              <a:buClr>
                <a:srgbClr val="184480"/>
              </a:buClr>
              <a:buSzPts val="1400"/>
              <a:buChar char="■"/>
              <a:defRPr sz="1200"/>
            </a:lvl9pPr>
          </a:lstStyle>
          <a:p>
            <a:endParaRPr/>
          </a:p>
        </p:txBody>
      </p:sp>
      <p:grpSp>
        <p:nvGrpSpPr>
          <p:cNvPr id="346" name="Google Shape;346;p7"/>
          <p:cNvGrpSpPr/>
          <p:nvPr/>
        </p:nvGrpSpPr>
        <p:grpSpPr>
          <a:xfrm rot="-2078299" flipH="1">
            <a:off x="7418528" y="-1041982"/>
            <a:ext cx="2984598" cy="2817187"/>
            <a:chOff x="-889300" y="-1518635"/>
            <a:chExt cx="3519560" cy="3091302"/>
          </a:xfrm>
        </p:grpSpPr>
        <p:sp>
          <p:nvSpPr>
            <p:cNvPr id="347" name="Google Shape;347;p7"/>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7"/>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49" name="Google Shape;349;p7"/>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0" name="Google Shape;350;p7"/>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1" name="Google Shape;351;p7"/>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2" name="Google Shape;352;p7"/>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3" name="Google Shape;353;p7"/>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354" name="Google Shape;354;p7"/>
          <p:cNvSpPr txBox="1">
            <a:spLocks noGrp="1"/>
          </p:cNvSpPr>
          <p:nvPr>
            <p:ph type="title"/>
          </p:nvPr>
        </p:nvSpPr>
        <p:spPr>
          <a:xfrm>
            <a:off x="714450" y="756075"/>
            <a:ext cx="7715100" cy="30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grpSp>
        <p:nvGrpSpPr>
          <p:cNvPr id="355" name="Google Shape;355;p7"/>
          <p:cNvGrpSpPr/>
          <p:nvPr/>
        </p:nvGrpSpPr>
        <p:grpSpPr>
          <a:xfrm rot="9048486" flipH="1">
            <a:off x="-1149971" y="3365326"/>
            <a:ext cx="3152720" cy="2806024"/>
            <a:chOff x="-889300" y="-1518635"/>
            <a:chExt cx="3519560" cy="3091302"/>
          </a:xfrm>
        </p:grpSpPr>
        <p:sp>
          <p:nvSpPr>
            <p:cNvPr id="356" name="Google Shape;356;p7"/>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7"/>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8" name="Google Shape;358;p7"/>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59" name="Google Shape;359;p7"/>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0" name="Google Shape;360;p7"/>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1" name="Google Shape;361;p7"/>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2" name="Google Shape;362;p7"/>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363" name="Google Shape;363;p7"/>
          <p:cNvGrpSpPr/>
          <p:nvPr/>
        </p:nvGrpSpPr>
        <p:grpSpPr>
          <a:xfrm>
            <a:off x="4420569" y="472025"/>
            <a:ext cx="12396155" cy="5747531"/>
            <a:chOff x="-906282" y="894274"/>
            <a:chExt cx="10343921" cy="4796004"/>
          </a:xfrm>
        </p:grpSpPr>
        <p:sp>
          <p:nvSpPr>
            <p:cNvPr id="364" name="Google Shape;364;p7"/>
            <p:cNvSpPr/>
            <p:nvPr/>
          </p:nvSpPr>
          <p:spPr>
            <a:xfrm>
              <a:off x="1433503" y="2429954"/>
              <a:ext cx="42938" cy="170926"/>
            </a:xfrm>
            <a:custGeom>
              <a:avLst/>
              <a:gdLst/>
              <a:ahLst/>
              <a:cxnLst/>
              <a:rect l="l" t="t" r="r" b="b"/>
              <a:pathLst>
                <a:path w="57251" h="227901" extrusionOk="0">
                  <a:moveTo>
                    <a:pt x="39681" y="212471"/>
                  </a:moveTo>
                  <a:cubicBezTo>
                    <a:pt x="55860" y="170541"/>
                    <a:pt x="57251" y="125583"/>
                    <a:pt x="47618" y="81934"/>
                  </a:cubicBezTo>
                  <a:cubicBezTo>
                    <a:pt x="47396" y="80930"/>
                    <a:pt x="46793" y="80175"/>
                    <a:pt x="46793" y="79286"/>
                  </a:cubicBezTo>
                  <a:lnTo>
                    <a:pt x="46793" y="77393"/>
                  </a:lnTo>
                  <a:cubicBezTo>
                    <a:pt x="46793" y="57245"/>
                    <a:pt x="49098" y="37071"/>
                    <a:pt x="48990" y="16751"/>
                  </a:cubicBezTo>
                  <a:cubicBezTo>
                    <a:pt x="48952" y="10458"/>
                    <a:pt x="45529" y="6292"/>
                    <a:pt x="41262" y="4095"/>
                  </a:cubicBezTo>
                  <a:cubicBezTo>
                    <a:pt x="37122" y="0"/>
                    <a:pt x="29698" y="95"/>
                    <a:pt x="26346" y="4692"/>
                  </a:cubicBezTo>
                  <a:cubicBezTo>
                    <a:pt x="23177" y="6794"/>
                    <a:pt x="20751" y="10204"/>
                    <a:pt x="20364" y="15278"/>
                  </a:cubicBezTo>
                  <a:cubicBezTo>
                    <a:pt x="19469" y="27101"/>
                    <a:pt x="19011" y="38925"/>
                    <a:pt x="18865" y="50742"/>
                  </a:cubicBezTo>
                  <a:cubicBezTo>
                    <a:pt x="18256" y="60185"/>
                    <a:pt x="17513" y="69615"/>
                    <a:pt x="16586" y="79032"/>
                  </a:cubicBezTo>
                  <a:cubicBezTo>
                    <a:pt x="16357" y="79482"/>
                    <a:pt x="16014" y="79819"/>
                    <a:pt x="15817" y="80308"/>
                  </a:cubicBezTo>
                  <a:cubicBezTo>
                    <a:pt x="7620" y="100926"/>
                    <a:pt x="6159" y="117074"/>
                    <a:pt x="8324" y="138861"/>
                  </a:cubicBezTo>
                  <a:cubicBezTo>
                    <a:pt x="8369" y="139344"/>
                    <a:pt x="8610" y="139649"/>
                    <a:pt x="8699" y="140100"/>
                  </a:cubicBezTo>
                  <a:cubicBezTo>
                    <a:pt x="8502" y="141370"/>
                    <a:pt x="8343" y="142652"/>
                    <a:pt x="8147" y="143929"/>
                  </a:cubicBezTo>
                  <a:cubicBezTo>
                    <a:pt x="4324" y="168173"/>
                    <a:pt x="0" y="191731"/>
                    <a:pt x="10496" y="214750"/>
                  </a:cubicBezTo>
                  <a:cubicBezTo>
                    <a:pt x="16490" y="227901"/>
                    <a:pt x="35032" y="224523"/>
                    <a:pt x="39681" y="21247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5" name="Google Shape;365;p7"/>
            <p:cNvSpPr/>
            <p:nvPr/>
          </p:nvSpPr>
          <p:spPr>
            <a:xfrm>
              <a:off x="1488283" y="2409749"/>
              <a:ext cx="30465" cy="184190"/>
            </a:xfrm>
            <a:custGeom>
              <a:avLst/>
              <a:gdLst/>
              <a:ahLst/>
              <a:cxnLst/>
              <a:rect l="l" t="t" r="r" b="b"/>
              <a:pathLst>
                <a:path w="40620" h="245586" extrusionOk="0">
                  <a:moveTo>
                    <a:pt x="920" y="113880"/>
                  </a:moveTo>
                  <a:cubicBezTo>
                    <a:pt x="0" y="137991"/>
                    <a:pt x="1650" y="161988"/>
                    <a:pt x="7454" y="186150"/>
                  </a:cubicBezTo>
                  <a:cubicBezTo>
                    <a:pt x="7524" y="198399"/>
                    <a:pt x="7594" y="210648"/>
                    <a:pt x="7664" y="222897"/>
                  </a:cubicBezTo>
                  <a:cubicBezTo>
                    <a:pt x="7569" y="243808"/>
                    <a:pt x="40043" y="245586"/>
                    <a:pt x="40157" y="224580"/>
                  </a:cubicBezTo>
                  <a:cubicBezTo>
                    <a:pt x="40309" y="197510"/>
                    <a:pt x="40462" y="170440"/>
                    <a:pt x="40614" y="143376"/>
                  </a:cubicBezTo>
                  <a:cubicBezTo>
                    <a:pt x="40620" y="142030"/>
                    <a:pt x="40493" y="140760"/>
                    <a:pt x="40258" y="139573"/>
                  </a:cubicBezTo>
                  <a:cubicBezTo>
                    <a:pt x="40074" y="138652"/>
                    <a:pt x="39763" y="137826"/>
                    <a:pt x="39452" y="137007"/>
                  </a:cubicBezTo>
                  <a:cubicBezTo>
                    <a:pt x="39268" y="105702"/>
                    <a:pt x="39268" y="74402"/>
                    <a:pt x="39833" y="43097"/>
                  </a:cubicBezTo>
                  <a:cubicBezTo>
                    <a:pt x="40068" y="30308"/>
                    <a:pt x="29108" y="25558"/>
                    <a:pt x="20199" y="28568"/>
                  </a:cubicBezTo>
                  <a:cubicBezTo>
                    <a:pt x="20377" y="23279"/>
                    <a:pt x="20523" y="18027"/>
                    <a:pt x="20567" y="12846"/>
                  </a:cubicBezTo>
                  <a:cubicBezTo>
                    <a:pt x="20669" y="1015"/>
                    <a:pt x="2349" y="0"/>
                    <a:pt x="2178" y="11893"/>
                  </a:cubicBezTo>
                  <a:cubicBezTo>
                    <a:pt x="1714" y="44494"/>
                    <a:pt x="171" y="77057"/>
                    <a:pt x="666" y="109664"/>
                  </a:cubicBezTo>
                  <a:cubicBezTo>
                    <a:pt x="692" y="111086"/>
                    <a:pt x="850" y="112471"/>
                    <a:pt x="920" y="11388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6" name="Google Shape;366;p7"/>
            <p:cNvSpPr/>
            <p:nvPr/>
          </p:nvSpPr>
          <p:spPr>
            <a:xfrm>
              <a:off x="1540729" y="2400806"/>
              <a:ext cx="36114" cy="207068"/>
            </a:xfrm>
            <a:custGeom>
              <a:avLst/>
              <a:gdLst/>
              <a:ahLst/>
              <a:cxnLst/>
              <a:rect l="l" t="t" r="r" b="b"/>
              <a:pathLst>
                <a:path w="48152" h="276091" extrusionOk="0">
                  <a:moveTo>
                    <a:pt x="3740" y="256590"/>
                  </a:moveTo>
                  <a:cubicBezTo>
                    <a:pt x="3752" y="256921"/>
                    <a:pt x="3898" y="257175"/>
                    <a:pt x="3924" y="257498"/>
                  </a:cubicBezTo>
                  <a:cubicBezTo>
                    <a:pt x="3962" y="258521"/>
                    <a:pt x="4006" y="259556"/>
                    <a:pt x="4038" y="260578"/>
                  </a:cubicBezTo>
                  <a:cubicBezTo>
                    <a:pt x="4387" y="272275"/>
                    <a:pt x="17602" y="276091"/>
                    <a:pt x="24771" y="271322"/>
                  </a:cubicBezTo>
                  <a:cubicBezTo>
                    <a:pt x="28492" y="269900"/>
                    <a:pt x="31857" y="267081"/>
                    <a:pt x="33858" y="262267"/>
                  </a:cubicBezTo>
                  <a:cubicBezTo>
                    <a:pt x="44646" y="236277"/>
                    <a:pt x="46850" y="211416"/>
                    <a:pt x="43611" y="184594"/>
                  </a:cubicBezTo>
                  <a:cubicBezTo>
                    <a:pt x="44303" y="180073"/>
                    <a:pt x="44938" y="175564"/>
                    <a:pt x="45377" y="171088"/>
                  </a:cubicBezTo>
                  <a:cubicBezTo>
                    <a:pt x="48152" y="142773"/>
                    <a:pt x="45675" y="114471"/>
                    <a:pt x="40639" y="86601"/>
                  </a:cubicBezTo>
                  <a:cubicBezTo>
                    <a:pt x="39452" y="80041"/>
                    <a:pt x="32607" y="75285"/>
                    <a:pt x="25977" y="75088"/>
                  </a:cubicBezTo>
                  <a:cubicBezTo>
                    <a:pt x="25831" y="54121"/>
                    <a:pt x="25660" y="33153"/>
                    <a:pt x="25387" y="12204"/>
                  </a:cubicBezTo>
                  <a:cubicBezTo>
                    <a:pt x="25241" y="1060"/>
                    <a:pt x="8121" y="0"/>
                    <a:pt x="7975" y="11309"/>
                  </a:cubicBezTo>
                  <a:cubicBezTo>
                    <a:pt x="7613" y="38671"/>
                    <a:pt x="7423" y="66059"/>
                    <a:pt x="7232" y="93452"/>
                  </a:cubicBezTo>
                  <a:cubicBezTo>
                    <a:pt x="1219" y="106527"/>
                    <a:pt x="304" y="120808"/>
                    <a:pt x="215" y="136645"/>
                  </a:cubicBezTo>
                  <a:cubicBezTo>
                    <a:pt x="0" y="175133"/>
                    <a:pt x="2432" y="214134"/>
                    <a:pt x="3746" y="252704"/>
                  </a:cubicBezTo>
                  <a:cubicBezTo>
                    <a:pt x="3784" y="254006"/>
                    <a:pt x="3682" y="255282"/>
                    <a:pt x="3740" y="2565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7" name="Google Shape;367;p7"/>
            <p:cNvSpPr/>
            <p:nvPr/>
          </p:nvSpPr>
          <p:spPr>
            <a:xfrm>
              <a:off x="1586384" y="2418990"/>
              <a:ext cx="38986" cy="210388"/>
            </a:xfrm>
            <a:custGeom>
              <a:avLst/>
              <a:gdLst/>
              <a:ahLst/>
              <a:cxnLst/>
              <a:rect l="l" t="t" r="r" b="b"/>
              <a:pathLst>
                <a:path w="51981" h="280517" extrusionOk="0">
                  <a:moveTo>
                    <a:pt x="17697" y="266528"/>
                  </a:moveTo>
                  <a:cubicBezTo>
                    <a:pt x="27063" y="280517"/>
                    <a:pt x="51981" y="274548"/>
                    <a:pt x="47250" y="255828"/>
                  </a:cubicBezTo>
                  <a:cubicBezTo>
                    <a:pt x="46570" y="253123"/>
                    <a:pt x="45885" y="250412"/>
                    <a:pt x="45199" y="247707"/>
                  </a:cubicBezTo>
                  <a:cubicBezTo>
                    <a:pt x="44392" y="244519"/>
                    <a:pt x="42678" y="242233"/>
                    <a:pt x="40646" y="240442"/>
                  </a:cubicBezTo>
                  <a:cubicBezTo>
                    <a:pt x="32296" y="216471"/>
                    <a:pt x="39985" y="193592"/>
                    <a:pt x="44088" y="168357"/>
                  </a:cubicBezTo>
                  <a:cubicBezTo>
                    <a:pt x="50234" y="130562"/>
                    <a:pt x="47485" y="90938"/>
                    <a:pt x="47129" y="52825"/>
                  </a:cubicBezTo>
                  <a:cubicBezTo>
                    <a:pt x="47072" y="46729"/>
                    <a:pt x="43846" y="42138"/>
                    <a:pt x="39541" y="39439"/>
                  </a:cubicBezTo>
                  <a:cubicBezTo>
                    <a:pt x="40328" y="30733"/>
                    <a:pt x="40709" y="21964"/>
                    <a:pt x="40335" y="13068"/>
                  </a:cubicBezTo>
                  <a:cubicBezTo>
                    <a:pt x="39833" y="1263"/>
                    <a:pt x="21602" y="0"/>
                    <a:pt x="21748" y="12109"/>
                  </a:cubicBezTo>
                  <a:cubicBezTo>
                    <a:pt x="21863" y="22167"/>
                    <a:pt x="20967" y="32010"/>
                    <a:pt x="19754" y="41808"/>
                  </a:cubicBezTo>
                  <a:cubicBezTo>
                    <a:pt x="18586" y="43256"/>
                    <a:pt x="17602" y="45015"/>
                    <a:pt x="16922" y="47136"/>
                  </a:cubicBezTo>
                  <a:cubicBezTo>
                    <a:pt x="0" y="99929"/>
                    <a:pt x="1352" y="154057"/>
                    <a:pt x="4730" y="208781"/>
                  </a:cubicBezTo>
                  <a:cubicBezTo>
                    <a:pt x="2679" y="229222"/>
                    <a:pt x="5130" y="247745"/>
                    <a:pt x="17697" y="26652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8" name="Google Shape;368;p7"/>
            <p:cNvSpPr/>
            <p:nvPr/>
          </p:nvSpPr>
          <p:spPr>
            <a:xfrm>
              <a:off x="1636960" y="2445326"/>
              <a:ext cx="39791" cy="175984"/>
            </a:xfrm>
            <a:custGeom>
              <a:avLst/>
              <a:gdLst/>
              <a:ahLst/>
              <a:cxnLst/>
              <a:rect l="l" t="t" r="r" b="b"/>
              <a:pathLst>
                <a:path w="53054" h="234645" extrusionOk="0">
                  <a:moveTo>
                    <a:pt x="42341" y="127577"/>
                  </a:moveTo>
                  <a:cubicBezTo>
                    <a:pt x="44450" y="99021"/>
                    <a:pt x="40944" y="69145"/>
                    <a:pt x="40646" y="40836"/>
                  </a:cubicBezTo>
                  <a:cubicBezTo>
                    <a:pt x="40576" y="33782"/>
                    <a:pt x="36322" y="29241"/>
                    <a:pt x="31121" y="27304"/>
                  </a:cubicBezTo>
                  <a:cubicBezTo>
                    <a:pt x="31781" y="24809"/>
                    <a:pt x="32600" y="22364"/>
                    <a:pt x="33839" y="20034"/>
                  </a:cubicBezTo>
                  <a:cubicBezTo>
                    <a:pt x="39223" y="9912"/>
                    <a:pt x="24650" y="0"/>
                    <a:pt x="18764" y="10147"/>
                  </a:cubicBezTo>
                  <a:cubicBezTo>
                    <a:pt x="10388" y="24580"/>
                    <a:pt x="9594" y="36893"/>
                    <a:pt x="12014" y="52438"/>
                  </a:cubicBezTo>
                  <a:cubicBezTo>
                    <a:pt x="12033" y="53555"/>
                    <a:pt x="12052" y="54679"/>
                    <a:pt x="12071" y="55797"/>
                  </a:cubicBezTo>
                  <a:cubicBezTo>
                    <a:pt x="12192" y="74002"/>
                    <a:pt x="12312" y="92214"/>
                    <a:pt x="12490" y="110426"/>
                  </a:cubicBezTo>
                  <a:cubicBezTo>
                    <a:pt x="12166" y="122574"/>
                    <a:pt x="11372" y="134683"/>
                    <a:pt x="9550" y="146646"/>
                  </a:cubicBezTo>
                  <a:cubicBezTo>
                    <a:pt x="5943" y="170395"/>
                    <a:pt x="0" y="194221"/>
                    <a:pt x="6877" y="217887"/>
                  </a:cubicBezTo>
                  <a:cubicBezTo>
                    <a:pt x="10668" y="230930"/>
                    <a:pt x="27222" y="234645"/>
                    <a:pt x="35350" y="223113"/>
                  </a:cubicBezTo>
                  <a:cubicBezTo>
                    <a:pt x="53054" y="197986"/>
                    <a:pt x="52774" y="170948"/>
                    <a:pt x="52831" y="141204"/>
                  </a:cubicBezTo>
                  <a:cubicBezTo>
                    <a:pt x="52844" y="133419"/>
                    <a:pt x="47986" y="128949"/>
                    <a:pt x="42341" y="12757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69" name="Google Shape;369;p7"/>
            <p:cNvSpPr/>
            <p:nvPr/>
          </p:nvSpPr>
          <p:spPr>
            <a:xfrm>
              <a:off x="1695955" y="2465844"/>
              <a:ext cx="36956" cy="171163"/>
            </a:xfrm>
            <a:custGeom>
              <a:avLst/>
              <a:gdLst/>
              <a:ahLst/>
              <a:cxnLst/>
              <a:rect l="l" t="t" r="r" b="b"/>
              <a:pathLst>
                <a:path w="49275" h="228218" extrusionOk="0">
                  <a:moveTo>
                    <a:pt x="36607" y="162731"/>
                  </a:moveTo>
                  <a:cubicBezTo>
                    <a:pt x="36575" y="160654"/>
                    <a:pt x="35420" y="158572"/>
                    <a:pt x="35420" y="156502"/>
                  </a:cubicBezTo>
                  <a:lnTo>
                    <a:pt x="35420" y="155486"/>
                  </a:lnTo>
                  <a:cubicBezTo>
                    <a:pt x="35420" y="109950"/>
                    <a:pt x="48240" y="65131"/>
                    <a:pt x="48094" y="18802"/>
                  </a:cubicBezTo>
                  <a:cubicBezTo>
                    <a:pt x="48063" y="6857"/>
                    <a:pt x="35566" y="0"/>
                    <a:pt x="26238" y="3092"/>
                  </a:cubicBezTo>
                  <a:cubicBezTo>
                    <a:pt x="19888" y="565"/>
                    <a:pt x="11785" y="3371"/>
                    <a:pt x="11639" y="12249"/>
                  </a:cubicBezTo>
                  <a:cubicBezTo>
                    <a:pt x="11417" y="26015"/>
                    <a:pt x="11372" y="39789"/>
                    <a:pt x="11195" y="53562"/>
                  </a:cubicBezTo>
                  <a:cubicBezTo>
                    <a:pt x="9309" y="70002"/>
                    <a:pt x="8502" y="86461"/>
                    <a:pt x="8102" y="102977"/>
                  </a:cubicBezTo>
                  <a:cubicBezTo>
                    <a:pt x="3213" y="138455"/>
                    <a:pt x="0" y="173850"/>
                    <a:pt x="9582" y="209321"/>
                  </a:cubicBezTo>
                  <a:cubicBezTo>
                    <a:pt x="12992" y="221932"/>
                    <a:pt x="32257" y="228218"/>
                    <a:pt x="39471" y="214807"/>
                  </a:cubicBezTo>
                  <a:cubicBezTo>
                    <a:pt x="46558" y="201625"/>
                    <a:pt x="49275" y="191598"/>
                    <a:pt x="48748" y="176542"/>
                  </a:cubicBezTo>
                  <a:cubicBezTo>
                    <a:pt x="48444" y="168065"/>
                    <a:pt x="42544" y="163563"/>
                    <a:pt x="36607" y="1627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0" name="Google Shape;370;p7"/>
            <p:cNvSpPr/>
            <p:nvPr/>
          </p:nvSpPr>
          <p:spPr>
            <a:xfrm>
              <a:off x="1739983" y="2490852"/>
              <a:ext cx="50996" cy="106146"/>
            </a:xfrm>
            <a:custGeom>
              <a:avLst/>
              <a:gdLst/>
              <a:ahLst/>
              <a:cxnLst/>
              <a:rect l="l" t="t" r="r" b="b"/>
              <a:pathLst>
                <a:path w="67995" h="141528" extrusionOk="0">
                  <a:moveTo>
                    <a:pt x="23691" y="9937"/>
                  </a:moveTo>
                  <a:cubicBezTo>
                    <a:pt x="0" y="43529"/>
                    <a:pt x="15417" y="86137"/>
                    <a:pt x="14484" y="123888"/>
                  </a:cubicBezTo>
                  <a:cubicBezTo>
                    <a:pt x="14668" y="123894"/>
                    <a:pt x="14846" y="123907"/>
                    <a:pt x="15030" y="123913"/>
                  </a:cubicBezTo>
                  <a:cubicBezTo>
                    <a:pt x="15544" y="135934"/>
                    <a:pt x="33204" y="141528"/>
                    <a:pt x="36810" y="128092"/>
                  </a:cubicBezTo>
                  <a:cubicBezTo>
                    <a:pt x="38588" y="121450"/>
                    <a:pt x="39135" y="114357"/>
                    <a:pt x="39135" y="107054"/>
                  </a:cubicBezTo>
                  <a:cubicBezTo>
                    <a:pt x="45173" y="107791"/>
                    <a:pt x="51339" y="104978"/>
                    <a:pt x="53632" y="97047"/>
                  </a:cubicBezTo>
                  <a:cubicBezTo>
                    <a:pt x="62242" y="67310"/>
                    <a:pt x="67995" y="38531"/>
                    <a:pt x="49517" y="11271"/>
                  </a:cubicBezTo>
                  <a:cubicBezTo>
                    <a:pt x="43249" y="2025"/>
                    <a:pt x="30702" y="0"/>
                    <a:pt x="23691" y="993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1" name="Google Shape;371;p7"/>
            <p:cNvSpPr/>
            <p:nvPr/>
          </p:nvSpPr>
          <p:spPr>
            <a:xfrm>
              <a:off x="1798916" y="2730620"/>
              <a:ext cx="29632" cy="124006"/>
            </a:xfrm>
            <a:custGeom>
              <a:avLst/>
              <a:gdLst/>
              <a:ahLst/>
              <a:cxnLst/>
              <a:rect l="l" t="t" r="r" b="b"/>
              <a:pathLst>
                <a:path w="39509" h="165341" extrusionOk="0">
                  <a:moveTo>
                    <a:pt x="35560" y="149428"/>
                  </a:moveTo>
                  <a:cubicBezTo>
                    <a:pt x="38449" y="108953"/>
                    <a:pt x="39509" y="68237"/>
                    <a:pt x="37896" y="27679"/>
                  </a:cubicBezTo>
                  <a:cubicBezTo>
                    <a:pt x="38271" y="16287"/>
                    <a:pt x="27622" y="11391"/>
                    <a:pt x="19170" y="13563"/>
                  </a:cubicBezTo>
                  <a:cubicBezTo>
                    <a:pt x="19215" y="12807"/>
                    <a:pt x="19151" y="12058"/>
                    <a:pt x="19202" y="11296"/>
                  </a:cubicBezTo>
                  <a:cubicBezTo>
                    <a:pt x="19977" y="641"/>
                    <a:pt x="3962" y="0"/>
                    <a:pt x="2768" y="10445"/>
                  </a:cubicBezTo>
                  <a:cubicBezTo>
                    <a:pt x="0" y="34728"/>
                    <a:pt x="5137" y="58223"/>
                    <a:pt x="8604" y="81940"/>
                  </a:cubicBezTo>
                  <a:cubicBezTo>
                    <a:pt x="8959" y="104051"/>
                    <a:pt x="9931" y="126149"/>
                    <a:pt x="11493" y="148183"/>
                  </a:cubicBezTo>
                  <a:cubicBezTo>
                    <a:pt x="12560" y="163264"/>
                    <a:pt x="34423" y="165341"/>
                    <a:pt x="35560" y="14942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2" name="Google Shape;372;p7"/>
            <p:cNvSpPr/>
            <p:nvPr/>
          </p:nvSpPr>
          <p:spPr>
            <a:xfrm>
              <a:off x="1848436" y="2690938"/>
              <a:ext cx="30308" cy="144951"/>
            </a:xfrm>
            <a:custGeom>
              <a:avLst/>
              <a:gdLst/>
              <a:ahLst/>
              <a:cxnLst/>
              <a:rect l="l" t="t" r="r" b="b"/>
              <a:pathLst>
                <a:path w="40411" h="193268" extrusionOk="0">
                  <a:moveTo>
                    <a:pt x="30270" y="14147"/>
                  </a:moveTo>
                  <a:cubicBezTo>
                    <a:pt x="30060" y="1263"/>
                    <a:pt x="10331" y="0"/>
                    <a:pt x="10121" y="13106"/>
                  </a:cubicBezTo>
                  <a:cubicBezTo>
                    <a:pt x="9239" y="66840"/>
                    <a:pt x="0" y="126142"/>
                    <a:pt x="8712" y="179171"/>
                  </a:cubicBezTo>
                  <a:cubicBezTo>
                    <a:pt x="11029" y="193268"/>
                    <a:pt x="29946" y="189414"/>
                    <a:pt x="31934" y="177241"/>
                  </a:cubicBezTo>
                  <a:cubicBezTo>
                    <a:pt x="40411" y="125418"/>
                    <a:pt x="31134" y="66725"/>
                    <a:pt x="30270" y="141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3" name="Google Shape;373;p7"/>
            <p:cNvSpPr/>
            <p:nvPr/>
          </p:nvSpPr>
          <p:spPr>
            <a:xfrm>
              <a:off x="1881018" y="2718693"/>
              <a:ext cx="21560" cy="126829"/>
            </a:xfrm>
            <a:custGeom>
              <a:avLst/>
              <a:gdLst/>
              <a:ahLst/>
              <a:cxnLst/>
              <a:rect l="l" t="t" r="r" b="b"/>
              <a:pathLst>
                <a:path w="28746" h="169106" extrusionOk="0">
                  <a:moveTo>
                    <a:pt x="3803" y="13690"/>
                  </a:moveTo>
                  <a:cubicBezTo>
                    <a:pt x="3517" y="59499"/>
                    <a:pt x="0" y="105778"/>
                    <a:pt x="1949" y="151530"/>
                  </a:cubicBezTo>
                  <a:cubicBezTo>
                    <a:pt x="2616" y="167259"/>
                    <a:pt x="26098" y="169106"/>
                    <a:pt x="26796" y="152812"/>
                  </a:cubicBezTo>
                  <a:cubicBezTo>
                    <a:pt x="28746" y="107003"/>
                    <a:pt x="25222" y="60655"/>
                    <a:pt x="24936" y="14782"/>
                  </a:cubicBezTo>
                  <a:cubicBezTo>
                    <a:pt x="24847" y="1225"/>
                    <a:pt x="3892" y="0"/>
                    <a:pt x="3803" y="136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4" name="Google Shape;374;p7"/>
            <p:cNvSpPr/>
            <p:nvPr/>
          </p:nvSpPr>
          <p:spPr>
            <a:xfrm>
              <a:off x="1803633" y="2897638"/>
              <a:ext cx="33113" cy="80405"/>
            </a:xfrm>
            <a:custGeom>
              <a:avLst/>
              <a:gdLst/>
              <a:ahLst/>
              <a:cxnLst/>
              <a:rect l="l" t="t" r="r" b="b"/>
              <a:pathLst>
                <a:path w="44151" h="107207" extrusionOk="0">
                  <a:moveTo>
                    <a:pt x="23609" y="7048"/>
                  </a:moveTo>
                  <a:cubicBezTo>
                    <a:pt x="0" y="29324"/>
                    <a:pt x="5759" y="59162"/>
                    <a:pt x="4032" y="88436"/>
                  </a:cubicBezTo>
                  <a:cubicBezTo>
                    <a:pt x="2921" y="107207"/>
                    <a:pt x="32251" y="105886"/>
                    <a:pt x="30156" y="86271"/>
                  </a:cubicBezTo>
                  <a:cubicBezTo>
                    <a:pt x="27749" y="63798"/>
                    <a:pt x="22034" y="37998"/>
                    <a:pt x="37477" y="18942"/>
                  </a:cubicBezTo>
                  <a:cubicBezTo>
                    <a:pt x="44151" y="10699"/>
                    <a:pt x="31083" y="0"/>
                    <a:pt x="23609" y="704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5" name="Google Shape;375;p7"/>
            <p:cNvSpPr/>
            <p:nvPr/>
          </p:nvSpPr>
          <p:spPr>
            <a:xfrm>
              <a:off x="1835875" y="2871608"/>
              <a:ext cx="38605" cy="102494"/>
            </a:xfrm>
            <a:custGeom>
              <a:avLst/>
              <a:gdLst/>
              <a:ahLst/>
              <a:cxnLst/>
              <a:rect l="l" t="t" r="r" b="b"/>
              <a:pathLst>
                <a:path w="51473" h="136658" extrusionOk="0">
                  <a:moveTo>
                    <a:pt x="33521" y="103162"/>
                  </a:moveTo>
                  <a:cubicBezTo>
                    <a:pt x="26174" y="74187"/>
                    <a:pt x="32810" y="40233"/>
                    <a:pt x="32524" y="11398"/>
                  </a:cubicBezTo>
                  <a:cubicBezTo>
                    <a:pt x="32423" y="1003"/>
                    <a:pt x="16751" y="0"/>
                    <a:pt x="16281" y="10560"/>
                  </a:cubicBezTo>
                  <a:cubicBezTo>
                    <a:pt x="14541" y="49618"/>
                    <a:pt x="0" y="91135"/>
                    <a:pt x="16059" y="128898"/>
                  </a:cubicBezTo>
                  <a:cubicBezTo>
                    <a:pt x="17767" y="132892"/>
                    <a:pt x="22415" y="135451"/>
                    <a:pt x="26587" y="135680"/>
                  </a:cubicBezTo>
                  <a:cubicBezTo>
                    <a:pt x="44589" y="136658"/>
                    <a:pt x="51473" y="122637"/>
                    <a:pt x="44951" y="107149"/>
                  </a:cubicBezTo>
                  <a:cubicBezTo>
                    <a:pt x="42957" y="102419"/>
                    <a:pt x="37674" y="101434"/>
                    <a:pt x="33521" y="1031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6" name="Google Shape;376;p7"/>
            <p:cNvSpPr/>
            <p:nvPr/>
          </p:nvSpPr>
          <p:spPr>
            <a:xfrm>
              <a:off x="1870848" y="2889995"/>
              <a:ext cx="40995" cy="105446"/>
            </a:xfrm>
            <a:custGeom>
              <a:avLst/>
              <a:gdLst/>
              <a:ahLst/>
              <a:cxnLst/>
              <a:rect l="l" t="t" r="r" b="b"/>
              <a:pathLst>
                <a:path w="54660" h="140595" extrusionOk="0">
                  <a:moveTo>
                    <a:pt x="19475" y="5314"/>
                  </a:moveTo>
                  <a:cubicBezTo>
                    <a:pt x="12922" y="0"/>
                    <a:pt x="3600" y="10877"/>
                    <a:pt x="9861" y="16529"/>
                  </a:cubicBezTo>
                  <a:cubicBezTo>
                    <a:pt x="37452" y="41408"/>
                    <a:pt x="17608" y="92551"/>
                    <a:pt x="5346" y="121056"/>
                  </a:cubicBezTo>
                  <a:cubicBezTo>
                    <a:pt x="0" y="133496"/>
                    <a:pt x="20675" y="140595"/>
                    <a:pt x="25431" y="127723"/>
                  </a:cubicBezTo>
                  <a:cubicBezTo>
                    <a:pt x="38760" y="91668"/>
                    <a:pt x="54660" y="33870"/>
                    <a:pt x="19475" y="53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7" name="Google Shape;377;p7"/>
            <p:cNvSpPr/>
            <p:nvPr/>
          </p:nvSpPr>
          <p:spPr>
            <a:xfrm>
              <a:off x="1796800" y="3140672"/>
              <a:ext cx="42743" cy="106922"/>
            </a:xfrm>
            <a:custGeom>
              <a:avLst/>
              <a:gdLst/>
              <a:ahLst/>
              <a:cxnLst/>
              <a:rect l="l" t="t" r="r" b="b"/>
              <a:pathLst>
                <a:path w="56991" h="142563" extrusionOk="0">
                  <a:moveTo>
                    <a:pt x="14605" y="15252"/>
                  </a:moveTo>
                  <a:cubicBezTo>
                    <a:pt x="12928" y="53943"/>
                    <a:pt x="0" y="96100"/>
                    <a:pt x="15919" y="133318"/>
                  </a:cubicBezTo>
                  <a:cubicBezTo>
                    <a:pt x="17856" y="137845"/>
                    <a:pt x="23050" y="140646"/>
                    <a:pt x="27755" y="140944"/>
                  </a:cubicBezTo>
                  <a:lnTo>
                    <a:pt x="38220" y="141624"/>
                  </a:lnTo>
                  <a:cubicBezTo>
                    <a:pt x="52755" y="142563"/>
                    <a:pt x="56991" y="120713"/>
                    <a:pt x="42964" y="116439"/>
                  </a:cubicBezTo>
                  <a:cubicBezTo>
                    <a:pt x="24993" y="110959"/>
                    <a:pt x="38207" y="34436"/>
                    <a:pt x="38087" y="16465"/>
                  </a:cubicBezTo>
                  <a:cubicBezTo>
                    <a:pt x="37985" y="1428"/>
                    <a:pt x="15265" y="0"/>
                    <a:pt x="14605" y="1525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8" name="Google Shape;378;p7"/>
            <p:cNvSpPr/>
            <p:nvPr/>
          </p:nvSpPr>
          <p:spPr>
            <a:xfrm>
              <a:off x="1835410" y="3135838"/>
              <a:ext cx="38695" cy="111151"/>
            </a:xfrm>
            <a:custGeom>
              <a:avLst/>
              <a:gdLst/>
              <a:ahLst/>
              <a:cxnLst/>
              <a:rect l="l" t="t" r="r" b="b"/>
              <a:pathLst>
                <a:path w="51593" h="148202" extrusionOk="0">
                  <a:moveTo>
                    <a:pt x="13442" y="136918"/>
                  </a:moveTo>
                  <a:cubicBezTo>
                    <a:pt x="16008" y="144697"/>
                    <a:pt x="21767" y="148202"/>
                    <a:pt x="29845" y="147383"/>
                  </a:cubicBezTo>
                  <a:cubicBezTo>
                    <a:pt x="34734" y="146888"/>
                    <a:pt x="37661" y="145891"/>
                    <a:pt x="42202" y="144119"/>
                  </a:cubicBezTo>
                  <a:cubicBezTo>
                    <a:pt x="49561" y="141243"/>
                    <a:pt x="48818" y="130625"/>
                    <a:pt x="43097" y="126720"/>
                  </a:cubicBezTo>
                  <a:cubicBezTo>
                    <a:pt x="26835" y="115608"/>
                    <a:pt x="40449" y="84429"/>
                    <a:pt x="44691" y="67595"/>
                  </a:cubicBezTo>
                  <a:cubicBezTo>
                    <a:pt x="49961" y="46691"/>
                    <a:pt x="51593" y="26943"/>
                    <a:pt x="44024" y="6496"/>
                  </a:cubicBezTo>
                  <a:cubicBezTo>
                    <a:pt x="42875" y="3384"/>
                    <a:pt x="38976" y="1422"/>
                    <a:pt x="35883" y="1250"/>
                  </a:cubicBezTo>
                  <a:cubicBezTo>
                    <a:pt x="32416" y="1054"/>
                    <a:pt x="28956" y="857"/>
                    <a:pt x="25495" y="666"/>
                  </a:cubicBezTo>
                  <a:cubicBezTo>
                    <a:pt x="13436" y="0"/>
                    <a:pt x="13328" y="16878"/>
                    <a:pt x="24555" y="18865"/>
                  </a:cubicBezTo>
                  <a:cubicBezTo>
                    <a:pt x="25400" y="19018"/>
                    <a:pt x="26244" y="19164"/>
                    <a:pt x="27082" y="19310"/>
                  </a:cubicBezTo>
                  <a:cubicBezTo>
                    <a:pt x="33375" y="59461"/>
                    <a:pt x="0" y="96138"/>
                    <a:pt x="13442" y="1369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79" name="Google Shape;379;p7"/>
            <p:cNvSpPr/>
            <p:nvPr/>
          </p:nvSpPr>
          <p:spPr>
            <a:xfrm>
              <a:off x="1881064" y="3133958"/>
              <a:ext cx="34490" cy="141542"/>
            </a:xfrm>
            <a:custGeom>
              <a:avLst/>
              <a:gdLst/>
              <a:ahLst/>
              <a:cxnLst/>
              <a:rect l="l" t="t" r="r" b="b"/>
              <a:pathLst>
                <a:path w="45986" h="188722" extrusionOk="0">
                  <a:moveTo>
                    <a:pt x="4451" y="177457"/>
                  </a:moveTo>
                  <a:cubicBezTo>
                    <a:pt x="6432" y="188722"/>
                    <a:pt x="24091" y="187134"/>
                    <a:pt x="24384" y="175799"/>
                  </a:cubicBezTo>
                  <a:cubicBezTo>
                    <a:pt x="25800" y="121132"/>
                    <a:pt x="45986" y="68364"/>
                    <a:pt x="35140" y="13595"/>
                  </a:cubicBezTo>
                  <a:cubicBezTo>
                    <a:pt x="34461" y="10160"/>
                    <a:pt x="31534" y="6591"/>
                    <a:pt x="28041" y="5721"/>
                  </a:cubicBezTo>
                  <a:lnTo>
                    <a:pt x="17367" y="3067"/>
                  </a:lnTo>
                  <a:cubicBezTo>
                    <a:pt x="5041" y="0"/>
                    <a:pt x="0" y="16300"/>
                    <a:pt x="11252" y="21482"/>
                  </a:cubicBezTo>
                  <a:cubicBezTo>
                    <a:pt x="28479" y="29406"/>
                    <a:pt x="9124" y="96043"/>
                    <a:pt x="6711" y="107918"/>
                  </a:cubicBezTo>
                  <a:cubicBezTo>
                    <a:pt x="1911" y="131514"/>
                    <a:pt x="260" y="153638"/>
                    <a:pt x="4451" y="1774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0" name="Google Shape;380;p7"/>
            <p:cNvSpPr/>
            <p:nvPr/>
          </p:nvSpPr>
          <p:spPr>
            <a:xfrm>
              <a:off x="1785851" y="3265832"/>
              <a:ext cx="41309" cy="120101"/>
            </a:xfrm>
            <a:custGeom>
              <a:avLst/>
              <a:gdLst/>
              <a:ahLst/>
              <a:cxnLst/>
              <a:rect l="l" t="t" r="r" b="b"/>
              <a:pathLst>
                <a:path w="55079" h="160134" extrusionOk="0">
                  <a:moveTo>
                    <a:pt x="19843" y="153562"/>
                  </a:moveTo>
                  <a:cubicBezTo>
                    <a:pt x="21405" y="157245"/>
                    <a:pt x="25984" y="160045"/>
                    <a:pt x="29927" y="160058"/>
                  </a:cubicBezTo>
                  <a:cubicBezTo>
                    <a:pt x="33426" y="160070"/>
                    <a:pt x="36918" y="160083"/>
                    <a:pt x="40417" y="160096"/>
                  </a:cubicBezTo>
                  <a:cubicBezTo>
                    <a:pt x="51955" y="160134"/>
                    <a:pt x="55079" y="144329"/>
                    <a:pt x="44157" y="140246"/>
                  </a:cubicBezTo>
                  <a:cubicBezTo>
                    <a:pt x="15055" y="129387"/>
                    <a:pt x="45580" y="33508"/>
                    <a:pt x="49460" y="12426"/>
                  </a:cubicBezTo>
                  <a:cubicBezTo>
                    <a:pt x="51193" y="2990"/>
                    <a:pt x="35032" y="0"/>
                    <a:pt x="32854" y="9302"/>
                  </a:cubicBezTo>
                  <a:cubicBezTo>
                    <a:pt x="22002" y="55625"/>
                    <a:pt x="0" y="106813"/>
                    <a:pt x="19843" y="1535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1" name="Google Shape;381;p7"/>
            <p:cNvSpPr/>
            <p:nvPr/>
          </p:nvSpPr>
          <p:spPr>
            <a:xfrm>
              <a:off x="1825539" y="3294628"/>
              <a:ext cx="30679" cy="103108"/>
            </a:xfrm>
            <a:custGeom>
              <a:avLst/>
              <a:gdLst/>
              <a:ahLst/>
              <a:cxnLst/>
              <a:rect l="l" t="t" r="r" b="b"/>
              <a:pathLst>
                <a:path w="40906" h="137477" extrusionOk="0">
                  <a:moveTo>
                    <a:pt x="12592" y="21189"/>
                  </a:moveTo>
                  <a:cubicBezTo>
                    <a:pt x="13392" y="21297"/>
                    <a:pt x="14192" y="21412"/>
                    <a:pt x="14992" y="21513"/>
                  </a:cubicBezTo>
                  <a:cubicBezTo>
                    <a:pt x="18707" y="38887"/>
                    <a:pt x="18268" y="56381"/>
                    <a:pt x="16967" y="74199"/>
                  </a:cubicBezTo>
                  <a:cubicBezTo>
                    <a:pt x="15728" y="91179"/>
                    <a:pt x="11188" y="109588"/>
                    <a:pt x="15601" y="126282"/>
                  </a:cubicBezTo>
                  <a:cubicBezTo>
                    <a:pt x="18097" y="135743"/>
                    <a:pt x="32385" y="137477"/>
                    <a:pt x="35407" y="127304"/>
                  </a:cubicBezTo>
                  <a:cubicBezTo>
                    <a:pt x="40906" y="108813"/>
                    <a:pt x="39503" y="87204"/>
                    <a:pt x="40125" y="67995"/>
                  </a:cubicBezTo>
                  <a:cubicBezTo>
                    <a:pt x="40754" y="48475"/>
                    <a:pt x="39611" y="28841"/>
                    <a:pt x="33470" y="10210"/>
                  </a:cubicBezTo>
                  <a:cubicBezTo>
                    <a:pt x="31978" y="5683"/>
                    <a:pt x="28943" y="2692"/>
                    <a:pt x="24028" y="2222"/>
                  </a:cubicBezTo>
                  <a:cubicBezTo>
                    <a:pt x="20561" y="1892"/>
                    <a:pt x="17087" y="1562"/>
                    <a:pt x="13620" y="1231"/>
                  </a:cubicBezTo>
                  <a:cubicBezTo>
                    <a:pt x="666" y="0"/>
                    <a:pt x="0" y="19475"/>
                    <a:pt x="12592" y="2118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2" name="Google Shape;382;p7"/>
            <p:cNvSpPr/>
            <p:nvPr/>
          </p:nvSpPr>
          <p:spPr>
            <a:xfrm>
              <a:off x="1874141" y="3275602"/>
              <a:ext cx="16497" cy="132392"/>
            </a:xfrm>
            <a:custGeom>
              <a:avLst/>
              <a:gdLst/>
              <a:ahLst/>
              <a:cxnLst/>
              <a:rect l="l" t="t" r="r" b="b"/>
              <a:pathLst>
                <a:path w="21996" h="176523" extrusionOk="0">
                  <a:moveTo>
                    <a:pt x="2489" y="11061"/>
                  </a:moveTo>
                  <a:cubicBezTo>
                    <a:pt x="1758" y="61175"/>
                    <a:pt x="628" y="111290"/>
                    <a:pt x="139" y="161410"/>
                  </a:cubicBezTo>
                  <a:cubicBezTo>
                    <a:pt x="0" y="175425"/>
                    <a:pt x="21996" y="176523"/>
                    <a:pt x="21856" y="162534"/>
                  </a:cubicBezTo>
                  <a:cubicBezTo>
                    <a:pt x="21367" y="112331"/>
                    <a:pt x="20237" y="62134"/>
                    <a:pt x="19513" y="11937"/>
                  </a:cubicBezTo>
                  <a:cubicBezTo>
                    <a:pt x="19354" y="1047"/>
                    <a:pt x="2647" y="0"/>
                    <a:pt x="2489" y="1106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3" name="Google Shape;383;p7"/>
            <p:cNvSpPr/>
            <p:nvPr/>
          </p:nvSpPr>
          <p:spPr>
            <a:xfrm>
              <a:off x="1788935" y="3407462"/>
              <a:ext cx="29417" cy="141960"/>
            </a:xfrm>
            <a:custGeom>
              <a:avLst/>
              <a:gdLst/>
              <a:ahLst/>
              <a:cxnLst/>
              <a:rect l="l" t="t" r="r" b="b"/>
              <a:pathLst>
                <a:path w="39223" h="189280" extrusionOk="0">
                  <a:moveTo>
                    <a:pt x="3441" y="10807"/>
                  </a:moveTo>
                  <a:cubicBezTo>
                    <a:pt x="2876" y="38906"/>
                    <a:pt x="0" y="67214"/>
                    <a:pt x="2292" y="95275"/>
                  </a:cubicBezTo>
                  <a:cubicBezTo>
                    <a:pt x="4470" y="121875"/>
                    <a:pt x="13023" y="146716"/>
                    <a:pt x="14217" y="173723"/>
                  </a:cubicBezTo>
                  <a:cubicBezTo>
                    <a:pt x="14687" y="184296"/>
                    <a:pt x="31007" y="189280"/>
                    <a:pt x="33870" y="177425"/>
                  </a:cubicBezTo>
                  <a:cubicBezTo>
                    <a:pt x="39223" y="155295"/>
                    <a:pt x="31851" y="134721"/>
                    <a:pt x="25984" y="113214"/>
                  </a:cubicBezTo>
                  <a:cubicBezTo>
                    <a:pt x="16979" y="80219"/>
                    <a:pt x="20523" y="45510"/>
                    <a:pt x="20072" y="11664"/>
                  </a:cubicBezTo>
                  <a:cubicBezTo>
                    <a:pt x="19932" y="1022"/>
                    <a:pt x="3657" y="0"/>
                    <a:pt x="3441" y="108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4" name="Google Shape;384;p7"/>
            <p:cNvSpPr/>
            <p:nvPr/>
          </p:nvSpPr>
          <p:spPr>
            <a:xfrm>
              <a:off x="1817025" y="3394363"/>
              <a:ext cx="32594" cy="164120"/>
            </a:xfrm>
            <a:custGeom>
              <a:avLst/>
              <a:gdLst/>
              <a:ahLst/>
              <a:cxnLst/>
              <a:rect l="l" t="t" r="r" b="b"/>
              <a:pathLst>
                <a:path w="43459" h="218827" extrusionOk="0">
                  <a:moveTo>
                    <a:pt x="34829" y="204787"/>
                  </a:moveTo>
                  <a:cubicBezTo>
                    <a:pt x="43459" y="143992"/>
                    <a:pt x="29438" y="74491"/>
                    <a:pt x="22440" y="13836"/>
                  </a:cubicBezTo>
                  <a:cubicBezTo>
                    <a:pt x="20847" y="0"/>
                    <a:pt x="0" y="4857"/>
                    <a:pt x="1390" y="18491"/>
                  </a:cubicBezTo>
                  <a:cubicBezTo>
                    <a:pt x="7759" y="80562"/>
                    <a:pt x="4870" y="145141"/>
                    <a:pt x="14319" y="206489"/>
                  </a:cubicBezTo>
                  <a:cubicBezTo>
                    <a:pt x="16217" y="218827"/>
                    <a:pt x="33280" y="215677"/>
                    <a:pt x="34829" y="20478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5" name="Google Shape;385;p7"/>
            <p:cNvSpPr/>
            <p:nvPr/>
          </p:nvSpPr>
          <p:spPr>
            <a:xfrm>
              <a:off x="1853914" y="3404810"/>
              <a:ext cx="40186" cy="126158"/>
            </a:xfrm>
            <a:custGeom>
              <a:avLst/>
              <a:gdLst/>
              <a:ahLst/>
              <a:cxnLst/>
              <a:rect l="l" t="t" r="r" b="b"/>
              <a:pathLst>
                <a:path w="53581" h="168211" extrusionOk="0">
                  <a:moveTo>
                    <a:pt x="6343" y="20675"/>
                  </a:moveTo>
                  <a:cubicBezTo>
                    <a:pt x="32683" y="58172"/>
                    <a:pt x="25552" y="108813"/>
                    <a:pt x="26523" y="152114"/>
                  </a:cubicBezTo>
                  <a:cubicBezTo>
                    <a:pt x="26847" y="166719"/>
                    <a:pt x="48615" y="168211"/>
                    <a:pt x="49415" y="153295"/>
                  </a:cubicBezTo>
                  <a:cubicBezTo>
                    <a:pt x="52063" y="103828"/>
                    <a:pt x="53581" y="48729"/>
                    <a:pt x="19437" y="8870"/>
                  </a:cubicBezTo>
                  <a:cubicBezTo>
                    <a:pt x="11842" y="0"/>
                    <a:pt x="0" y="11645"/>
                    <a:pt x="6343" y="2067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6" name="Google Shape;386;p7"/>
            <p:cNvSpPr/>
            <p:nvPr/>
          </p:nvSpPr>
          <p:spPr>
            <a:xfrm>
              <a:off x="1796489" y="3572128"/>
              <a:ext cx="32551" cy="156719"/>
            </a:xfrm>
            <a:custGeom>
              <a:avLst/>
              <a:gdLst/>
              <a:ahLst/>
              <a:cxnLst/>
              <a:rect l="l" t="t" r="r" b="b"/>
              <a:pathLst>
                <a:path w="43402" h="208959" extrusionOk="0">
                  <a:moveTo>
                    <a:pt x="25704" y="14852"/>
                  </a:moveTo>
                  <a:cubicBezTo>
                    <a:pt x="22536" y="0"/>
                    <a:pt x="0" y="5035"/>
                    <a:pt x="2743" y="19919"/>
                  </a:cubicBezTo>
                  <a:cubicBezTo>
                    <a:pt x="13773" y="79813"/>
                    <a:pt x="4616" y="132772"/>
                    <a:pt x="2876" y="192347"/>
                  </a:cubicBezTo>
                  <a:cubicBezTo>
                    <a:pt x="2501" y="205041"/>
                    <a:pt x="21062" y="208959"/>
                    <a:pt x="25012" y="196519"/>
                  </a:cubicBezTo>
                  <a:cubicBezTo>
                    <a:pt x="43402" y="138537"/>
                    <a:pt x="38207" y="73469"/>
                    <a:pt x="25704" y="1485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7" name="Google Shape;387;p7"/>
            <p:cNvSpPr/>
            <p:nvPr/>
          </p:nvSpPr>
          <p:spPr>
            <a:xfrm>
              <a:off x="1824979" y="3554524"/>
              <a:ext cx="32056" cy="173617"/>
            </a:xfrm>
            <a:custGeom>
              <a:avLst/>
              <a:gdLst/>
              <a:ahLst/>
              <a:cxnLst/>
              <a:rect l="l" t="t" r="r" b="b"/>
              <a:pathLst>
                <a:path w="42741" h="231489" extrusionOk="0">
                  <a:moveTo>
                    <a:pt x="4387" y="125876"/>
                  </a:moveTo>
                  <a:cubicBezTo>
                    <a:pt x="5060" y="156209"/>
                    <a:pt x="10687" y="188880"/>
                    <a:pt x="15868" y="218732"/>
                  </a:cubicBezTo>
                  <a:cubicBezTo>
                    <a:pt x="18084" y="231489"/>
                    <a:pt x="35490" y="228307"/>
                    <a:pt x="37153" y="216966"/>
                  </a:cubicBezTo>
                  <a:cubicBezTo>
                    <a:pt x="42741" y="178822"/>
                    <a:pt x="26708" y="141027"/>
                    <a:pt x="27997" y="102577"/>
                  </a:cubicBezTo>
                  <a:cubicBezTo>
                    <a:pt x="29089" y="70129"/>
                    <a:pt x="34416" y="42151"/>
                    <a:pt x="23075" y="11010"/>
                  </a:cubicBezTo>
                  <a:cubicBezTo>
                    <a:pt x="19075" y="0"/>
                    <a:pt x="0" y="6883"/>
                    <a:pt x="3714" y="18021"/>
                  </a:cubicBezTo>
                  <a:cubicBezTo>
                    <a:pt x="15595" y="53644"/>
                    <a:pt x="3575" y="89427"/>
                    <a:pt x="4387" y="12587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8" name="Google Shape;388;p7"/>
            <p:cNvSpPr/>
            <p:nvPr/>
          </p:nvSpPr>
          <p:spPr>
            <a:xfrm>
              <a:off x="1862429" y="3573576"/>
              <a:ext cx="45315" cy="154286"/>
            </a:xfrm>
            <a:custGeom>
              <a:avLst/>
              <a:gdLst/>
              <a:ahLst/>
              <a:cxnLst/>
              <a:rect l="l" t="t" r="r" b="b"/>
              <a:pathLst>
                <a:path w="60420" h="205714" extrusionOk="0">
                  <a:moveTo>
                    <a:pt x="7238" y="21621"/>
                  </a:moveTo>
                  <a:cubicBezTo>
                    <a:pt x="40938" y="64903"/>
                    <a:pt x="14643" y="140106"/>
                    <a:pt x="15754" y="190442"/>
                  </a:cubicBezTo>
                  <a:cubicBezTo>
                    <a:pt x="16065" y="204304"/>
                    <a:pt x="36677" y="205714"/>
                    <a:pt x="37477" y="191566"/>
                  </a:cubicBezTo>
                  <a:cubicBezTo>
                    <a:pt x="40697" y="134632"/>
                    <a:pt x="60420" y="58172"/>
                    <a:pt x="20916" y="9290"/>
                  </a:cubicBezTo>
                  <a:cubicBezTo>
                    <a:pt x="13404" y="0"/>
                    <a:pt x="0" y="12331"/>
                    <a:pt x="7238" y="216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89" name="Google Shape;389;p7"/>
            <p:cNvSpPr/>
            <p:nvPr/>
          </p:nvSpPr>
          <p:spPr>
            <a:xfrm>
              <a:off x="1796330" y="3754583"/>
              <a:ext cx="21674" cy="142989"/>
            </a:xfrm>
            <a:custGeom>
              <a:avLst/>
              <a:gdLst/>
              <a:ahLst/>
              <a:cxnLst/>
              <a:rect l="l" t="t" r="r" b="b"/>
              <a:pathLst>
                <a:path w="28898" h="190652" extrusionOk="0">
                  <a:moveTo>
                    <a:pt x="23533" y="12826"/>
                  </a:moveTo>
                  <a:cubicBezTo>
                    <a:pt x="23183" y="1250"/>
                    <a:pt x="5695" y="0"/>
                    <a:pt x="5334" y="11887"/>
                  </a:cubicBezTo>
                  <a:cubicBezTo>
                    <a:pt x="3714" y="65785"/>
                    <a:pt x="0" y="120954"/>
                    <a:pt x="3282" y="174790"/>
                  </a:cubicBezTo>
                  <a:cubicBezTo>
                    <a:pt x="4140" y="188817"/>
                    <a:pt x="24682" y="190652"/>
                    <a:pt x="25590" y="175939"/>
                  </a:cubicBezTo>
                  <a:cubicBezTo>
                    <a:pt x="28898" y="122046"/>
                    <a:pt x="25152" y="66795"/>
                    <a:pt x="23533" y="128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0" name="Google Shape;390;p7"/>
            <p:cNvSpPr/>
            <p:nvPr/>
          </p:nvSpPr>
          <p:spPr>
            <a:xfrm>
              <a:off x="1835260" y="3752108"/>
              <a:ext cx="29089" cy="138079"/>
            </a:xfrm>
            <a:custGeom>
              <a:avLst/>
              <a:gdLst/>
              <a:ahLst/>
              <a:cxnLst/>
              <a:rect l="l" t="t" r="r" b="b"/>
              <a:pathLst>
                <a:path w="38785" h="184105" extrusionOk="0">
                  <a:moveTo>
                    <a:pt x="38627" y="166820"/>
                  </a:moveTo>
                  <a:cubicBezTo>
                    <a:pt x="38144" y="115176"/>
                    <a:pt x="33991" y="63900"/>
                    <a:pt x="23018" y="13373"/>
                  </a:cubicBezTo>
                  <a:cubicBezTo>
                    <a:pt x="20110" y="0"/>
                    <a:pt x="0" y="4540"/>
                    <a:pt x="2349" y="17938"/>
                  </a:cubicBezTo>
                  <a:cubicBezTo>
                    <a:pt x="10979" y="66992"/>
                    <a:pt x="12065" y="115779"/>
                    <a:pt x="11817" y="165430"/>
                  </a:cubicBezTo>
                  <a:cubicBezTo>
                    <a:pt x="11734" y="182721"/>
                    <a:pt x="38785" y="184105"/>
                    <a:pt x="38627" y="1668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1" name="Google Shape;391;p7"/>
            <p:cNvSpPr/>
            <p:nvPr/>
          </p:nvSpPr>
          <p:spPr>
            <a:xfrm>
              <a:off x="1879236" y="3733817"/>
              <a:ext cx="25274" cy="173455"/>
            </a:xfrm>
            <a:custGeom>
              <a:avLst/>
              <a:gdLst/>
              <a:ahLst/>
              <a:cxnLst/>
              <a:rect l="l" t="t" r="r" b="b"/>
              <a:pathLst>
                <a:path w="33699" h="231273" extrusionOk="0">
                  <a:moveTo>
                    <a:pt x="27800" y="15538"/>
                  </a:moveTo>
                  <a:cubicBezTo>
                    <a:pt x="27508" y="1422"/>
                    <a:pt x="5994" y="0"/>
                    <a:pt x="5689" y="14395"/>
                  </a:cubicBezTo>
                  <a:cubicBezTo>
                    <a:pt x="4279" y="81914"/>
                    <a:pt x="0" y="150691"/>
                    <a:pt x="5645" y="218046"/>
                  </a:cubicBezTo>
                  <a:cubicBezTo>
                    <a:pt x="6756" y="231273"/>
                    <a:pt x="27063" y="228396"/>
                    <a:pt x="28092" y="216179"/>
                  </a:cubicBezTo>
                  <a:cubicBezTo>
                    <a:pt x="33699" y="149923"/>
                    <a:pt x="29184" y="81965"/>
                    <a:pt x="27800" y="1553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2" name="Google Shape;392;p7"/>
            <p:cNvSpPr/>
            <p:nvPr/>
          </p:nvSpPr>
          <p:spPr>
            <a:xfrm>
              <a:off x="1786263" y="3959795"/>
              <a:ext cx="22755" cy="77833"/>
            </a:xfrm>
            <a:custGeom>
              <a:avLst/>
              <a:gdLst/>
              <a:ahLst/>
              <a:cxnLst/>
              <a:rect l="l" t="t" r="r" b="b"/>
              <a:pathLst>
                <a:path w="30340" h="103778" extrusionOk="0">
                  <a:moveTo>
                    <a:pt x="4984" y="92119"/>
                  </a:moveTo>
                  <a:cubicBezTo>
                    <a:pt x="6902" y="101758"/>
                    <a:pt x="23266" y="103778"/>
                    <a:pt x="25361" y="93173"/>
                  </a:cubicBezTo>
                  <a:cubicBezTo>
                    <a:pt x="30340" y="67976"/>
                    <a:pt x="26777" y="40709"/>
                    <a:pt x="26079" y="15157"/>
                  </a:cubicBezTo>
                  <a:cubicBezTo>
                    <a:pt x="25704" y="1454"/>
                    <a:pt x="4940" y="0"/>
                    <a:pt x="4559" y="14046"/>
                  </a:cubicBezTo>
                  <a:cubicBezTo>
                    <a:pt x="3854" y="39433"/>
                    <a:pt x="0" y="67081"/>
                    <a:pt x="4984" y="9211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3" name="Google Shape;393;p7"/>
            <p:cNvSpPr/>
            <p:nvPr/>
          </p:nvSpPr>
          <p:spPr>
            <a:xfrm>
              <a:off x="1819967" y="3930908"/>
              <a:ext cx="34376" cy="324112"/>
            </a:xfrm>
            <a:custGeom>
              <a:avLst/>
              <a:gdLst/>
              <a:ahLst/>
              <a:cxnLst/>
              <a:rect l="l" t="t" r="r" b="b"/>
              <a:pathLst>
                <a:path w="45834" h="432149" extrusionOk="0">
                  <a:moveTo>
                    <a:pt x="45599" y="179158"/>
                  </a:moveTo>
                  <a:cubicBezTo>
                    <a:pt x="45834" y="123913"/>
                    <a:pt x="43618" y="67170"/>
                    <a:pt x="30778" y="13239"/>
                  </a:cubicBezTo>
                  <a:cubicBezTo>
                    <a:pt x="27622" y="0"/>
                    <a:pt x="8248" y="4483"/>
                    <a:pt x="10299" y="17760"/>
                  </a:cubicBezTo>
                  <a:cubicBezTo>
                    <a:pt x="18573" y="71291"/>
                    <a:pt x="19494" y="123863"/>
                    <a:pt x="20554" y="177863"/>
                  </a:cubicBezTo>
                  <a:cubicBezTo>
                    <a:pt x="20586" y="179489"/>
                    <a:pt x="21018" y="180860"/>
                    <a:pt x="21501" y="182181"/>
                  </a:cubicBezTo>
                  <a:cubicBezTo>
                    <a:pt x="16554" y="181438"/>
                    <a:pt x="11258" y="184023"/>
                    <a:pt x="11144" y="190563"/>
                  </a:cubicBezTo>
                  <a:cubicBezTo>
                    <a:pt x="9842" y="265144"/>
                    <a:pt x="0" y="345185"/>
                    <a:pt x="9823" y="419119"/>
                  </a:cubicBezTo>
                  <a:cubicBezTo>
                    <a:pt x="11550" y="432149"/>
                    <a:pt x="29965" y="428828"/>
                    <a:pt x="31495" y="417322"/>
                  </a:cubicBezTo>
                  <a:cubicBezTo>
                    <a:pt x="41167" y="344525"/>
                    <a:pt x="31210" y="265023"/>
                    <a:pt x="29927" y="191535"/>
                  </a:cubicBezTo>
                  <a:cubicBezTo>
                    <a:pt x="29914" y="190887"/>
                    <a:pt x="29667" y="190398"/>
                    <a:pt x="29559" y="189814"/>
                  </a:cubicBezTo>
                  <a:cubicBezTo>
                    <a:pt x="36728" y="192125"/>
                    <a:pt x="45561" y="188899"/>
                    <a:pt x="45599" y="1791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4" name="Google Shape;394;p7"/>
            <p:cNvSpPr/>
            <p:nvPr/>
          </p:nvSpPr>
          <p:spPr>
            <a:xfrm>
              <a:off x="1871627" y="3910573"/>
              <a:ext cx="30223" cy="148970"/>
            </a:xfrm>
            <a:custGeom>
              <a:avLst/>
              <a:gdLst/>
              <a:ahLst/>
              <a:cxnLst/>
              <a:rect l="l" t="t" r="r" b="b"/>
              <a:pathLst>
                <a:path w="40297" h="198627" extrusionOk="0">
                  <a:moveTo>
                    <a:pt x="2774" y="20091"/>
                  </a:moveTo>
                  <a:cubicBezTo>
                    <a:pt x="12592" y="73139"/>
                    <a:pt x="12573" y="126142"/>
                    <a:pt x="13487" y="179851"/>
                  </a:cubicBezTo>
                  <a:cubicBezTo>
                    <a:pt x="13779" y="197015"/>
                    <a:pt x="40290" y="198627"/>
                    <a:pt x="40290" y="181235"/>
                  </a:cubicBezTo>
                  <a:cubicBezTo>
                    <a:pt x="40297" y="125393"/>
                    <a:pt x="37490" y="69735"/>
                    <a:pt x="25927" y="14979"/>
                  </a:cubicBezTo>
                  <a:cubicBezTo>
                    <a:pt x="22764" y="0"/>
                    <a:pt x="0" y="5079"/>
                    <a:pt x="2774" y="2009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5" name="Google Shape;395;p7"/>
            <p:cNvSpPr/>
            <p:nvPr/>
          </p:nvSpPr>
          <p:spPr>
            <a:xfrm>
              <a:off x="1782129" y="4082778"/>
              <a:ext cx="31227" cy="162639"/>
            </a:xfrm>
            <a:custGeom>
              <a:avLst/>
              <a:gdLst/>
              <a:ahLst/>
              <a:cxnLst/>
              <a:rect l="l" t="t" r="r" b="b"/>
              <a:pathLst>
                <a:path w="41636" h="216852" extrusionOk="0">
                  <a:moveTo>
                    <a:pt x="10401" y="204025"/>
                  </a:moveTo>
                  <a:cubicBezTo>
                    <a:pt x="12592" y="216852"/>
                    <a:pt x="29622" y="213302"/>
                    <a:pt x="31495" y="202272"/>
                  </a:cubicBezTo>
                  <a:cubicBezTo>
                    <a:pt x="41636" y="142481"/>
                    <a:pt x="32061" y="74802"/>
                    <a:pt x="30905" y="14154"/>
                  </a:cubicBezTo>
                  <a:cubicBezTo>
                    <a:pt x="30664" y="1282"/>
                    <a:pt x="11004" y="0"/>
                    <a:pt x="10756" y="13112"/>
                  </a:cubicBezTo>
                  <a:cubicBezTo>
                    <a:pt x="9575" y="74841"/>
                    <a:pt x="0" y="143116"/>
                    <a:pt x="10401" y="2040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6" name="Google Shape;396;p7"/>
            <p:cNvSpPr/>
            <p:nvPr/>
          </p:nvSpPr>
          <p:spPr>
            <a:xfrm>
              <a:off x="1862624" y="4092133"/>
              <a:ext cx="30842" cy="162420"/>
            </a:xfrm>
            <a:custGeom>
              <a:avLst/>
              <a:gdLst/>
              <a:ahLst/>
              <a:cxnLst/>
              <a:rect l="l" t="t" r="r" b="b"/>
              <a:pathLst>
                <a:path w="41122" h="216560" extrusionOk="0">
                  <a:moveTo>
                    <a:pt x="37020" y="202336"/>
                  </a:moveTo>
                  <a:cubicBezTo>
                    <a:pt x="41122" y="157740"/>
                    <a:pt x="36360" y="112909"/>
                    <a:pt x="37490" y="68199"/>
                  </a:cubicBezTo>
                  <a:cubicBezTo>
                    <a:pt x="38112" y="43656"/>
                    <a:pt x="38855" y="22802"/>
                    <a:pt x="18656" y="6324"/>
                  </a:cubicBezTo>
                  <a:cubicBezTo>
                    <a:pt x="10896" y="0"/>
                    <a:pt x="0" y="12782"/>
                    <a:pt x="7270" y="19602"/>
                  </a:cubicBezTo>
                  <a:cubicBezTo>
                    <a:pt x="26130" y="37299"/>
                    <a:pt x="15697" y="79590"/>
                    <a:pt x="15024" y="102749"/>
                  </a:cubicBezTo>
                  <a:cubicBezTo>
                    <a:pt x="14039" y="136582"/>
                    <a:pt x="12788" y="170357"/>
                    <a:pt x="15925" y="204088"/>
                  </a:cubicBezTo>
                  <a:cubicBezTo>
                    <a:pt x="17087" y="216560"/>
                    <a:pt x="35966" y="213779"/>
                    <a:pt x="37020" y="20233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7" name="Google Shape;397;p7"/>
            <p:cNvSpPr/>
            <p:nvPr/>
          </p:nvSpPr>
          <p:spPr>
            <a:xfrm>
              <a:off x="1810128" y="4280651"/>
              <a:ext cx="31447" cy="150909"/>
            </a:xfrm>
            <a:custGeom>
              <a:avLst/>
              <a:gdLst/>
              <a:ahLst/>
              <a:cxnLst/>
              <a:rect l="l" t="t" r="r" b="b"/>
              <a:pathLst>
                <a:path w="41929" h="201212" extrusionOk="0">
                  <a:moveTo>
                    <a:pt x="11430" y="12623"/>
                  </a:moveTo>
                  <a:cubicBezTo>
                    <a:pt x="10102" y="69202"/>
                    <a:pt x="0" y="135337"/>
                    <a:pt x="11836" y="190722"/>
                  </a:cubicBezTo>
                  <a:cubicBezTo>
                    <a:pt x="13677" y="199351"/>
                    <a:pt x="28111" y="201212"/>
                    <a:pt x="30137" y="191668"/>
                  </a:cubicBezTo>
                  <a:cubicBezTo>
                    <a:pt x="41929" y="136105"/>
                    <a:pt x="32131" y="70383"/>
                    <a:pt x="30803" y="13627"/>
                  </a:cubicBezTo>
                  <a:cubicBezTo>
                    <a:pt x="30511" y="1270"/>
                    <a:pt x="11728" y="0"/>
                    <a:pt x="11430" y="126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8" name="Google Shape;398;p7"/>
            <p:cNvSpPr/>
            <p:nvPr/>
          </p:nvSpPr>
          <p:spPr>
            <a:xfrm>
              <a:off x="1853861" y="4261116"/>
              <a:ext cx="19440" cy="126782"/>
            </a:xfrm>
            <a:custGeom>
              <a:avLst/>
              <a:gdLst/>
              <a:ahLst/>
              <a:cxnLst/>
              <a:rect l="l" t="t" r="r" b="b"/>
              <a:pathLst>
                <a:path w="25920" h="169043" extrusionOk="0">
                  <a:moveTo>
                    <a:pt x="25679" y="152679"/>
                  </a:moveTo>
                  <a:cubicBezTo>
                    <a:pt x="24999" y="106673"/>
                    <a:pt x="24834" y="60617"/>
                    <a:pt x="23329" y="14630"/>
                  </a:cubicBezTo>
                  <a:cubicBezTo>
                    <a:pt x="22904" y="1447"/>
                    <a:pt x="3035" y="0"/>
                    <a:pt x="2590" y="13557"/>
                  </a:cubicBezTo>
                  <a:cubicBezTo>
                    <a:pt x="1085" y="59467"/>
                    <a:pt x="927" y="105441"/>
                    <a:pt x="247" y="151364"/>
                  </a:cubicBezTo>
                  <a:cubicBezTo>
                    <a:pt x="0" y="167817"/>
                    <a:pt x="25920" y="169043"/>
                    <a:pt x="25679" y="15267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399" name="Google Shape;399;p7"/>
            <p:cNvSpPr/>
            <p:nvPr/>
          </p:nvSpPr>
          <p:spPr>
            <a:xfrm>
              <a:off x="1887624" y="4251730"/>
              <a:ext cx="33571" cy="166768"/>
            </a:xfrm>
            <a:custGeom>
              <a:avLst/>
              <a:gdLst/>
              <a:ahLst/>
              <a:cxnLst/>
              <a:rect l="l" t="t" r="r" b="b"/>
              <a:pathLst>
                <a:path w="44761" h="222357" extrusionOk="0">
                  <a:moveTo>
                    <a:pt x="28568" y="14611"/>
                  </a:moveTo>
                  <a:cubicBezTo>
                    <a:pt x="28930" y="1123"/>
                    <a:pt x="8267" y="0"/>
                    <a:pt x="7632" y="13525"/>
                  </a:cubicBezTo>
                  <a:cubicBezTo>
                    <a:pt x="6324" y="41300"/>
                    <a:pt x="14922" y="66941"/>
                    <a:pt x="18662" y="94246"/>
                  </a:cubicBezTo>
                  <a:cubicBezTo>
                    <a:pt x="23488" y="129438"/>
                    <a:pt x="17322" y="164871"/>
                    <a:pt x="5638" y="198018"/>
                  </a:cubicBezTo>
                  <a:cubicBezTo>
                    <a:pt x="0" y="214007"/>
                    <a:pt x="25266" y="222357"/>
                    <a:pt x="30562" y="206298"/>
                  </a:cubicBezTo>
                  <a:cubicBezTo>
                    <a:pt x="40246" y="176904"/>
                    <a:pt x="44761" y="148450"/>
                    <a:pt x="43872" y="117468"/>
                  </a:cubicBezTo>
                  <a:cubicBezTo>
                    <a:pt x="42862" y="82448"/>
                    <a:pt x="27641" y="49568"/>
                    <a:pt x="28568" y="146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0" name="Google Shape;400;p7"/>
            <p:cNvSpPr/>
            <p:nvPr/>
          </p:nvSpPr>
          <p:spPr>
            <a:xfrm>
              <a:off x="1805570" y="4430069"/>
              <a:ext cx="21993" cy="173846"/>
            </a:xfrm>
            <a:custGeom>
              <a:avLst/>
              <a:gdLst/>
              <a:ahLst/>
              <a:cxnLst/>
              <a:rect l="l" t="t" r="r" b="b"/>
              <a:pathLst>
                <a:path w="29324" h="231794" extrusionOk="0">
                  <a:moveTo>
                    <a:pt x="2425" y="214522"/>
                  </a:moveTo>
                  <a:cubicBezTo>
                    <a:pt x="2990" y="230041"/>
                    <a:pt x="26295" y="231794"/>
                    <a:pt x="26885" y="215785"/>
                  </a:cubicBezTo>
                  <a:cubicBezTo>
                    <a:pt x="29324" y="149072"/>
                    <a:pt x="26187" y="81832"/>
                    <a:pt x="25419" y="15081"/>
                  </a:cubicBezTo>
                  <a:cubicBezTo>
                    <a:pt x="25253" y="1295"/>
                    <a:pt x="4051" y="0"/>
                    <a:pt x="3892" y="13970"/>
                  </a:cubicBezTo>
                  <a:cubicBezTo>
                    <a:pt x="3117" y="80670"/>
                    <a:pt x="0" y="147853"/>
                    <a:pt x="2425" y="214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1" name="Google Shape;401;p7"/>
            <p:cNvSpPr/>
            <p:nvPr/>
          </p:nvSpPr>
          <p:spPr>
            <a:xfrm>
              <a:off x="1851400" y="4411058"/>
              <a:ext cx="24384" cy="146065"/>
            </a:xfrm>
            <a:custGeom>
              <a:avLst/>
              <a:gdLst/>
              <a:ahLst/>
              <a:cxnLst/>
              <a:rect l="l" t="t" r="r" b="b"/>
              <a:pathLst>
                <a:path w="32512" h="194754" extrusionOk="0">
                  <a:moveTo>
                    <a:pt x="28568" y="178441"/>
                  </a:moveTo>
                  <a:cubicBezTo>
                    <a:pt x="32512" y="124866"/>
                    <a:pt x="29260" y="69030"/>
                    <a:pt x="27101" y="15354"/>
                  </a:cubicBezTo>
                  <a:cubicBezTo>
                    <a:pt x="26549" y="1593"/>
                    <a:pt x="5956" y="0"/>
                    <a:pt x="5384" y="14236"/>
                  </a:cubicBezTo>
                  <a:cubicBezTo>
                    <a:pt x="3213" y="67862"/>
                    <a:pt x="0" y="123634"/>
                    <a:pt x="3917" y="177164"/>
                  </a:cubicBezTo>
                  <a:cubicBezTo>
                    <a:pt x="5041" y="192608"/>
                    <a:pt x="27368" y="194754"/>
                    <a:pt x="28568" y="1784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2" name="Google Shape;402;p7"/>
            <p:cNvSpPr/>
            <p:nvPr/>
          </p:nvSpPr>
          <p:spPr>
            <a:xfrm>
              <a:off x="1880494" y="4457685"/>
              <a:ext cx="45976" cy="117162"/>
            </a:xfrm>
            <a:custGeom>
              <a:avLst/>
              <a:gdLst/>
              <a:ahLst/>
              <a:cxnLst/>
              <a:rect l="l" t="t" r="r" b="b"/>
              <a:pathLst>
                <a:path w="61302" h="156216" extrusionOk="0">
                  <a:moveTo>
                    <a:pt x="26612" y="141312"/>
                  </a:moveTo>
                  <a:cubicBezTo>
                    <a:pt x="24637" y="99771"/>
                    <a:pt x="61302" y="39401"/>
                    <a:pt x="20497" y="7048"/>
                  </a:cubicBezTo>
                  <a:cubicBezTo>
                    <a:pt x="11607" y="0"/>
                    <a:pt x="0" y="13976"/>
                    <a:pt x="7721" y="21945"/>
                  </a:cubicBezTo>
                  <a:cubicBezTo>
                    <a:pt x="34531" y="49631"/>
                    <a:pt x="1790" y="106051"/>
                    <a:pt x="3524" y="140119"/>
                  </a:cubicBezTo>
                  <a:cubicBezTo>
                    <a:pt x="4273" y="154838"/>
                    <a:pt x="27324" y="156216"/>
                    <a:pt x="26612" y="1413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3" name="Google Shape;403;p7"/>
            <p:cNvSpPr/>
            <p:nvPr/>
          </p:nvSpPr>
          <p:spPr>
            <a:xfrm>
              <a:off x="1453558" y="4448608"/>
              <a:ext cx="53554" cy="155500"/>
            </a:xfrm>
            <a:custGeom>
              <a:avLst/>
              <a:gdLst/>
              <a:ahLst/>
              <a:cxnLst/>
              <a:rect l="l" t="t" r="r" b="b"/>
              <a:pathLst>
                <a:path w="71405" h="207333" extrusionOk="0">
                  <a:moveTo>
                    <a:pt x="45770" y="123786"/>
                  </a:moveTo>
                  <a:cubicBezTo>
                    <a:pt x="45466" y="125069"/>
                    <a:pt x="45142" y="126358"/>
                    <a:pt x="44837" y="127641"/>
                  </a:cubicBezTo>
                  <a:cubicBezTo>
                    <a:pt x="45053" y="101034"/>
                    <a:pt x="45415" y="74434"/>
                    <a:pt x="45751" y="47802"/>
                  </a:cubicBezTo>
                  <a:cubicBezTo>
                    <a:pt x="45904" y="36055"/>
                    <a:pt x="33578" y="31953"/>
                    <a:pt x="25749" y="36118"/>
                  </a:cubicBezTo>
                  <a:cubicBezTo>
                    <a:pt x="26568" y="30022"/>
                    <a:pt x="27578" y="23939"/>
                    <a:pt x="29076" y="17881"/>
                  </a:cubicBezTo>
                  <a:cubicBezTo>
                    <a:pt x="31997" y="6083"/>
                    <a:pt x="14185" y="0"/>
                    <a:pt x="11036" y="11893"/>
                  </a:cubicBezTo>
                  <a:cubicBezTo>
                    <a:pt x="0" y="53555"/>
                    <a:pt x="4743" y="94932"/>
                    <a:pt x="12185" y="136226"/>
                  </a:cubicBezTo>
                  <a:cubicBezTo>
                    <a:pt x="12471" y="151568"/>
                    <a:pt x="14681" y="166401"/>
                    <a:pt x="20491" y="179908"/>
                  </a:cubicBezTo>
                  <a:cubicBezTo>
                    <a:pt x="20993" y="182587"/>
                    <a:pt x="21494" y="185261"/>
                    <a:pt x="21977" y="187934"/>
                  </a:cubicBezTo>
                  <a:cubicBezTo>
                    <a:pt x="22815" y="192582"/>
                    <a:pt x="26123" y="195287"/>
                    <a:pt x="29959" y="196259"/>
                  </a:cubicBezTo>
                  <a:cubicBezTo>
                    <a:pt x="30365" y="196799"/>
                    <a:pt x="30683" y="197370"/>
                    <a:pt x="31102" y="197904"/>
                  </a:cubicBezTo>
                  <a:cubicBezTo>
                    <a:pt x="38582" y="207333"/>
                    <a:pt x="51968" y="202069"/>
                    <a:pt x="56051" y="192678"/>
                  </a:cubicBezTo>
                  <a:cubicBezTo>
                    <a:pt x="65189" y="171678"/>
                    <a:pt x="68230" y="151047"/>
                    <a:pt x="70192" y="128390"/>
                  </a:cubicBezTo>
                  <a:cubicBezTo>
                    <a:pt x="71405" y="114465"/>
                    <a:pt x="49041" y="109893"/>
                    <a:pt x="45770" y="12378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4" name="Google Shape;404;p7"/>
            <p:cNvSpPr/>
            <p:nvPr/>
          </p:nvSpPr>
          <p:spPr>
            <a:xfrm>
              <a:off x="1526384" y="4485439"/>
              <a:ext cx="39147" cy="128630"/>
            </a:xfrm>
            <a:custGeom>
              <a:avLst/>
              <a:gdLst/>
              <a:ahLst/>
              <a:cxnLst/>
              <a:rect l="l" t="t" r="r" b="b"/>
              <a:pathLst>
                <a:path w="52196" h="171507" extrusionOk="0">
                  <a:moveTo>
                    <a:pt x="47447" y="159721"/>
                  </a:moveTo>
                  <a:cubicBezTo>
                    <a:pt x="51746" y="143217"/>
                    <a:pt x="52114" y="130251"/>
                    <a:pt x="48145" y="113525"/>
                  </a:cubicBezTo>
                  <a:cubicBezTo>
                    <a:pt x="46818" y="107899"/>
                    <a:pt x="42221" y="104927"/>
                    <a:pt x="37337" y="104260"/>
                  </a:cubicBezTo>
                  <a:cubicBezTo>
                    <a:pt x="39839" y="90843"/>
                    <a:pt x="43059" y="77978"/>
                    <a:pt x="43745" y="74193"/>
                  </a:cubicBezTo>
                  <a:cubicBezTo>
                    <a:pt x="47631" y="52806"/>
                    <a:pt x="52196" y="26098"/>
                    <a:pt x="36550" y="8242"/>
                  </a:cubicBezTo>
                  <a:cubicBezTo>
                    <a:pt x="29324" y="0"/>
                    <a:pt x="17144" y="3879"/>
                    <a:pt x="13303" y="13112"/>
                  </a:cubicBezTo>
                  <a:cubicBezTo>
                    <a:pt x="9048" y="23342"/>
                    <a:pt x="6692" y="34226"/>
                    <a:pt x="5511" y="45427"/>
                  </a:cubicBezTo>
                  <a:cubicBezTo>
                    <a:pt x="3022" y="46767"/>
                    <a:pt x="1123" y="49180"/>
                    <a:pt x="1041" y="53054"/>
                  </a:cubicBezTo>
                  <a:cubicBezTo>
                    <a:pt x="520" y="78022"/>
                    <a:pt x="0" y="100564"/>
                    <a:pt x="5714" y="123374"/>
                  </a:cubicBezTo>
                  <a:cubicBezTo>
                    <a:pt x="4127" y="142500"/>
                    <a:pt x="7308" y="163264"/>
                    <a:pt x="28282" y="169329"/>
                  </a:cubicBezTo>
                  <a:cubicBezTo>
                    <a:pt x="35807" y="171507"/>
                    <a:pt x="45307" y="167938"/>
                    <a:pt x="47447" y="1597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5" name="Google Shape;405;p7"/>
            <p:cNvSpPr/>
            <p:nvPr/>
          </p:nvSpPr>
          <p:spPr>
            <a:xfrm>
              <a:off x="1594014" y="4487988"/>
              <a:ext cx="38319" cy="103827"/>
            </a:xfrm>
            <a:custGeom>
              <a:avLst/>
              <a:gdLst/>
              <a:ahLst/>
              <a:cxnLst/>
              <a:rect l="l" t="t" r="r" b="b"/>
              <a:pathLst>
                <a:path w="51092" h="138436" extrusionOk="0">
                  <a:moveTo>
                    <a:pt x="28555" y="41992"/>
                  </a:moveTo>
                  <a:cubicBezTo>
                    <a:pt x="29375" y="32092"/>
                    <a:pt x="30156" y="22332"/>
                    <a:pt x="30162" y="13017"/>
                  </a:cubicBezTo>
                  <a:cubicBezTo>
                    <a:pt x="30168" y="1092"/>
                    <a:pt x="11976" y="0"/>
                    <a:pt x="11576" y="12058"/>
                  </a:cubicBezTo>
                  <a:cubicBezTo>
                    <a:pt x="10337" y="49428"/>
                    <a:pt x="0" y="89471"/>
                    <a:pt x="11715" y="126066"/>
                  </a:cubicBezTo>
                  <a:cubicBezTo>
                    <a:pt x="15125" y="136740"/>
                    <a:pt x="26879" y="138436"/>
                    <a:pt x="33883" y="130143"/>
                  </a:cubicBezTo>
                  <a:cubicBezTo>
                    <a:pt x="51092" y="109772"/>
                    <a:pt x="49002" y="81667"/>
                    <a:pt x="48209" y="56610"/>
                  </a:cubicBezTo>
                  <a:cubicBezTo>
                    <a:pt x="47847" y="45167"/>
                    <a:pt x="37033" y="40093"/>
                    <a:pt x="28555" y="4199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6" name="Google Shape;406;p7"/>
            <p:cNvSpPr/>
            <p:nvPr/>
          </p:nvSpPr>
          <p:spPr>
            <a:xfrm>
              <a:off x="1466907" y="4630460"/>
              <a:ext cx="32890" cy="87220"/>
            </a:xfrm>
            <a:custGeom>
              <a:avLst/>
              <a:gdLst/>
              <a:ahLst/>
              <a:cxnLst/>
              <a:rect l="l" t="t" r="r" b="b"/>
              <a:pathLst>
                <a:path w="43853" h="116293" extrusionOk="0">
                  <a:moveTo>
                    <a:pt x="26079" y="53524"/>
                  </a:moveTo>
                  <a:cubicBezTo>
                    <a:pt x="24250" y="38658"/>
                    <a:pt x="26276" y="23558"/>
                    <a:pt x="22637" y="8928"/>
                  </a:cubicBezTo>
                  <a:cubicBezTo>
                    <a:pt x="20847" y="1708"/>
                    <a:pt x="9118" y="0"/>
                    <a:pt x="7169" y="8128"/>
                  </a:cubicBezTo>
                  <a:cubicBezTo>
                    <a:pt x="82" y="37699"/>
                    <a:pt x="0" y="77558"/>
                    <a:pt x="16973" y="103790"/>
                  </a:cubicBezTo>
                  <a:cubicBezTo>
                    <a:pt x="25069" y="116293"/>
                    <a:pt x="43853" y="107022"/>
                    <a:pt x="37693" y="93078"/>
                  </a:cubicBezTo>
                  <a:cubicBezTo>
                    <a:pt x="31940" y="80073"/>
                    <a:pt x="27819" y="67659"/>
                    <a:pt x="26079" y="5352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7" name="Google Shape;407;p7"/>
            <p:cNvSpPr/>
            <p:nvPr/>
          </p:nvSpPr>
          <p:spPr>
            <a:xfrm>
              <a:off x="1506721" y="4612133"/>
              <a:ext cx="25489" cy="102341"/>
            </a:xfrm>
            <a:custGeom>
              <a:avLst/>
              <a:gdLst/>
              <a:ahLst/>
              <a:cxnLst/>
              <a:rect l="l" t="t" r="r" b="b"/>
              <a:pathLst>
                <a:path w="33985" h="136455" extrusionOk="0">
                  <a:moveTo>
                    <a:pt x="9944" y="1314"/>
                  </a:moveTo>
                  <a:cubicBezTo>
                    <a:pt x="2190" y="2514"/>
                    <a:pt x="1403" y="13030"/>
                    <a:pt x="6299" y="17176"/>
                  </a:cubicBezTo>
                  <a:cubicBezTo>
                    <a:pt x="2787" y="21278"/>
                    <a:pt x="3689" y="28301"/>
                    <a:pt x="8947" y="30067"/>
                  </a:cubicBezTo>
                  <a:cubicBezTo>
                    <a:pt x="7289" y="31064"/>
                    <a:pt x="5943" y="32645"/>
                    <a:pt x="5607" y="34778"/>
                  </a:cubicBezTo>
                  <a:cubicBezTo>
                    <a:pt x="1238" y="62572"/>
                    <a:pt x="0" y="94291"/>
                    <a:pt x="1987" y="122358"/>
                  </a:cubicBezTo>
                  <a:cubicBezTo>
                    <a:pt x="2857" y="134747"/>
                    <a:pt x="20815" y="136455"/>
                    <a:pt x="21748" y="123386"/>
                  </a:cubicBezTo>
                  <a:cubicBezTo>
                    <a:pt x="23793" y="94627"/>
                    <a:pt x="22485" y="62236"/>
                    <a:pt x="17989" y="33743"/>
                  </a:cubicBezTo>
                  <a:cubicBezTo>
                    <a:pt x="17735" y="32124"/>
                    <a:pt x="17005" y="31019"/>
                    <a:pt x="16090" y="30238"/>
                  </a:cubicBezTo>
                  <a:cubicBezTo>
                    <a:pt x="19151" y="30003"/>
                    <a:pt x="22155" y="29591"/>
                    <a:pt x="25323" y="28835"/>
                  </a:cubicBezTo>
                  <a:cubicBezTo>
                    <a:pt x="28435" y="28098"/>
                    <a:pt x="31546" y="25698"/>
                    <a:pt x="32384" y="22472"/>
                  </a:cubicBezTo>
                  <a:cubicBezTo>
                    <a:pt x="33985" y="16344"/>
                    <a:pt x="33642" y="10344"/>
                    <a:pt x="29273" y="5422"/>
                  </a:cubicBezTo>
                  <a:cubicBezTo>
                    <a:pt x="24453" y="0"/>
                    <a:pt x="16440" y="304"/>
                    <a:pt x="9944" y="13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8" name="Google Shape;408;p7"/>
            <p:cNvSpPr/>
            <p:nvPr/>
          </p:nvSpPr>
          <p:spPr>
            <a:xfrm>
              <a:off x="1548743" y="4621709"/>
              <a:ext cx="35995" cy="91554"/>
            </a:xfrm>
            <a:custGeom>
              <a:avLst/>
              <a:gdLst/>
              <a:ahLst/>
              <a:cxnLst/>
              <a:rect l="l" t="t" r="r" b="b"/>
              <a:pathLst>
                <a:path w="47993" h="122072" extrusionOk="0">
                  <a:moveTo>
                    <a:pt x="34778" y="98945"/>
                  </a:moveTo>
                  <a:cubicBezTo>
                    <a:pt x="33699" y="98551"/>
                    <a:pt x="32550" y="98393"/>
                    <a:pt x="31457" y="98063"/>
                  </a:cubicBezTo>
                  <a:cubicBezTo>
                    <a:pt x="25361" y="70662"/>
                    <a:pt x="30651" y="43789"/>
                    <a:pt x="39160" y="16954"/>
                  </a:cubicBezTo>
                  <a:cubicBezTo>
                    <a:pt x="42284" y="7105"/>
                    <a:pt x="30575" y="0"/>
                    <a:pt x="22891" y="6324"/>
                  </a:cubicBezTo>
                  <a:cubicBezTo>
                    <a:pt x="19297" y="9277"/>
                    <a:pt x="15703" y="12242"/>
                    <a:pt x="12103" y="15201"/>
                  </a:cubicBezTo>
                  <a:cubicBezTo>
                    <a:pt x="6305" y="19970"/>
                    <a:pt x="8559" y="26542"/>
                    <a:pt x="13347" y="29654"/>
                  </a:cubicBezTo>
                  <a:cubicBezTo>
                    <a:pt x="4800" y="56134"/>
                    <a:pt x="0" y="84474"/>
                    <a:pt x="8000" y="111410"/>
                  </a:cubicBezTo>
                  <a:cubicBezTo>
                    <a:pt x="9690" y="117087"/>
                    <a:pt x="13912" y="121126"/>
                    <a:pt x="20002" y="121570"/>
                  </a:cubicBezTo>
                  <a:cubicBezTo>
                    <a:pt x="23482" y="121977"/>
                    <a:pt x="26974" y="122072"/>
                    <a:pt x="30467" y="121843"/>
                  </a:cubicBezTo>
                  <a:cubicBezTo>
                    <a:pt x="43294" y="121602"/>
                    <a:pt x="47993" y="103098"/>
                    <a:pt x="34778" y="989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09" name="Google Shape;409;p7"/>
            <p:cNvSpPr/>
            <p:nvPr/>
          </p:nvSpPr>
          <p:spPr>
            <a:xfrm>
              <a:off x="1579610" y="4618163"/>
              <a:ext cx="34714" cy="78167"/>
            </a:xfrm>
            <a:custGeom>
              <a:avLst/>
              <a:gdLst/>
              <a:ahLst/>
              <a:cxnLst/>
              <a:rect l="l" t="t" r="r" b="b"/>
              <a:pathLst>
                <a:path w="46285" h="104222" extrusionOk="0">
                  <a:moveTo>
                    <a:pt x="20154" y="6654"/>
                  </a:moveTo>
                  <a:cubicBezTo>
                    <a:pt x="11842" y="0"/>
                    <a:pt x="0" y="13792"/>
                    <a:pt x="8007" y="20815"/>
                  </a:cubicBezTo>
                  <a:cubicBezTo>
                    <a:pt x="26847" y="37325"/>
                    <a:pt x="16948" y="67348"/>
                    <a:pt x="16770" y="89198"/>
                  </a:cubicBezTo>
                  <a:cubicBezTo>
                    <a:pt x="16662" y="103054"/>
                    <a:pt x="38182" y="104222"/>
                    <a:pt x="38296" y="90309"/>
                  </a:cubicBezTo>
                  <a:cubicBezTo>
                    <a:pt x="38531" y="60972"/>
                    <a:pt x="46285" y="27578"/>
                    <a:pt x="20154" y="665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0" name="Google Shape;410;p7"/>
            <p:cNvSpPr/>
            <p:nvPr/>
          </p:nvSpPr>
          <p:spPr>
            <a:xfrm>
              <a:off x="1612962" y="4649109"/>
              <a:ext cx="12239" cy="25631"/>
            </a:xfrm>
            <a:custGeom>
              <a:avLst/>
              <a:gdLst/>
              <a:ahLst/>
              <a:cxnLst/>
              <a:rect l="l" t="t" r="r" b="b"/>
              <a:pathLst>
                <a:path w="16319" h="34175" extrusionOk="0">
                  <a:moveTo>
                    <a:pt x="120" y="10458"/>
                  </a:moveTo>
                  <a:cubicBezTo>
                    <a:pt x="0" y="15411"/>
                    <a:pt x="63" y="20154"/>
                    <a:pt x="584" y="25082"/>
                  </a:cubicBezTo>
                  <a:cubicBezTo>
                    <a:pt x="1543" y="34175"/>
                    <a:pt x="14998" y="32035"/>
                    <a:pt x="15868" y="23812"/>
                  </a:cubicBezTo>
                  <a:cubicBezTo>
                    <a:pt x="16319" y="19589"/>
                    <a:pt x="16268" y="15525"/>
                    <a:pt x="16167" y="11290"/>
                  </a:cubicBezTo>
                  <a:cubicBezTo>
                    <a:pt x="15913" y="1066"/>
                    <a:pt x="381" y="0"/>
                    <a:pt x="120" y="104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1" name="Google Shape;411;p7"/>
            <p:cNvSpPr/>
            <p:nvPr/>
          </p:nvSpPr>
          <p:spPr>
            <a:xfrm>
              <a:off x="969759" y="5141872"/>
              <a:ext cx="116419" cy="153219"/>
            </a:xfrm>
            <a:custGeom>
              <a:avLst/>
              <a:gdLst/>
              <a:ahLst/>
              <a:cxnLst/>
              <a:rect l="l" t="t" r="r" b="b"/>
              <a:pathLst>
                <a:path w="155225" h="204292" extrusionOk="0">
                  <a:moveTo>
                    <a:pt x="147370" y="96132"/>
                  </a:moveTo>
                  <a:cubicBezTo>
                    <a:pt x="147713" y="82937"/>
                    <a:pt x="147974" y="69742"/>
                    <a:pt x="147770" y="56527"/>
                  </a:cubicBezTo>
                  <a:cubicBezTo>
                    <a:pt x="147593" y="44646"/>
                    <a:pt x="129673" y="43472"/>
                    <a:pt x="129184" y="55568"/>
                  </a:cubicBezTo>
                  <a:cubicBezTo>
                    <a:pt x="129133" y="56711"/>
                    <a:pt x="129038" y="57943"/>
                    <a:pt x="128981" y="59112"/>
                  </a:cubicBezTo>
                  <a:cubicBezTo>
                    <a:pt x="127857" y="57753"/>
                    <a:pt x="126485" y="56559"/>
                    <a:pt x="125272" y="55257"/>
                  </a:cubicBezTo>
                  <a:cubicBezTo>
                    <a:pt x="127622" y="53117"/>
                    <a:pt x="129914" y="50673"/>
                    <a:pt x="132080" y="47542"/>
                  </a:cubicBezTo>
                  <a:cubicBezTo>
                    <a:pt x="137610" y="39541"/>
                    <a:pt x="125704" y="32416"/>
                    <a:pt x="119792" y="39477"/>
                  </a:cubicBezTo>
                  <a:cubicBezTo>
                    <a:pt x="101720" y="61067"/>
                    <a:pt x="52146" y="0"/>
                    <a:pt x="19907" y="34524"/>
                  </a:cubicBezTo>
                  <a:cubicBezTo>
                    <a:pt x="0" y="55841"/>
                    <a:pt x="3822" y="104565"/>
                    <a:pt x="3524" y="130695"/>
                  </a:cubicBezTo>
                  <a:cubicBezTo>
                    <a:pt x="3365" y="144443"/>
                    <a:pt x="3371" y="171475"/>
                    <a:pt x="6324" y="200450"/>
                  </a:cubicBezTo>
                  <a:cubicBezTo>
                    <a:pt x="15538" y="200691"/>
                    <a:pt x="24758" y="200926"/>
                    <a:pt x="33978" y="201174"/>
                  </a:cubicBezTo>
                  <a:cubicBezTo>
                    <a:pt x="28702" y="156673"/>
                    <a:pt x="29038" y="107892"/>
                    <a:pt x="29616" y="96081"/>
                  </a:cubicBezTo>
                  <a:cubicBezTo>
                    <a:pt x="31635" y="54933"/>
                    <a:pt x="40690" y="33934"/>
                    <a:pt x="84448" y="56648"/>
                  </a:cubicBezTo>
                  <a:cubicBezTo>
                    <a:pt x="92754" y="60953"/>
                    <a:pt x="100336" y="63080"/>
                    <a:pt x="107315" y="62858"/>
                  </a:cubicBezTo>
                  <a:cubicBezTo>
                    <a:pt x="116128" y="71240"/>
                    <a:pt x="122218" y="80733"/>
                    <a:pt x="126517" y="90938"/>
                  </a:cubicBezTo>
                  <a:cubicBezTo>
                    <a:pt x="123113" y="126415"/>
                    <a:pt x="118186" y="166198"/>
                    <a:pt x="120034" y="203396"/>
                  </a:cubicBezTo>
                  <a:cubicBezTo>
                    <a:pt x="131629" y="203688"/>
                    <a:pt x="143236" y="203993"/>
                    <a:pt x="154838" y="204292"/>
                  </a:cubicBezTo>
                  <a:cubicBezTo>
                    <a:pt x="155225" y="184759"/>
                    <a:pt x="154819" y="165246"/>
                    <a:pt x="154197" y="146691"/>
                  </a:cubicBezTo>
                  <a:cubicBezTo>
                    <a:pt x="153644" y="130105"/>
                    <a:pt x="151961" y="112547"/>
                    <a:pt x="147370" y="961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2" name="Google Shape;412;p7"/>
            <p:cNvSpPr/>
            <p:nvPr/>
          </p:nvSpPr>
          <p:spPr>
            <a:xfrm>
              <a:off x="23473" y="5072807"/>
              <a:ext cx="30627" cy="91178"/>
            </a:xfrm>
            <a:custGeom>
              <a:avLst/>
              <a:gdLst/>
              <a:ahLst/>
              <a:cxnLst/>
              <a:rect l="l" t="t" r="r" b="b"/>
              <a:pathLst>
                <a:path w="40836" h="121570" extrusionOk="0">
                  <a:moveTo>
                    <a:pt x="12179" y="112439"/>
                  </a:moveTo>
                  <a:cubicBezTo>
                    <a:pt x="13557" y="121570"/>
                    <a:pt x="26498" y="121164"/>
                    <a:pt x="29349" y="113328"/>
                  </a:cubicBezTo>
                  <a:cubicBezTo>
                    <a:pt x="40836" y="81718"/>
                    <a:pt x="20358" y="40430"/>
                    <a:pt x="15716" y="8578"/>
                  </a:cubicBezTo>
                  <a:cubicBezTo>
                    <a:pt x="14465" y="0"/>
                    <a:pt x="1212" y="1479"/>
                    <a:pt x="812" y="9817"/>
                  </a:cubicBezTo>
                  <a:cubicBezTo>
                    <a:pt x="0" y="26650"/>
                    <a:pt x="3321" y="43154"/>
                    <a:pt x="6318" y="59658"/>
                  </a:cubicBezTo>
                  <a:cubicBezTo>
                    <a:pt x="9512" y="77222"/>
                    <a:pt x="9531" y="94907"/>
                    <a:pt x="12179" y="1124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3" name="Google Shape;413;p7"/>
            <p:cNvSpPr/>
            <p:nvPr/>
          </p:nvSpPr>
          <p:spPr>
            <a:xfrm>
              <a:off x="84396" y="5080462"/>
              <a:ext cx="22069" cy="158853"/>
            </a:xfrm>
            <a:custGeom>
              <a:avLst/>
              <a:gdLst/>
              <a:ahLst/>
              <a:cxnLst/>
              <a:rect l="l" t="t" r="r" b="b"/>
              <a:pathLst>
                <a:path w="29425" h="211804" extrusionOk="0">
                  <a:moveTo>
                    <a:pt x="22548" y="107670"/>
                  </a:moveTo>
                  <a:cubicBezTo>
                    <a:pt x="22015" y="107626"/>
                    <a:pt x="21475" y="107581"/>
                    <a:pt x="20935" y="107537"/>
                  </a:cubicBezTo>
                  <a:cubicBezTo>
                    <a:pt x="22167" y="106521"/>
                    <a:pt x="23209" y="105181"/>
                    <a:pt x="23723" y="103244"/>
                  </a:cubicBezTo>
                  <a:cubicBezTo>
                    <a:pt x="27451" y="89173"/>
                    <a:pt x="25876" y="74790"/>
                    <a:pt x="25527" y="60350"/>
                  </a:cubicBezTo>
                  <a:cubicBezTo>
                    <a:pt x="25139" y="44589"/>
                    <a:pt x="25253" y="28721"/>
                    <a:pt x="23990" y="13004"/>
                  </a:cubicBezTo>
                  <a:cubicBezTo>
                    <a:pt x="23069" y="1644"/>
                    <a:pt x="6775" y="0"/>
                    <a:pt x="5791" y="12065"/>
                  </a:cubicBezTo>
                  <a:cubicBezTo>
                    <a:pt x="4514" y="27730"/>
                    <a:pt x="4635" y="43541"/>
                    <a:pt x="4254" y="59251"/>
                  </a:cubicBezTo>
                  <a:cubicBezTo>
                    <a:pt x="3898" y="73583"/>
                    <a:pt x="2095" y="88347"/>
                    <a:pt x="5797" y="102317"/>
                  </a:cubicBezTo>
                  <a:cubicBezTo>
                    <a:pt x="6565" y="105206"/>
                    <a:pt x="8667" y="107264"/>
                    <a:pt x="11163" y="108413"/>
                  </a:cubicBezTo>
                  <a:cubicBezTo>
                    <a:pt x="8274" y="111074"/>
                    <a:pt x="8477" y="116859"/>
                    <a:pt x="13068" y="118338"/>
                  </a:cubicBezTo>
                  <a:lnTo>
                    <a:pt x="13874" y="118598"/>
                  </a:lnTo>
                  <a:cubicBezTo>
                    <a:pt x="5937" y="144094"/>
                    <a:pt x="0" y="177571"/>
                    <a:pt x="6565" y="202463"/>
                  </a:cubicBezTo>
                  <a:cubicBezTo>
                    <a:pt x="8616" y="210235"/>
                    <a:pt x="20567" y="211804"/>
                    <a:pt x="22980" y="203314"/>
                  </a:cubicBezTo>
                  <a:cubicBezTo>
                    <a:pt x="26657" y="190353"/>
                    <a:pt x="24644" y="177088"/>
                    <a:pt x="24282" y="163753"/>
                  </a:cubicBezTo>
                  <a:cubicBezTo>
                    <a:pt x="23850" y="147745"/>
                    <a:pt x="25152" y="132054"/>
                    <a:pt x="28511" y="116395"/>
                  </a:cubicBezTo>
                  <a:cubicBezTo>
                    <a:pt x="29425" y="112141"/>
                    <a:pt x="27190" y="108045"/>
                    <a:pt x="22548" y="1076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4" name="Google Shape;414;p7"/>
            <p:cNvSpPr/>
            <p:nvPr/>
          </p:nvSpPr>
          <p:spPr>
            <a:xfrm>
              <a:off x="133612" y="5061986"/>
              <a:ext cx="32999" cy="94211"/>
            </a:xfrm>
            <a:custGeom>
              <a:avLst/>
              <a:gdLst/>
              <a:ahLst/>
              <a:cxnLst/>
              <a:rect l="l" t="t" r="r" b="b"/>
              <a:pathLst>
                <a:path w="43999" h="125615" extrusionOk="0">
                  <a:moveTo>
                    <a:pt x="15220" y="114458"/>
                  </a:moveTo>
                  <a:cubicBezTo>
                    <a:pt x="16167" y="125615"/>
                    <a:pt x="32950" y="122993"/>
                    <a:pt x="33991" y="112896"/>
                  </a:cubicBezTo>
                  <a:cubicBezTo>
                    <a:pt x="37477" y="79152"/>
                    <a:pt x="43999" y="33413"/>
                    <a:pt x="17640" y="6978"/>
                  </a:cubicBezTo>
                  <a:cubicBezTo>
                    <a:pt x="10680" y="0"/>
                    <a:pt x="0" y="9588"/>
                    <a:pt x="6286" y="17214"/>
                  </a:cubicBezTo>
                  <a:cubicBezTo>
                    <a:pt x="28263" y="43840"/>
                    <a:pt x="12579" y="83400"/>
                    <a:pt x="15220" y="11445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5" name="Google Shape;415;p7"/>
            <p:cNvSpPr/>
            <p:nvPr/>
          </p:nvSpPr>
          <p:spPr>
            <a:xfrm>
              <a:off x="558461" y="4207186"/>
              <a:ext cx="34033" cy="83857"/>
            </a:xfrm>
            <a:custGeom>
              <a:avLst/>
              <a:gdLst/>
              <a:ahLst/>
              <a:cxnLst/>
              <a:rect l="l" t="t" r="r" b="b"/>
              <a:pathLst>
                <a:path w="45377" h="111810" extrusionOk="0">
                  <a:moveTo>
                    <a:pt x="26034" y="100482"/>
                  </a:moveTo>
                  <a:cubicBezTo>
                    <a:pt x="28924" y="111810"/>
                    <a:pt x="45377" y="108032"/>
                    <a:pt x="43637" y="96596"/>
                  </a:cubicBezTo>
                  <a:cubicBezTo>
                    <a:pt x="39090" y="66605"/>
                    <a:pt x="25336" y="38277"/>
                    <a:pt x="17030" y="9156"/>
                  </a:cubicBezTo>
                  <a:cubicBezTo>
                    <a:pt x="14420" y="0"/>
                    <a:pt x="0" y="3035"/>
                    <a:pt x="2489" y="12369"/>
                  </a:cubicBezTo>
                  <a:cubicBezTo>
                    <a:pt x="10318" y="41770"/>
                    <a:pt x="18516" y="70993"/>
                    <a:pt x="26034" y="10048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6" name="Google Shape;416;p7"/>
            <p:cNvSpPr/>
            <p:nvPr/>
          </p:nvSpPr>
          <p:spPr>
            <a:xfrm>
              <a:off x="1412851" y="2693783"/>
              <a:ext cx="41491" cy="124381"/>
            </a:xfrm>
            <a:custGeom>
              <a:avLst/>
              <a:gdLst/>
              <a:ahLst/>
              <a:cxnLst/>
              <a:rect l="l" t="t" r="r" b="b"/>
              <a:pathLst>
                <a:path w="55321" h="165842" extrusionOk="0">
                  <a:moveTo>
                    <a:pt x="51288" y="148520"/>
                  </a:moveTo>
                  <a:cubicBezTo>
                    <a:pt x="55321" y="120650"/>
                    <a:pt x="51155" y="93040"/>
                    <a:pt x="37496" y="68383"/>
                  </a:cubicBezTo>
                  <a:cubicBezTo>
                    <a:pt x="36899" y="67303"/>
                    <a:pt x="36118" y="66440"/>
                    <a:pt x="35344" y="65576"/>
                  </a:cubicBezTo>
                  <a:cubicBezTo>
                    <a:pt x="35204" y="48590"/>
                    <a:pt x="35147" y="31616"/>
                    <a:pt x="34696" y="14751"/>
                  </a:cubicBezTo>
                  <a:cubicBezTo>
                    <a:pt x="36245" y="1308"/>
                    <a:pt x="14046" y="0"/>
                    <a:pt x="13652" y="13665"/>
                  </a:cubicBezTo>
                  <a:cubicBezTo>
                    <a:pt x="13157" y="30822"/>
                    <a:pt x="12915" y="48025"/>
                    <a:pt x="12661" y="65227"/>
                  </a:cubicBezTo>
                  <a:cubicBezTo>
                    <a:pt x="11283" y="66719"/>
                    <a:pt x="10071" y="68421"/>
                    <a:pt x="9334" y="70599"/>
                  </a:cubicBezTo>
                  <a:cubicBezTo>
                    <a:pt x="0" y="98094"/>
                    <a:pt x="666" y="124644"/>
                    <a:pt x="11912" y="151396"/>
                  </a:cubicBezTo>
                  <a:cubicBezTo>
                    <a:pt x="14922" y="158559"/>
                    <a:pt x="20745" y="160166"/>
                    <a:pt x="26187" y="158673"/>
                  </a:cubicBezTo>
                  <a:cubicBezTo>
                    <a:pt x="33591" y="165842"/>
                    <a:pt x="49549" y="160559"/>
                    <a:pt x="51288" y="1485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7" name="Google Shape;417;p7"/>
            <p:cNvSpPr/>
            <p:nvPr/>
          </p:nvSpPr>
          <p:spPr>
            <a:xfrm>
              <a:off x="1459697" y="2708435"/>
              <a:ext cx="42643" cy="108770"/>
            </a:xfrm>
            <a:custGeom>
              <a:avLst/>
              <a:gdLst/>
              <a:ahLst/>
              <a:cxnLst/>
              <a:rect l="l" t="t" r="r" b="b"/>
              <a:pathLst>
                <a:path w="56857" h="145027" extrusionOk="0">
                  <a:moveTo>
                    <a:pt x="1822" y="17595"/>
                  </a:moveTo>
                  <a:cubicBezTo>
                    <a:pt x="4457" y="36379"/>
                    <a:pt x="7893" y="55111"/>
                    <a:pt x="10115" y="73926"/>
                  </a:cubicBezTo>
                  <a:cubicBezTo>
                    <a:pt x="5924" y="90195"/>
                    <a:pt x="10134" y="111042"/>
                    <a:pt x="12084" y="125552"/>
                  </a:cubicBezTo>
                  <a:cubicBezTo>
                    <a:pt x="13061" y="132816"/>
                    <a:pt x="19665" y="135737"/>
                    <a:pt x="25838" y="135000"/>
                  </a:cubicBezTo>
                  <a:cubicBezTo>
                    <a:pt x="30632" y="145027"/>
                    <a:pt x="47866" y="140557"/>
                    <a:pt x="49568" y="128879"/>
                  </a:cubicBezTo>
                  <a:cubicBezTo>
                    <a:pt x="53136" y="104324"/>
                    <a:pt x="56857" y="82524"/>
                    <a:pt x="47180" y="58902"/>
                  </a:cubicBezTo>
                  <a:cubicBezTo>
                    <a:pt x="44234" y="51720"/>
                    <a:pt x="35693" y="50101"/>
                    <a:pt x="29025" y="52228"/>
                  </a:cubicBezTo>
                  <a:cubicBezTo>
                    <a:pt x="26720" y="39255"/>
                    <a:pt x="24282" y="26276"/>
                    <a:pt x="21913" y="13157"/>
                  </a:cubicBezTo>
                  <a:cubicBezTo>
                    <a:pt x="19545" y="0"/>
                    <a:pt x="0" y="4597"/>
                    <a:pt x="1822" y="175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8" name="Google Shape;418;p7"/>
            <p:cNvSpPr/>
            <p:nvPr/>
          </p:nvSpPr>
          <p:spPr>
            <a:xfrm>
              <a:off x="1512167" y="2717765"/>
              <a:ext cx="33694" cy="119677"/>
            </a:xfrm>
            <a:custGeom>
              <a:avLst/>
              <a:gdLst/>
              <a:ahLst/>
              <a:cxnLst/>
              <a:rect l="l" t="t" r="r" b="b"/>
              <a:pathLst>
                <a:path w="44926" h="159569" extrusionOk="0">
                  <a:moveTo>
                    <a:pt x="8547" y="70719"/>
                  </a:moveTo>
                  <a:cubicBezTo>
                    <a:pt x="17583" y="93021"/>
                    <a:pt x="984" y="119430"/>
                    <a:pt x="3460" y="143884"/>
                  </a:cubicBezTo>
                  <a:cubicBezTo>
                    <a:pt x="5048" y="159569"/>
                    <a:pt x="31826" y="157314"/>
                    <a:pt x="31134" y="141592"/>
                  </a:cubicBezTo>
                  <a:cubicBezTo>
                    <a:pt x="30321" y="122955"/>
                    <a:pt x="36982" y="105651"/>
                    <a:pt x="39909" y="87420"/>
                  </a:cubicBezTo>
                  <a:cubicBezTo>
                    <a:pt x="40957" y="80899"/>
                    <a:pt x="40811" y="75355"/>
                    <a:pt x="36982" y="70046"/>
                  </a:cubicBezTo>
                  <a:cubicBezTo>
                    <a:pt x="23647" y="51581"/>
                    <a:pt x="33261" y="36671"/>
                    <a:pt x="39909" y="18872"/>
                  </a:cubicBezTo>
                  <a:cubicBezTo>
                    <a:pt x="44926" y="5473"/>
                    <a:pt x="25298" y="0"/>
                    <a:pt x="19456" y="12077"/>
                  </a:cubicBezTo>
                  <a:cubicBezTo>
                    <a:pt x="10413" y="30765"/>
                    <a:pt x="0" y="49631"/>
                    <a:pt x="8547" y="7071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19" name="Google Shape;419;p7"/>
            <p:cNvSpPr/>
            <p:nvPr/>
          </p:nvSpPr>
          <p:spPr>
            <a:xfrm>
              <a:off x="1560111" y="2719678"/>
              <a:ext cx="24265" cy="99722"/>
            </a:xfrm>
            <a:custGeom>
              <a:avLst/>
              <a:gdLst/>
              <a:ahLst/>
              <a:cxnLst/>
              <a:rect l="l" t="t" r="r" b="b"/>
              <a:pathLst>
                <a:path w="32353" h="132962" extrusionOk="0">
                  <a:moveTo>
                    <a:pt x="6521" y="12439"/>
                  </a:moveTo>
                  <a:cubicBezTo>
                    <a:pt x="3892" y="46913"/>
                    <a:pt x="0" y="84169"/>
                    <a:pt x="2952" y="118776"/>
                  </a:cubicBezTo>
                  <a:cubicBezTo>
                    <a:pt x="2946" y="118821"/>
                    <a:pt x="2946" y="118878"/>
                    <a:pt x="2933" y="118929"/>
                  </a:cubicBezTo>
                  <a:cubicBezTo>
                    <a:pt x="2482" y="121996"/>
                    <a:pt x="3276" y="124371"/>
                    <a:pt x="4508" y="126390"/>
                  </a:cubicBezTo>
                  <a:cubicBezTo>
                    <a:pt x="4851" y="127107"/>
                    <a:pt x="5226" y="127762"/>
                    <a:pt x="5695" y="128346"/>
                  </a:cubicBezTo>
                  <a:cubicBezTo>
                    <a:pt x="5740" y="128397"/>
                    <a:pt x="5791" y="128441"/>
                    <a:pt x="5848" y="128492"/>
                  </a:cubicBezTo>
                  <a:cubicBezTo>
                    <a:pt x="8839" y="132041"/>
                    <a:pt x="13804" y="132962"/>
                    <a:pt x="18478" y="131629"/>
                  </a:cubicBezTo>
                  <a:cubicBezTo>
                    <a:pt x="19748" y="131362"/>
                    <a:pt x="20910" y="130848"/>
                    <a:pt x="22059" y="130251"/>
                  </a:cubicBezTo>
                  <a:cubicBezTo>
                    <a:pt x="22072" y="130244"/>
                    <a:pt x="22078" y="130244"/>
                    <a:pt x="22091" y="130238"/>
                  </a:cubicBezTo>
                  <a:cubicBezTo>
                    <a:pt x="24866" y="128797"/>
                    <a:pt x="26981" y="126371"/>
                    <a:pt x="28054" y="122955"/>
                  </a:cubicBezTo>
                  <a:cubicBezTo>
                    <a:pt x="28143" y="122682"/>
                    <a:pt x="28238" y="122421"/>
                    <a:pt x="28308" y="122135"/>
                  </a:cubicBezTo>
                  <a:cubicBezTo>
                    <a:pt x="28473" y="121481"/>
                    <a:pt x="28822" y="120992"/>
                    <a:pt x="28892" y="120269"/>
                  </a:cubicBezTo>
                  <a:cubicBezTo>
                    <a:pt x="32353" y="85890"/>
                    <a:pt x="27914" y="47879"/>
                    <a:pt x="25304" y="13411"/>
                  </a:cubicBezTo>
                  <a:cubicBezTo>
                    <a:pt x="24415" y="1657"/>
                    <a:pt x="7467" y="0"/>
                    <a:pt x="6521" y="124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0" name="Google Shape;420;p7"/>
            <p:cNvSpPr/>
            <p:nvPr/>
          </p:nvSpPr>
          <p:spPr>
            <a:xfrm>
              <a:off x="1587769" y="2729822"/>
              <a:ext cx="24984" cy="113618"/>
            </a:xfrm>
            <a:custGeom>
              <a:avLst/>
              <a:gdLst/>
              <a:ahLst/>
              <a:cxnLst/>
              <a:rect l="l" t="t" r="r" b="b"/>
              <a:pathLst>
                <a:path w="33312" h="151491" extrusionOk="0">
                  <a:moveTo>
                    <a:pt x="25361" y="12388"/>
                  </a:moveTo>
                  <a:cubicBezTo>
                    <a:pt x="24682" y="1441"/>
                    <a:pt x="8667" y="0"/>
                    <a:pt x="7950" y="11487"/>
                  </a:cubicBezTo>
                  <a:cubicBezTo>
                    <a:pt x="5391" y="52228"/>
                    <a:pt x="0" y="99199"/>
                    <a:pt x="6896" y="139484"/>
                  </a:cubicBezTo>
                  <a:cubicBezTo>
                    <a:pt x="8953" y="151491"/>
                    <a:pt x="24879" y="148164"/>
                    <a:pt x="26631" y="137845"/>
                  </a:cubicBezTo>
                  <a:cubicBezTo>
                    <a:pt x="33312" y="98571"/>
                    <a:pt x="27838" y="52152"/>
                    <a:pt x="25361" y="123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1" name="Google Shape;421;p7"/>
            <p:cNvSpPr/>
            <p:nvPr/>
          </p:nvSpPr>
          <p:spPr>
            <a:xfrm>
              <a:off x="1618614" y="2729800"/>
              <a:ext cx="52982" cy="113638"/>
            </a:xfrm>
            <a:custGeom>
              <a:avLst/>
              <a:gdLst/>
              <a:ahLst/>
              <a:cxnLst/>
              <a:rect l="l" t="t" r="r" b="b"/>
              <a:pathLst>
                <a:path w="70643" h="151517" extrusionOk="0">
                  <a:moveTo>
                    <a:pt x="2286" y="136798"/>
                  </a:moveTo>
                  <a:cubicBezTo>
                    <a:pt x="0" y="150666"/>
                    <a:pt x="21647" y="151517"/>
                    <a:pt x="24003" y="137922"/>
                  </a:cubicBezTo>
                  <a:cubicBezTo>
                    <a:pt x="29800" y="104520"/>
                    <a:pt x="70643" y="30791"/>
                    <a:pt x="29984" y="5416"/>
                  </a:cubicBezTo>
                  <a:cubicBezTo>
                    <a:pt x="21310" y="0"/>
                    <a:pt x="13436" y="12439"/>
                    <a:pt x="21386" y="18522"/>
                  </a:cubicBezTo>
                  <a:cubicBezTo>
                    <a:pt x="37604" y="30930"/>
                    <a:pt x="21513" y="69062"/>
                    <a:pt x="16840" y="84277"/>
                  </a:cubicBezTo>
                  <a:cubicBezTo>
                    <a:pt x="11525" y="101587"/>
                    <a:pt x="5238" y="118884"/>
                    <a:pt x="2286" y="13679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2" name="Google Shape;422;p7"/>
            <p:cNvSpPr/>
            <p:nvPr/>
          </p:nvSpPr>
          <p:spPr>
            <a:xfrm>
              <a:off x="1431628" y="2831377"/>
              <a:ext cx="36328" cy="125239"/>
            </a:xfrm>
            <a:custGeom>
              <a:avLst/>
              <a:gdLst/>
              <a:ahLst/>
              <a:cxnLst/>
              <a:rect l="l" t="t" r="r" b="b"/>
              <a:pathLst>
                <a:path w="48437" h="166985" extrusionOk="0">
                  <a:moveTo>
                    <a:pt x="34683" y="15005"/>
                  </a:moveTo>
                  <a:cubicBezTo>
                    <a:pt x="33648" y="1974"/>
                    <a:pt x="14427" y="0"/>
                    <a:pt x="13747" y="13919"/>
                  </a:cubicBezTo>
                  <a:cubicBezTo>
                    <a:pt x="11677" y="56413"/>
                    <a:pt x="24555" y="102330"/>
                    <a:pt x="5092" y="142462"/>
                  </a:cubicBezTo>
                  <a:cubicBezTo>
                    <a:pt x="0" y="152958"/>
                    <a:pt x="6635" y="166985"/>
                    <a:pt x="19945" y="163995"/>
                  </a:cubicBezTo>
                  <a:cubicBezTo>
                    <a:pt x="22117" y="163512"/>
                    <a:pt x="24282" y="163023"/>
                    <a:pt x="26460" y="162534"/>
                  </a:cubicBezTo>
                  <a:cubicBezTo>
                    <a:pt x="33096" y="161042"/>
                    <a:pt x="36601" y="153085"/>
                    <a:pt x="33305" y="147358"/>
                  </a:cubicBezTo>
                  <a:cubicBezTo>
                    <a:pt x="48437" y="106565"/>
                    <a:pt x="38004" y="56883"/>
                    <a:pt x="34683" y="150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3" name="Google Shape;423;p7"/>
            <p:cNvSpPr/>
            <p:nvPr/>
          </p:nvSpPr>
          <p:spPr>
            <a:xfrm>
              <a:off x="1465523" y="2853474"/>
              <a:ext cx="35547" cy="121067"/>
            </a:xfrm>
            <a:custGeom>
              <a:avLst/>
              <a:gdLst/>
              <a:ahLst/>
              <a:cxnLst/>
              <a:rect l="l" t="t" r="r" b="b"/>
              <a:pathLst>
                <a:path w="47396" h="161423" extrusionOk="0">
                  <a:moveTo>
                    <a:pt x="8445" y="80327"/>
                  </a:moveTo>
                  <a:cubicBezTo>
                    <a:pt x="6064" y="101187"/>
                    <a:pt x="0" y="126110"/>
                    <a:pt x="5232" y="146919"/>
                  </a:cubicBezTo>
                  <a:cubicBezTo>
                    <a:pt x="7746" y="156921"/>
                    <a:pt x="20167" y="161423"/>
                    <a:pt x="28073" y="154228"/>
                  </a:cubicBezTo>
                  <a:lnTo>
                    <a:pt x="37972" y="145218"/>
                  </a:lnTo>
                  <a:cubicBezTo>
                    <a:pt x="47396" y="136639"/>
                    <a:pt x="40646" y="124923"/>
                    <a:pt x="31095" y="123189"/>
                  </a:cubicBezTo>
                  <a:cubicBezTo>
                    <a:pt x="30632" y="100018"/>
                    <a:pt x="34258" y="75984"/>
                    <a:pt x="35299" y="53359"/>
                  </a:cubicBezTo>
                  <a:cubicBezTo>
                    <a:pt x="35839" y="41630"/>
                    <a:pt x="41008" y="4641"/>
                    <a:pt x="23088" y="1123"/>
                  </a:cubicBezTo>
                  <a:cubicBezTo>
                    <a:pt x="17335" y="0"/>
                    <a:pt x="10153" y="2895"/>
                    <a:pt x="10267" y="9880"/>
                  </a:cubicBezTo>
                  <a:cubicBezTo>
                    <a:pt x="10725" y="14058"/>
                    <a:pt x="10407" y="18180"/>
                    <a:pt x="9302" y="22237"/>
                  </a:cubicBezTo>
                  <a:cubicBezTo>
                    <a:pt x="8693" y="25774"/>
                    <a:pt x="10598" y="28028"/>
                    <a:pt x="13207" y="29019"/>
                  </a:cubicBezTo>
                  <a:cubicBezTo>
                    <a:pt x="13081" y="31673"/>
                    <a:pt x="12890" y="34321"/>
                    <a:pt x="12750" y="36937"/>
                  </a:cubicBezTo>
                  <a:cubicBezTo>
                    <a:pt x="11957" y="51441"/>
                    <a:pt x="10090" y="65906"/>
                    <a:pt x="8445" y="803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4" name="Google Shape;424;p7"/>
            <p:cNvSpPr/>
            <p:nvPr/>
          </p:nvSpPr>
          <p:spPr>
            <a:xfrm>
              <a:off x="1493841" y="2851989"/>
              <a:ext cx="44410" cy="132311"/>
            </a:xfrm>
            <a:custGeom>
              <a:avLst/>
              <a:gdLst/>
              <a:ahLst/>
              <a:cxnLst/>
              <a:rect l="l" t="t" r="r" b="b"/>
              <a:pathLst>
                <a:path w="59213" h="176415" extrusionOk="0">
                  <a:moveTo>
                    <a:pt x="32677" y="11595"/>
                  </a:moveTo>
                  <a:cubicBezTo>
                    <a:pt x="30219" y="64388"/>
                    <a:pt x="0" y="114058"/>
                    <a:pt x="19259" y="166795"/>
                  </a:cubicBezTo>
                  <a:cubicBezTo>
                    <a:pt x="20878" y="171215"/>
                    <a:pt x="26200" y="173615"/>
                    <a:pt x="30486" y="174034"/>
                  </a:cubicBezTo>
                  <a:cubicBezTo>
                    <a:pt x="33972" y="174371"/>
                    <a:pt x="37452" y="174707"/>
                    <a:pt x="40932" y="175050"/>
                  </a:cubicBezTo>
                  <a:cubicBezTo>
                    <a:pt x="54965" y="176415"/>
                    <a:pt x="59213" y="154317"/>
                    <a:pt x="45529" y="150628"/>
                  </a:cubicBezTo>
                  <a:cubicBezTo>
                    <a:pt x="20720" y="143929"/>
                    <a:pt x="50907" y="33813"/>
                    <a:pt x="50482" y="12522"/>
                  </a:cubicBezTo>
                  <a:cubicBezTo>
                    <a:pt x="50253" y="1149"/>
                    <a:pt x="33216" y="0"/>
                    <a:pt x="32677" y="115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5" name="Google Shape;425;p7"/>
            <p:cNvSpPr/>
            <p:nvPr/>
          </p:nvSpPr>
          <p:spPr>
            <a:xfrm>
              <a:off x="1551845" y="2849971"/>
              <a:ext cx="29813" cy="126734"/>
            </a:xfrm>
            <a:custGeom>
              <a:avLst/>
              <a:gdLst/>
              <a:ahLst/>
              <a:cxnLst/>
              <a:rect l="l" t="t" r="r" b="b"/>
              <a:pathLst>
                <a:path w="39750" h="168979" extrusionOk="0">
                  <a:moveTo>
                    <a:pt x="37795" y="15309"/>
                  </a:moveTo>
                  <a:cubicBezTo>
                    <a:pt x="36741" y="1676"/>
                    <a:pt x="15481" y="0"/>
                    <a:pt x="16078" y="14185"/>
                  </a:cubicBezTo>
                  <a:cubicBezTo>
                    <a:pt x="17119" y="38893"/>
                    <a:pt x="7600" y="61842"/>
                    <a:pt x="3670" y="86017"/>
                  </a:cubicBezTo>
                  <a:cubicBezTo>
                    <a:pt x="0" y="108565"/>
                    <a:pt x="469" y="132562"/>
                    <a:pt x="3009" y="155193"/>
                  </a:cubicBezTo>
                  <a:cubicBezTo>
                    <a:pt x="4559" y="168979"/>
                    <a:pt x="24574" y="165576"/>
                    <a:pt x="26035" y="153282"/>
                  </a:cubicBezTo>
                  <a:cubicBezTo>
                    <a:pt x="28651" y="131381"/>
                    <a:pt x="26295" y="109283"/>
                    <a:pt x="27959" y="87268"/>
                  </a:cubicBezTo>
                  <a:cubicBezTo>
                    <a:pt x="29838" y="62388"/>
                    <a:pt x="39750" y="40620"/>
                    <a:pt x="37795" y="15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6" name="Google Shape;426;p7"/>
            <p:cNvSpPr/>
            <p:nvPr/>
          </p:nvSpPr>
          <p:spPr>
            <a:xfrm>
              <a:off x="1590790" y="2860503"/>
              <a:ext cx="18945" cy="115719"/>
            </a:xfrm>
            <a:custGeom>
              <a:avLst/>
              <a:gdLst/>
              <a:ahLst/>
              <a:cxnLst/>
              <a:rect l="l" t="t" r="r" b="b"/>
              <a:pathLst>
                <a:path w="25260" h="154292" extrusionOk="0">
                  <a:moveTo>
                    <a:pt x="2844" y="12738"/>
                  </a:moveTo>
                  <a:cubicBezTo>
                    <a:pt x="1968" y="54451"/>
                    <a:pt x="0" y="96323"/>
                    <a:pt x="1085" y="138036"/>
                  </a:cubicBezTo>
                  <a:cubicBezTo>
                    <a:pt x="1466" y="152749"/>
                    <a:pt x="23780" y="154292"/>
                    <a:pt x="24168" y="139230"/>
                  </a:cubicBezTo>
                  <a:cubicBezTo>
                    <a:pt x="25260" y="97453"/>
                    <a:pt x="23285" y="55524"/>
                    <a:pt x="22409" y="13747"/>
                  </a:cubicBezTo>
                  <a:cubicBezTo>
                    <a:pt x="22148" y="1257"/>
                    <a:pt x="3111" y="0"/>
                    <a:pt x="2844" y="1273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7" name="Google Shape;427;p7"/>
            <p:cNvSpPr/>
            <p:nvPr/>
          </p:nvSpPr>
          <p:spPr>
            <a:xfrm>
              <a:off x="1624609" y="2873356"/>
              <a:ext cx="39057" cy="96226"/>
            </a:xfrm>
            <a:custGeom>
              <a:avLst/>
              <a:gdLst/>
              <a:ahLst/>
              <a:cxnLst/>
              <a:rect l="l" t="t" r="r" b="b"/>
              <a:pathLst>
                <a:path w="52076" h="128301" extrusionOk="0">
                  <a:moveTo>
                    <a:pt x="41751" y="1498"/>
                  </a:moveTo>
                  <a:cubicBezTo>
                    <a:pt x="38049" y="1238"/>
                    <a:pt x="34340" y="977"/>
                    <a:pt x="30638" y="723"/>
                  </a:cubicBezTo>
                  <a:cubicBezTo>
                    <a:pt x="20269" y="0"/>
                    <a:pt x="19888" y="15106"/>
                    <a:pt x="29825" y="16573"/>
                  </a:cubicBezTo>
                  <a:cubicBezTo>
                    <a:pt x="30772" y="16713"/>
                    <a:pt x="31718" y="16846"/>
                    <a:pt x="32664" y="16986"/>
                  </a:cubicBezTo>
                  <a:cubicBezTo>
                    <a:pt x="32016" y="29317"/>
                    <a:pt x="30111" y="41579"/>
                    <a:pt x="27590" y="53638"/>
                  </a:cubicBezTo>
                  <a:cubicBezTo>
                    <a:pt x="24447" y="68694"/>
                    <a:pt x="21018" y="88893"/>
                    <a:pt x="10083" y="100520"/>
                  </a:cubicBezTo>
                  <a:cubicBezTo>
                    <a:pt x="0" y="111239"/>
                    <a:pt x="15773" y="128301"/>
                    <a:pt x="25304" y="117398"/>
                  </a:cubicBezTo>
                  <a:cubicBezTo>
                    <a:pt x="48577" y="90779"/>
                    <a:pt x="52076" y="44068"/>
                    <a:pt x="49669" y="10280"/>
                  </a:cubicBezTo>
                  <a:cubicBezTo>
                    <a:pt x="49339" y="5670"/>
                    <a:pt x="46723" y="1847"/>
                    <a:pt x="41751" y="149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8" name="Google Shape;428;p7"/>
            <p:cNvSpPr/>
            <p:nvPr/>
          </p:nvSpPr>
          <p:spPr>
            <a:xfrm>
              <a:off x="1432234" y="3033277"/>
              <a:ext cx="29794" cy="149819"/>
            </a:xfrm>
            <a:custGeom>
              <a:avLst/>
              <a:gdLst/>
              <a:ahLst/>
              <a:cxnLst/>
              <a:rect l="l" t="t" r="r" b="b"/>
              <a:pathLst>
                <a:path w="39725" h="199758" extrusionOk="0">
                  <a:moveTo>
                    <a:pt x="35687" y="58845"/>
                  </a:moveTo>
                  <a:cubicBezTo>
                    <a:pt x="36823" y="38201"/>
                    <a:pt x="36772" y="17005"/>
                    <a:pt x="18980" y="3778"/>
                  </a:cubicBezTo>
                  <a:cubicBezTo>
                    <a:pt x="13893" y="0"/>
                    <a:pt x="6350" y="3149"/>
                    <a:pt x="4457" y="8826"/>
                  </a:cubicBezTo>
                  <a:cubicBezTo>
                    <a:pt x="0" y="22225"/>
                    <a:pt x="247" y="21469"/>
                    <a:pt x="2546" y="35496"/>
                  </a:cubicBezTo>
                  <a:cubicBezTo>
                    <a:pt x="3498" y="41332"/>
                    <a:pt x="9994" y="43091"/>
                    <a:pt x="14630" y="41275"/>
                  </a:cubicBezTo>
                  <a:cubicBezTo>
                    <a:pt x="16014" y="59575"/>
                    <a:pt x="11836" y="82403"/>
                    <a:pt x="11518" y="94570"/>
                  </a:cubicBezTo>
                  <a:cubicBezTo>
                    <a:pt x="10731" y="125190"/>
                    <a:pt x="8724" y="156083"/>
                    <a:pt x="12503" y="186537"/>
                  </a:cubicBezTo>
                  <a:cubicBezTo>
                    <a:pt x="14141" y="199758"/>
                    <a:pt x="33102" y="196475"/>
                    <a:pt x="34563" y="184708"/>
                  </a:cubicBezTo>
                  <a:cubicBezTo>
                    <a:pt x="39725" y="143021"/>
                    <a:pt x="33381" y="100711"/>
                    <a:pt x="35687" y="588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29" name="Google Shape;429;p7"/>
            <p:cNvSpPr/>
            <p:nvPr/>
          </p:nvSpPr>
          <p:spPr>
            <a:xfrm>
              <a:off x="1483483" y="3024628"/>
              <a:ext cx="32114" cy="149476"/>
            </a:xfrm>
            <a:custGeom>
              <a:avLst/>
              <a:gdLst/>
              <a:ahLst/>
              <a:cxnLst/>
              <a:rect l="l" t="t" r="r" b="b"/>
              <a:pathLst>
                <a:path w="42818" h="199301" extrusionOk="0">
                  <a:moveTo>
                    <a:pt x="20897" y="4311"/>
                  </a:moveTo>
                  <a:cubicBezTo>
                    <a:pt x="19894" y="1733"/>
                    <a:pt x="16097" y="0"/>
                    <a:pt x="13487" y="844"/>
                  </a:cubicBezTo>
                  <a:cubicBezTo>
                    <a:pt x="2698" y="4337"/>
                    <a:pt x="0" y="8261"/>
                    <a:pt x="44" y="19850"/>
                  </a:cubicBezTo>
                  <a:cubicBezTo>
                    <a:pt x="76" y="26504"/>
                    <a:pt x="9994" y="27108"/>
                    <a:pt x="10420" y="20383"/>
                  </a:cubicBezTo>
                  <a:cubicBezTo>
                    <a:pt x="10490" y="19196"/>
                    <a:pt x="14585" y="46018"/>
                    <a:pt x="14839" y="55257"/>
                  </a:cubicBezTo>
                  <a:cubicBezTo>
                    <a:pt x="15239" y="69761"/>
                    <a:pt x="13804" y="84372"/>
                    <a:pt x="12706" y="98812"/>
                  </a:cubicBezTo>
                  <a:cubicBezTo>
                    <a:pt x="10579" y="126746"/>
                    <a:pt x="6184" y="154457"/>
                    <a:pt x="5740" y="182505"/>
                  </a:cubicBezTo>
                  <a:cubicBezTo>
                    <a:pt x="5492" y="198005"/>
                    <a:pt x="29559" y="199301"/>
                    <a:pt x="29806" y="183749"/>
                  </a:cubicBezTo>
                  <a:cubicBezTo>
                    <a:pt x="30746" y="124764"/>
                    <a:pt x="42818" y="60839"/>
                    <a:pt x="20897" y="43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0" name="Google Shape;430;p7"/>
            <p:cNvSpPr/>
            <p:nvPr/>
          </p:nvSpPr>
          <p:spPr>
            <a:xfrm>
              <a:off x="1524771" y="3019036"/>
              <a:ext cx="29066" cy="164915"/>
            </a:xfrm>
            <a:custGeom>
              <a:avLst/>
              <a:gdLst/>
              <a:ahLst/>
              <a:cxnLst/>
              <a:rect l="l" t="t" r="r" b="b"/>
              <a:pathLst>
                <a:path w="38754" h="219887" extrusionOk="0">
                  <a:moveTo>
                    <a:pt x="23571" y="206673"/>
                  </a:moveTo>
                  <a:cubicBezTo>
                    <a:pt x="36201" y="143624"/>
                    <a:pt x="38754" y="75399"/>
                    <a:pt x="22923" y="12814"/>
                  </a:cubicBezTo>
                  <a:cubicBezTo>
                    <a:pt x="19684" y="0"/>
                    <a:pt x="0" y="4241"/>
                    <a:pt x="2832" y="17252"/>
                  </a:cubicBezTo>
                  <a:cubicBezTo>
                    <a:pt x="16783" y="81305"/>
                    <a:pt x="25" y="138912"/>
                    <a:pt x="1625" y="202539"/>
                  </a:cubicBezTo>
                  <a:cubicBezTo>
                    <a:pt x="1924" y="214395"/>
                    <a:pt x="20923" y="219887"/>
                    <a:pt x="23571" y="2066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1" name="Google Shape;431;p7"/>
            <p:cNvSpPr/>
            <p:nvPr/>
          </p:nvSpPr>
          <p:spPr>
            <a:xfrm>
              <a:off x="1561309" y="3017399"/>
              <a:ext cx="46677" cy="147437"/>
            </a:xfrm>
            <a:custGeom>
              <a:avLst/>
              <a:gdLst/>
              <a:ahLst/>
              <a:cxnLst/>
              <a:rect l="l" t="t" r="r" b="b"/>
              <a:pathLst>
                <a:path w="62236" h="196583" extrusionOk="0">
                  <a:moveTo>
                    <a:pt x="30702" y="24911"/>
                  </a:moveTo>
                  <a:cubicBezTo>
                    <a:pt x="38347" y="76492"/>
                    <a:pt x="18434" y="127850"/>
                    <a:pt x="3994" y="176796"/>
                  </a:cubicBezTo>
                  <a:cubicBezTo>
                    <a:pt x="0" y="190347"/>
                    <a:pt x="19431" y="196583"/>
                    <a:pt x="24637" y="183654"/>
                  </a:cubicBezTo>
                  <a:cubicBezTo>
                    <a:pt x="46088" y="130422"/>
                    <a:pt x="62236" y="65887"/>
                    <a:pt x="45923" y="9220"/>
                  </a:cubicBezTo>
                  <a:cubicBezTo>
                    <a:pt x="44443" y="4070"/>
                    <a:pt x="38296" y="0"/>
                    <a:pt x="33108" y="3213"/>
                  </a:cubicBezTo>
                  <a:lnTo>
                    <a:pt x="22898" y="9563"/>
                  </a:lnTo>
                  <a:cubicBezTo>
                    <a:pt x="13620" y="15316"/>
                    <a:pt x="20910" y="30175"/>
                    <a:pt x="30702" y="2491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2" name="Google Shape;432;p7"/>
            <p:cNvSpPr/>
            <p:nvPr/>
          </p:nvSpPr>
          <p:spPr>
            <a:xfrm>
              <a:off x="1608593" y="3041975"/>
              <a:ext cx="34189" cy="113909"/>
            </a:xfrm>
            <a:custGeom>
              <a:avLst/>
              <a:gdLst/>
              <a:ahLst/>
              <a:cxnLst/>
              <a:rect l="l" t="t" r="r" b="b"/>
              <a:pathLst>
                <a:path w="45586" h="151879" extrusionOk="0">
                  <a:moveTo>
                    <a:pt x="33655" y="7727"/>
                  </a:moveTo>
                  <a:cubicBezTo>
                    <a:pt x="32569" y="3727"/>
                    <a:pt x="29190" y="292"/>
                    <a:pt x="24815" y="247"/>
                  </a:cubicBezTo>
                  <a:lnTo>
                    <a:pt x="14452" y="133"/>
                  </a:lnTo>
                  <a:cubicBezTo>
                    <a:pt x="2374" y="0"/>
                    <a:pt x="1320" y="18427"/>
                    <a:pt x="13481" y="18916"/>
                  </a:cubicBezTo>
                  <a:cubicBezTo>
                    <a:pt x="14414" y="18954"/>
                    <a:pt x="15347" y="18992"/>
                    <a:pt x="16281" y="19030"/>
                  </a:cubicBezTo>
                  <a:cubicBezTo>
                    <a:pt x="23247" y="57042"/>
                    <a:pt x="13601" y="94602"/>
                    <a:pt x="3644" y="131489"/>
                  </a:cubicBezTo>
                  <a:cubicBezTo>
                    <a:pt x="0" y="144989"/>
                    <a:pt x="20637" y="151879"/>
                    <a:pt x="24288" y="138341"/>
                  </a:cubicBezTo>
                  <a:cubicBezTo>
                    <a:pt x="35852" y="95503"/>
                    <a:pt x="45586" y="51593"/>
                    <a:pt x="33655" y="77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3" name="Google Shape;433;p7"/>
            <p:cNvSpPr/>
            <p:nvPr/>
          </p:nvSpPr>
          <p:spPr>
            <a:xfrm>
              <a:off x="1438076" y="3217397"/>
              <a:ext cx="23512" cy="124639"/>
            </a:xfrm>
            <a:custGeom>
              <a:avLst/>
              <a:gdLst/>
              <a:ahLst/>
              <a:cxnLst/>
              <a:rect l="l" t="t" r="r" b="b"/>
              <a:pathLst>
                <a:path w="31349" h="166185" extrusionOk="0">
                  <a:moveTo>
                    <a:pt x="5346" y="13341"/>
                  </a:moveTo>
                  <a:cubicBezTo>
                    <a:pt x="4724" y="59645"/>
                    <a:pt x="0" y="108007"/>
                    <a:pt x="5575" y="154025"/>
                  </a:cubicBezTo>
                  <a:cubicBezTo>
                    <a:pt x="7048" y="166185"/>
                    <a:pt x="24574" y="163188"/>
                    <a:pt x="25888" y="152336"/>
                  </a:cubicBezTo>
                  <a:cubicBezTo>
                    <a:pt x="31349" y="107346"/>
                    <a:pt x="26498" y="59702"/>
                    <a:pt x="25888" y="14401"/>
                  </a:cubicBezTo>
                  <a:cubicBezTo>
                    <a:pt x="25717" y="1257"/>
                    <a:pt x="5524" y="0"/>
                    <a:pt x="5346" y="133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4" name="Google Shape;434;p7"/>
            <p:cNvSpPr/>
            <p:nvPr/>
          </p:nvSpPr>
          <p:spPr>
            <a:xfrm>
              <a:off x="1477007" y="3209730"/>
              <a:ext cx="31589" cy="162982"/>
            </a:xfrm>
            <a:custGeom>
              <a:avLst/>
              <a:gdLst/>
              <a:ahLst/>
              <a:cxnLst/>
              <a:rect l="l" t="t" r="r" b="b"/>
              <a:pathLst>
                <a:path w="42119" h="217309" extrusionOk="0">
                  <a:moveTo>
                    <a:pt x="34664" y="10261"/>
                  </a:moveTo>
                  <a:cubicBezTo>
                    <a:pt x="33337" y="5562"/>
                    <a:pt x="29768" y="2324"/>
                    <a:pt x="24815" y="1930"/>
                  </a:cubicBezTo>
                  <a:cubicBezTo>
                    <a:pt x="21348" y="1650"/>
                    <a:pt x="17875" y="1371"/>
                    <a:pt x="14408" y="1092"/>
                  </a:cubicBezTo>
                  <a:cubicBezTo>
                    <a:pt x="850" y="0"/>
                    <a:pt x="0" y="20529"/>
                    <a:pt x="13328" y="22028"/>
                  </a:cubicBezTo>
                  <a:cubicBezTo>
                    <a:pt x="13982" y="22098"/>
                    <a:pt x="14636" y="22167"/>
                    <a:pt x="15290" y="22244"/>
                  </a:cubicBezTo>
                  <a:cubicBezTo>
                    <a:pt x="19786" y="48393"/>
                    <a:pt x="14757" y="75799"/>
                    <a:pt x="14274" y="102190"/>
                  </a:cubicBezTo>
                  <a:cubicBezTo>
                    <a:pt x="13684" y="134435"/>
                    <a:pt x="13055" y="166719"/>
                    <a:pt x="13296" y="198964"/>
                  </a:cubicBezTo>
                  <a:cubicBezTo>
                    <a:pt x="13423" y="215785"/>
                    <a:pt x="39408" y="217309"/>
                    <a:pt x="39516" y="200323"/>
                  </a:cubicBezTo>
                  <a:cubicBezTo>
                    <a:pt x="39757" y="163417"/>
                    <a:pt x="38684" y="126491"/>
                    <a:pt x="38201" y="89592"/>
                  </a:cubicBezTo>
                  <a:cubicBezTo>
                    <a:pt x="37845" y="62623"/>
                    <a:pt x="42119" y="36639"/>
                    <a:pt x="34664" y="1026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5" name="Google Shape;435;p7"/>
            <p:cNvSpPr/>
            <p:nvPr/>
          </p:nvSpPr>
          <p:spPr>
            <a:xfrm>
              <a:off x="1516735" y="3200071"/>
              <a:ext cx="16583" cy="151733"/>
            </a:xfrm>
            <a:custGeom>
              <a:avLst/>
              <a:gdLst/>
              <a:ahLst/>
              <a:cxnLst/>
              <a:rect l="l" t="t" r="r" b="b"/>
              <a:pathLst>
                <a:path w="22110" h="202311" extrusionOk="0">
                  <a:moveTo>
                    <a:pt x="2247" y="11442"/>
                  </a:moveTo>
                  <a:cubicBezTo>
                    <a:pt x="1358" y="69913"/>
                    <a:pt x="0" y="128397"/>
                    <a:pt x="0" y="186874"/>
                  </a:cubicBezTo>
                  <a:cubicBezTo>
                    <a:pt x="0" y="201098"/>
                    <a:pt x="22110" y="202311"/>
                    <a:pt x="22110" y="188017"/>
                  </a:cubicBezTo>
                  <a:cubicBezTo>
                    <a:pt x="22110" y="129457"/>
                    <a:pt x="20751" y="70897"/>
                    <a:pt x="19856" y="12350"/>
                  </a:cubicBezTo>
                  <a:cubicBezTo>
                    <a:pt x="19684" y="1092"/>
                    <a:pt x="2425" y="0"/>
                    <a:pt x="2247" y="1144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6" name="Google Shape;436;p7"/>
            <p:cNvSpPr/>
            <p:nvPr/>
          </p:nvSpPr>
          <p:spPr>
            <a:xfrm>
              <a:off x="1553782" y="3198690"/>
              <a:ext cx="17721" cy="153438"/>
            </a:xfrm>
            <a:custGeom>
              <a:avLst/>
              <a:gdLst/>
              <a:ahLst/>
              <a:cxnLst/>
              <a:rect l="l" t="t" r="r" b="b"/>
              <a:pathLst>
                <a:path w="23628" h="204584" extrusionOk="0">
                  <a:moveTo>
                    <a:pt x="23164" y="189871"/>
                  </a:moveTo>
                  <a:cubicBezTo>
                    <a:pt x="23628" y="131324"/>
                    <a:pt x="22713" y="72809"/>
                    <a:pt x="21990" y="14262"/>
                  </a:cubicBezTo>
                  <a:cubicBezTo>
                    <a:pt x="21831" y="1231"/>
                    <a:pt x="1803" y="0"/>
                    <a:pt x="1638" y="13214"/>
                  </a:cubicBezTo>
                  <a:cubicBezTo>
                    <a:pt x="914" y="71716"/>
                    <a:pt x="0" y="130194"/>
                    <a:pt x="469" y="188696"/>
                  </a:cubicBezTo>
                  <a:cubicBezTo>
                    <a:pt x="584" y="203257"/>
                    <a:pt x="23044" y="204584"/>
                    <a:pt x="23164" y="18987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7" name="Google Shape;437;p7"/>
            <p:cNvSpPr/>
            <p:nvPr/>
          </p:nvSpPr>
          <p:spPr>
            <a:xfrm>
              <a:off x="1587926" y="3217574"/>
              <a:ext cx="34700" cy="116548"/>
            </a:xfrm>
            <a:custGeom>
              <a:avLst/>
              <a:gdLst/>
              <a:ahLst/>
              <a:cxnLst/>
              <a:rect l="l" t="t" r="r" b="b"/>
              <a:pathLst>
                <a:path w="46266" h="155397" extrusionOk="0">
                  <a:moveTo>
                    <a:pt x="41116" y="139655"/>
                  </a:moveTo>
                  <a:cubicBezTo>
                    <a:pt x="42005" y="97897"/>
                    <a:pt x="46266" y="55784"/>
                    <a:pt x="37992" y="14477"/>
                  </a:cubicBezTo>
                  <a:cubicBezTo>
                    <a:pt x="37261" y="10807"/>
                    <a:pt x="34162" y="7048"/>
                    <a:pt x="30441" y="6102"/>
                  </a:cubicBezTo>
                  <a:cubicBezTo>
                    <a:pt x="26911" y="5207"/>
                    <a:pt x="23374" y="4305"/>
                    <a:pt x="19843" y="3409"/>
                  </a:cubicBezTo>
                  <a:cubicBezTo>
                    <a:pt x="6419" y="0"/>
                    <a:pt x="0" y="18865"/>
                    <a:pt x="13049" y="23869"/>
                  </a:cubicBezTo>
                  <a:lnTo>
                    <a:pt x="16370" y="25139"/>
                  </a:lnTo>
                  <a:cubicBezTo>
                    <a:pt x="21056" y="62845"/>
                    <a:pt x="16649" y="100501"/>
                    <a:pt x="16852" y="138404"/>
                  </a:cubicBezTo>
                  <a:cubicBezTo>
                    <a:pt x="16935" y="153955"/>
                    <a:pt x="40779" y="155397"/>
                    <a:pt x="41116" y="13965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8" name="Google Shape;438;p7"/>
            <p:cNvSpPr/>
            <p:nvPr/>
          </p:nvSpPr>
          <p:spPr>
            <a:xfrm>
              <a:off x="1429061" y="3425234"/>
              <a:ext cx="31427" cy="142222"/>
            </a:xfrm>
            <a:custGeom>
              <a:avLst/>
              <a:gdLst/>
              <a:ahLst/>
              <a:cxnLst/>
              <a:rect l="l" t="t" r="r" b="b"/>
              <a:pathLst>
                <a:path w="41903" h="189630" extrusionOk="0">
                  <a:moveTo>
                    <a:pt x="37814" y="176155"/>
                  </a:moveTo>
                  <a:cubicBezTo>
                    <a:pt x="41903" y="121526"/>
                    <a:pt x="22555" y="68046"/>
                    <a:pt x="24587" y="13112"/>
                  </a:cubicBezTo>
                  <a:cubicBezTo>
                    <a:pt x="25044" y="806"/>
                    <a:pt x="6857" y="0"/>
                    <a:pt x="5613" y="12128"/>
                  </a:cubicBezTo>
                  <a:cubicBezTo>
                    <a:pt x="0" y="66776"/>
                    <a:pt x="12293" y="123482"/>
                    <a:pt x="17691" y="177825"/>
                  </a:cubicBezTo>
                  <a:cubicBezTo>
                    <a:pt x="18859" y="189630"/>
                    <a:pt x="36988" y="187185"/>
                    <a:pt x="37814" y="17615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39" name="Google Shape;439;p7"/>
            <p:cNvSpPr/>
            <p:nvPr/>
          </p:nvSpPr>
          <p:spPr>
            <a:xfrm>
              <a:off x="1460308" y="3396538"/>
              <a:ext cx="37366" cy="172183"/>
            </a:xfrm>
            <a:custGeom>
              <a:avLst/>
              <a:gdLst/>
              <a:ahLst/>
              <a:cxnLst/>
              <a:rect l="l" t="t" r="r" b="b"/>
              <a:pathLst>
                <a:path w="49822" h="229577" extrusionOk="0">
                  <a:moveTo>
                    <a:pt x="24784" y="213302"/>
                  </a:moveTo>
                  <a:cubicBezTo>
                    <a:pt x="25933" y="227399"/>
                    <a:pt x="46958" y="229577"/>
                    <a:pt x="47485" y="214477"/>
                  </a:cubicBezTo>
                  <a:cubicBezTo>
                    <a:pt x="49822" y="146627"/>
                    <a:pt x="35147" y="77050"/>
                    <a:pt x="19856" y="11315"/>
                  </a:cubicBezTo>
                  <a:cubicBezTo>
                    <a:pt x="17227" y="0"/>
                    <a:pt x="0" y="3790"/>
                    <a:pt x="2254" y="15208"/>
                  </a:cubicBezTo>
                  <a:cubicBezTo>
                    <a:pt x="15309" y="81273"/>
                    <a:pt x="19335" y="146405"/>
                    <a:pt x="24784" y="21330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0" name="Google Shape;440;p7"/>
            <p:cNvSpPr/>
            <p:nvPr/>
          </p:nvSpPr>
          <p:spPr>
            <a:xfrm>
              <a:off x="1489746" y="3404766"/>
              <a:ext cx="71066" cy="167482"/>
            </a:xfrm>
            <a:custGeom>
              <a:avLst/>
              <a:gdLst/>
              <a:ahLst/>
              <a:cxnLst/>
              <a:rect l="l" t="t" r="r" b="b"/>
              <a:pathLst>
                <a:path w="94754" h="223310" extrusionOk="0">
                  <a:moveTo>
                    <a:pt x="50266" y="211315"/>
                  </a:moveTo>
                  <a:cubicBezTo>
                    <a:pt x="61137" y="223310"/>
                    <a:pt x="79940" y="206349"/>
                    <a:pt x="68891" y="194519"/>
                  </a:cubicBezTo>
                  <a:cubicBezTo>
                    <a:pt x="22256" y="144583"/>
                    <a:pt x="94754" y="60210"/>
                    <a:pt x="41554" y="8470"/>
                  </a:cubicBezTo>
                  <a:cubicBezTo>
                    <a:pt x="32848" y="0"/>
                    <a:pt x="18891" y="12280"/>
                    <a:pt x="27444" y="21196"/>
                  </a:cubicBezTo>
                  <a:cubicBezTo>
                    <a:pt x="75660" y="71443"/>
                    <a:pt x="0" y="155867"/>
                    <a:pt x="50266" y="21131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1" name="Google Shape;441;p7"/>
            <p:cNvSpPr/>
            <p:nvPr/>
          </p:nvSpPr>
          <p:spPr>
            <a:xfrm>
              <a:off x="1564228" y="3416469"/>
              <a:ext cx="15640" cy="131864"/>
            </a:xfrm>
            <a:custGeom>
              <a:avLst/>
              <a:gdLst/>
              <a:ahLst/>
              <a:cxnLst/>
              <a:rect l="l" t="t" r="r" b="b"/>
              <a:pathLst>
                <a:path w="20853" h="175818" extrusionOk="0">
                  <a:moveTo>
                    <a:pt x="1720" y="11315"/>
                  </a:moveTo>
                  <a:cubicBezTo>
                    <a:pt x="946" y="61455"/>
                    <a:pt x="0" y="111569"/>
                    <a:pt x="349" y="161715"/>
                  </a:cubicBezTo>
                  <a:cubicBezTo>
                    <a:pt x="438" y="174644"/>
                    <a:pt x="20408" y="175818"/>
                    <a:pt x="20504" y="162756"/>
                  </a:cubicBezTo>
                  <a:cubicBezTo>
                    <a:pt x="20853" y="112566"/>
                    <a:pt x="19900" y="62401"/>
                    <a:pt x="19132" y="12217"/>
                  </a:cubicBezTo>
                  <a:cubicBezTo>
                    <a:pt x="18961" y="1079"/>
                    <a:pt x="1892" y="0"/>
                    <a:pt x="1720" y="1131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2" name="Google Shape;442;p7"/>
            <p:cNvSpPr/>
            <p:nvPr/>
          </p:nvSpPr>
          <p:spPr>
            <a:xfrm>
              <a:off x="1601085" y="3423467"/>
              <a:ext cx="36033" cy="125854"/>
            </a:xfrm>
            <a:custGeom>
              <a:avLst/>
              <a:gdLst/>
              <a:ahLst/>
              <a:cxnLst/>
              <a:rect l="l" t="t" r="r" b="b"/>
              <a:pathLst>
                <a:path w="48044" h="167805" extrusionOk="0">
                  <a:moveTo>
                    <a:pt x="2419" y="149910"/>
                  </a:moveTo>
                  <a:cubicBezTo>
                    <a:pt x="0" y="161607"/>
                    <a:pt x="16490" y="167805"/>
                    <a:pt x="20459" y="155898"/>
                  </a:cubicBezTo>
                  <a:cubicBezTo>
                    <a:pt x="28848" y="130727"/>
                    <a:pt x="35483" y="105835"/>
                    <a:pt x="39846" y="79616"/>
                  </a:cubicBezTo>
                  <a:cubicBezTo>
                    <a:pt x="43459" y="57924"/>
                    <a:pt x="48044" y="26225"/>
                    <a:pt x="30962" y="8680"/>
                  </a:cubicBezTo>
                  <a:cubicBezTo>
                    <a:pt x="22517" y="0"/>
                    <a:pt x="9010" y="12090"/>
                    <a:pt x="16992" y="21272"/>
                  </a:cubicBezTo>
                  <a:cubicBezTo>
                    <a:pt x="29914" y="36131"/>
                    <a:pt x="19754" y="71799"/>
                    <a:pt x="16325" y="88499"/>
                  </a:cubicBezTo>
                  <a:cubicBezTo>
                    <a:pt x="12109" y="109054"/>
                    <a:pt x="6667" y="129343"/>
                    <a:pt x="2419" y="14991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3" name="Google Shape;443;p7"/>
            <p:cNvSpPr/>
            <p:nvPr/>
          </p:nvSpPr>
          <p:spPr>
            <a:xfrm>
              <a:off x="1427686" y="3609383"/>
              <a:ext cx="44634" cy="117957"/>
            </a:xfrm>
            <a:custGeom>
              <a:avLst/>
              <a:gdLst/>
              <a:ahLst/>
              <a:cxnLst/>
              <a:rect l="l" t="t" r="r" b="b"/>
              <a:pathLst>
                <a:path w="59512" h="157276" extrusionOk="0">
                  <a:moveTo>
                    <a:pt x="10915" y="27044"/>
                  </a:moveTo>
                  <a:cubicBezTo>
                    <a:pt x="38931" y="49377"/>
                    <a:pt x="15849" y="114471"/>
                    <a:pt x="19907" y="145376"/>
                  </a:cubicBezTo>
                  <a:cubicBezTo>
                    <a:pt x="21469" y="157276"/>
                    <a:pt x="37547" y="153727"/>
                    <a:pt x="39255" y="143770"/>
                  </a:cubicBezTo>
                  <a:cubicBezTo>
                    <a:pt x="45904" y="104952"/>
                    <a:pt x="59512" y="36791"/>
                    <a:pt x="22955" y="8693"/>
                  </a:cubicBezTo>
                  <a:cubicBezTo>
                    <a:pt x="11645" y="0"/>
                    <a:pt x="0" y="18345"/>
                    <a:pt x="10915" y="270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4" name="Google Shape;444;p7"/>
            <p:cNvSpPr/>
            <p:nvPr/>
          </p:nvSpPr>
          <p:spPr>
            <a:xfrm>
              <a:off x="1476826" y="3602655"/>
              <a:ext cx="33370" cy="154362"/>
            </a:xfrm>
            <a:custGeom>
              <a:avLst/>
              <a:gdLst/>
              <a:ahLst/>
              <a:cxnLst/>
              <a:rect l="l" t="t" r="r" b="b"/>
              <a:pathLst>
                <a:path w="44494" h="205816" extrusionOk="0">
                  <a:moveTo>
                    <a:pt x="24060" y="12103"/>
                  </a:moveTo>
                  <a:cubicBezTo>
                    <a:pt x="19748" y="0"/>
                    <a:pt x="0" y="3898"/>
                    <a:pt x="4159" y="16497"/>
                  </a:cubicBezTo>
                  <a:cubicBezTo>
                    <a:pt x="22879" y="73259"/>
                    <a:pt x="14674" y="130746"/>
                    <a:pt x="14808" y="189236"/>
                  </a:cubicBezTo>
                  <a:cubicBezTo>
                    <a:pt x="14846" y="204425"/>
                    <a:pt x="38144" y="205816"/>
                    <a:pt x="38481" y="190461"/>
                  </a:cubicBezTo>
                  <a:cubicBezTo>
                    <a:pt x="39820" y="130530"/>
                    <a:pt x="44494" y="69526"/>
                    <a:pt x="24060" y="1210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5" name="Google Shape;445;p7"/>
            <p:cNvSpPr/>
            <p:nvPr/>
          </p:nvSpPr>
          <p:spPr>
            <a:xfrm>
              <a:off x="1524201" y="3593230"/>
              <a:ext cx="28955" cy="172707"/>
            </a:xfrm>
            <a:custGeom>
              <a:avLst/>
              <a:gdLst/>
              <a:ahLst/>
              <a:cxnLst/>
              <a:rect l="l" t="t" r="r" b="b"/>
              <a:pathLst>
                <a:path w="38607" h="230276" extrusionOk="0">
                  <a:moveTo>
                    <a:pt x="14731" y="214363"/>
                  </a:moveTo>
                  <a:cubicBezTo>
                    <a:pt x="14547" y="229158"/>
                    <a:pt x="37833" y="230276"/>
                    <a:pt x="37623" y="215550"/>
                  </a:cubicBezTo>
                  <a:cubicBezTo>
                    <a:pt x="36976" y="170313"/>
                    <a:pt x="35217" y="124929"/>
                    <a:pt x="36417" y="79698"/>
                  </a:cubicBezTo>
                  <a:cubicBezTo>
                    <a:pt x="37122" y="53016"/>
                    <a:pt x="38607" y="29559"/>
                    <a:pt x="20116" y="8489"/>
                  </a:cubicBezTo>
                  <a:cubicBezTo>
                    <a:pt x="12661" y="0"/>
                    <a:pt x="0" y="11550"/>
                    <a:pt x="7162" y="20167"/>
                  </a:cubicBezTo>
                  <a:cubicBezTo>
                    <a:pt x="25723" y="42494"/>
                    <a:pt x="16941" y="77063"/>
                    <a:pt x="16287" y="103644"/>
                  </a:cubicBezTo>
                  <a:cubicBezTo>
                    <a:pt x="15379" y="140544"/>
                    <a:pt x="15195" y="177457"/>
                    <a:pt x="14731" y="21436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6" name="Google Shape;446;p7"/>
            <p:cNvSpPr/>
            <p:nvPr/>
          </p:nvSpPr>
          <p:spPr>
            <a:xfrm>
              <a:off x="1571133" y="3593587"/>
              <a:ext cx="20654" cy="161715"/>
            </a:xfrm>
            <a:custGeom>
              <a:avLst/>
              <a:gdLst/>
              <a:ahLst/>
              <a:cxnLst/>
              <a:rect l="l" t="t" r="r" b="b"/>
              <a:pathLst>
                <a:path w="27539" h="215620" extrusionOk="0">
                  <a:moveTo>
                    <a:pt x="23736" y="202457"/>
                  </a:moveTo>
                  <a:cubicBezTo>
                    <a:pt x="27539" y="140017"/>
                    <a:pt x="24555" y="76917"/>
                    <a:pt x="24028" y="14382"/>
                  </a:cubicBezTo>
                  <a:cubicBezTo>
                    <a:pt x="23920" y="1212"/>
                    <a:pt x="3600" y="0"/>
                    <a:pt x="3486" y="13322"/>
                  </a:cubicBezTo>
                  <a:cubicBezTo>
                    <a:pt x="2959" y="75863"/>
                    <a:pt x="0" y="138969"/>
                    <a:pt x="3778" y="201422"/>
                  </a:cubicBezTo>
                  <a:cubicBezTo>
                    <a:pt x="4540" y="213982"/>
                    <a:pt x="22936" y="215620"/>
                    <a:pt x="23736" y="2024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7" name="Google Shape;447;p7"/>
            <p:cNvSpPr/>
            <p:nvPr/>
          </p:nvSpPr>
          <p:spPr>
            <a:xfrm>
              <a:off x="1607117" y="3627722"/>
              <a:ext cx="36157" cy="121186"/>
            </a:xfrm>
            <a:custGeom>
              <a:avLst/>
              <a:gdLst/>
              <a:ahLst/>
              <a:cxnLst/>
              <a:rect l="l" t="t" r="r" b="b"/>
              <a:pathLst>
                <a:path w="48209" h="161582" extrusionOk="0">
                  <a:moveTo>
                    <a:pt x="21723" y="3517"/>
                  </a:moveTo>
                  <a:cubicBezTo>
                    <a:pt x="18294" y="5613"/>
                    <a:pt x="14865" y="7702"/>
                    <a:pt x="11436" y="9791"/>
                  </a:cubicBezTo>
                  <a:cubicBezTo>
                    <a:pt x="1301" y="15976"/>
                    <a:pt x="8534" y="31508"/>
                    <a:pt x="18840" y="27717"/>
                  </a:cubicBezTo>
                  <a:cubicBezTo>
                    <a:pt x="24301" y="65538"/>
                    <a:pt x="17608" y="104355"/>
                    <a:pt x="4959" y="140246"/>
                  </a:cubicBezTo>
                  <a:cubicBezTo>
                    <a:pt x="0" y="154336"/>
                    <a:pt x="22009" y="161582"/>
                    <a:pt x="26904" y="147535"/>
                  </a:cubicBezTo>
                  <a:cubicBezTo>
                    <a:pt x="42297" y="103397"/>
                    <a:pt x="48209" y="55930"/>
                    <a:pt x="36131" y="10261"/>
                  </a:cubicBezTo>
                  <a:cubicBezTo>
                    <a:pt x="34569" y="4381"/>
                    <a:pt x="27489" y="0"/>
                    <a:pt x="21723" y="35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8" name="Google Shape;448;p7"/>
            <p:cNvSpPr/>
            <p:nvPr/>
          </p:nvSpPr>
          <p:spPr>
            <a:xfrm>
              <a:off x="1438305" y="3810481"/>
              <a:ext cx="33037" cy="152267"/>
            </a:xfrm>
            <a:custGeom>
              <a:avLst/>
              <a:gdLst/>
              <a:ahLst/>
              <a:cxnLst/>
              <a:rect l="l" t="t" r="r" b="b"/>
              <a:pathLst>
                <a:path w="44049" h="203022" extrusionOk="0">
                  <a:moveTo>
                    <a:pt x="5530" y="12553"/>
                  </a:moveTo>
                  <a:cubicBezTo>
                    <a:pt x="0" y="71240"/>
                    <a:pt x="11988" y="132480"/>
                    <a:pt x="17710" y="190849"/>
                  </a:cubicBezTo>
                  <a:cubicBezTo>
                    <a:pt x="18903" y="203022"/>
                    <a:pt x="37122" y="200221"/>
                    <a:pt x="38220" y="189147"/>
                  </a:cubicBezTo>
                  <a:cubicBezTo>
                    <a:pt x="44049" y="130689"/>
                    <a:pt x="23596" y="72351"/>
                    <a:pt x="25095" y="13563"/>
                  </a:cubicBezTo>
                  <a:cubicBezTo>
                    <a:pt x="25419" y="908"/>
                    <a:pt x="6711" y="0"/>
                    <a:pt x="5530" y="1255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49" name="Google Shape;449;p7"/>
            <p:cNvSpPr/>
            <p:nvPr/>
          </p:nvSpPr>
          <p:spPr>
            <a:xfrm>
              <a:off x="1469650" y="3810039"/>
              <a:ext cx="42643" cy="161749"/>
            </a:xfrm>
            <a:custGeom>
              <a:avLst/>
              <a:gdLst/>
              <a:ahLst/>
              <a:cxnLst/>
              <a:rect l="l" t="t" r="r" b="b"/>
              <a:pathLst>
                <a:path w="56857" h="215665" extrusionOk="0">
                  <a:moveTo>
                    <a:pt x="46685" y="202279"/>
                  </a:moveTo>
                  <a:cubicBezTo>
                    <a:pt x="56857" y="139325"/>
                    <a:pt x="29311" y="73507"/>
                    <a:pt x="21183" y="11430"/>
                  </a:cubicBezTo>
                  <a:cubicBezTo>
                    <a:pt x="19691" y="0"/>
                    <a:pt x="0" y="1555"/>
                    <a:pt x="869" y="13119"/>
                  </a:cubicBezTo>
                  <a:cubicBezTo>
                    <a:pt x="5600" y="76466"/>
                    <a:pt x="22155" y="137490"/>
                    <a:pt x="25749" y="201199"/>
                  </a:cubicBezTo>
                  <a:cubicBezTo>
                    <a:pt x="26511" y="214744"/>
                    <a:pt x="44519" y="215665"/>
                    <a:pt x="46685" y="20227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0" name="Google Shape;450;p7"/>
            <p:cNvSpPr/>
            <p:nvPr/>
          </p:nvSpPr>
          <p:spPr>
            <a:xfrm>
              <a:off x="1516529" y="3801154"/>
              <a:ext cx="31927" cy="171359"/>
            </a:xfrm>
            <a:custGeom>
              <a:avLst/>
              <a:gdLst/>
              <a:ahLst/>
              <a:cxnLst/>
              <a:rect l="l" t="t" r="r" b="b"/>
              <a:pathLst>
                <a:path w="42570" h="228479" extrusionOk="0">
                  <a:moveTo>
                    <a:pt x="3003" y="14795"/>
                  </a:moveTo>
                  <a:cubicBezTo>
                    <a:pt x="24593" y="80606"/>
                    <a:pt x="10604" y="145726"/>
                    <a:pt x="12909" y="213017"/>
                  </a:cubicBezTo>
                  <a:cubicBezTo>
                    <a:pt x="13392" y="226949"/>
                    <a:pt x="34016" y="228479"/>
                    <a:pt x="34823" y="214153"/>
                  </a:cubicBezTo>
                  <a:cubicBezTo>
                    <a:pt x="38677" y="146043"/>
                    <a:pt x="42570" y="74066"/>
                    <a:pt x="18897" y="9042"/>
                  </a:cubicBezTo>
                  <a:cubicBezTo>
                    <a:pt x="15608" y="0"/>
                    <a:pt x="0" y="5645"/>
                    <a:pt x="3003" y="1479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1" name="Google Shape;451;p7"/>
            <p:cNvSpPr/>
            <p:nvPr/>
          </p:nvSpPr>
          <p:spPr>
            <a:xfrm>
              <a:off x="1552511" y="3799375"/>
              <a:ext cx="28503" cy="116696"/>
            </a:xfrm>
            <a:custGeom>
              <a:avLst/>
              <a:gdLst/>
              <a:ahLst/>
              <a:cxnLst/>
              <a:rect l="l" t="t" r="r" b="b"/>
              <a:pathLst>
                <a:path w="38004" h="155594" extrusionOk="0">
                  <a:moveTo>
                    <a:pt x="37103" y="141293"/>
                  </a:moveTo>
                  <a:cubicBezTo>
                    <a:pt x="37788" y="96399"/>
                    <a:pt x="38004" y="53428"/>
                    <a:pt x="22472" y="10693"/>
                  </a:cubicBezTo>
                  <a:cubicBezTo>
                    <a:pt x="18580" y="0"/>
                    <a:pt x="0" y="6692"/>
                    <a:pt x="3651" y="17506"/>
                  </a:cubicBezTo>
                  <a:cubicBezTo>
                    <a:pt x="17233" y="57664"/>
                    <a:pt x="15373" y="98386"/>
                    <a:pt x="14992" y="140150"/>
                  </a:cubicBezTo>
                  <a:cubicBezTo>
                    <a:pt x="14865" y="154374"/>
                    <a:pt x="36887" y="155594"/>
                    <a:pt x="37103" y="14129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2" name="Google Shape;452;p7"/>
            <p:cNvSpPr/>
            <p:nvPr/>
          </p:nvSpPr>
          <p:spPr>
            <a:xfrm>
              <a:off x="1600174" y="3810650"/>
              <a:ext cx="42229" cy="115000"/>
            </a:xfrm>
            <a:custGeom>
              <a:avLst/>
              <a:gdLst/>
              <a:ahLst/>
              <a:cxnLst/>
              <a:rect l="l" t="t" r="r" b="b"/>
              <a:pathLst>
                <a:path w="56305" h="153333" extrusionOk="0">
                  <a:moveTo>
                    <a:pt x="17881" y="16617"/>
                  </a:moveTo>
                  <a:cubicBezTo>
                    <a:pt x="37960" y="52235"/>
                    <a:pt x="13627" y="99637"/>
                    <a:pt x="3448" y="135166"/>
                  </a:cubicBezTo>
                  <a:cubicBezTo>
                    <a:pt x="0" y="147218"/>
                    <a:pt x="18700" y="153333"/>
                    <a:pt x="21856" y="141287"/>
                  </a:cubicBezTo>
                  <a:cubicBezTo>
                    <a:pt x="32499" y="100698"/>
                    <a:pt x="56305" y="49136"/>
                    <a:pt x="32505" y="9055"/>
                  </a:cubicBezTo>
                  <a:cubicBezTo>
                    <a:pt x="27127" y="0"/>
                    <a:pt x="12636" y="7308"/>
                    <a:pt x="17881" y="166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3" name="Google Shape;453;p7"/>
            <p:cNvSpPr/>
            <p:nvPr/>
          </p:nvSpPr>
          <p:spPr>
            <a:xfrm>
              <a:off x="1431753" y="4020630"/>
              <a:ext cx="32899" cy="121448"/>
            </a:xfrm>
            <a:custGeom>
              <a:avLst/>
              <a:gdLst/>
              <a:ahLst/>
              <a:cxnLst/>
              <a:rect l="l" t="t" r="r" b="b"/>
              <a:pathLst>
                <a:path w="43865" h="161931" extrusionOk="0">
                  <a:moveTo>
                    <a:pt x="30765" y="7321"/>
                  </a:moveTo>
                  <a:cubicBezTo>
                    <a:pt x="29673" y="3536"/>
                    <a:pt x="26574" y="266"/>
                    <a:pt x="22377" y="222"/>
                  </a:cubicBezTo>
                  <a:cubicBezTo>
                    <a:pt x="18903" y="184"/>
                    <a:pt x="15430" y="152"/>
                    <a:pt x="11957" y="114"/>
                  </a:cubicBezTo>
                  <a:cubicBezTo>
                    <a:pt x="825" y="0"/>
                    <a:pt x="0" y="16262"/>
                    <a:pt x="11061" y="17335"/>
                  </a:cubicBezTo>
                  <a:lnTo>
                    <a:pt x="14014" y="17614"/>
                  </a:lnTo>
                  <a:cubicBezTo>
                    <a:pt x="20866" y="60236"/>
                    <a:pt x="13030" y="103168"/>
                    <a:pt x="12700" y="146069"/>
                  </a:cubicBezTo>
                  <a:cubicBezTo>
                    <a:pt x="12592" y="160661"/>
                    <a:pt x="35121" y="161931"/>
                    <a:pt x="35394" y="147237"/>
                  </a:cubicBezTo>
                  <a:cubicBezTo>
                    <a:pt x="36283" y="100704"/>
                    <a:pt x="43865" y="52819"/>
                    <a:pt x="30765" y="73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4" name="Google Shape;454;p7"/>
            <p:cNvSpPr/>
            <p:nvPr/>
          </p:nvSpPr>
          <p:spPr>
            <a:xfrm>
              <a:off x="1477771" y="3981567"/>
              <a:ext cx="40324" cy="169935"/>
            </a:xfrm>
            <a:custGeom>
              <a:avLst/>
              <a:gdLst/>
              <a:ahLst/>
              <a:cxnLst/>
              <a:rect l="l" t="t" r="r" b="b"/>
              <a:pathLst>
                <a:path w="53765" h="226580" extrusionOk="0">
                  <a:moveTo>
                    <a:pt x="23755" y="1765"/>
                  </a:moveTo>
                  <a:lnTo>
                    <a:pt x="13347" y="965"/>
                  </a:lnTo>
                  <a:cubicBezTo>
                    <a:pt x="812" y="0"/>
                    <a:pt x="0" y="19011"/>
                    <a:pt x="12350" y="20339"/>
                  </a:cubicBezTo>
                  <a:cubicBezTo>
                    <a:pt x="41319" y="23444"/>
                    <a:pt x="3702" y="190506"/>
                    <a:pt x="1987" y="210712"/>
                  </a:cubicBezTo>
                  <a:cubicBezTo>
                    <a:pt x="958" y="222885"/>
                    <a:pt x="19894" y="226580"/>
                    <a:pt x="23171" y="214706"/>
                  </a:cubicBezTo>
                  <a:cubicBezTo>
                    <a:pt x="40652" y="151314"/>
                    <a:pt x="53765" y="73279"/>
                    <a:pt x="32873" y="9480"/>
                  </a:cubicBezTo>
                  <a:cubicBezTo>
                    <a:pt x="31457" y="5168"/>
                    <a:pt x="28479" y="2133"/>
                    <a:pt x="23755" y="176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5" name="Google Shape;455;p7"/>
            <p:cNvSpPr/>
            <p:nvPr/>
          </p:nvSpPr>
          <p:spPr>
            <a:xfrm>
              <a:off x="1504299" y="3987134"/>
              <a:ext cx="31141" cy="173031"/>
            </a:xfrm>
            <a:custGeom>
              <a:avLst/>
              <a:gdLst/>
              <a:ahLst/>
              <a:cxnLst/>
              <a:rect l="l" t="t" r="r" b="b"/>
              <a:pathLst>
                <a:path w="41522" h="230708" extrusionOk="0">
                  <a:moveTo>
                    <a:pt x="38201" y="216941"/>
                  </a:moveTo>
                  <a:cubicBezTo>
                    <a:pt x="39160" y="172624"/>
                    <a:pt x="37134" y="128257"/>
                    <a:pt x="38531" y="83959"/>
                  </a:cubicBezTo>
                  <a:cubicBezTo>
                    <a:pt x="39408" y="56210"/>
                    <a:pt x="41522" y="31343"/>
                    <a:pt x="22225" y="9340"/>
                  </a:cubicBezTo>
                  <a:cubicBezTo>
                    <a:pt x="14033" y="0"/>
                    <a:pt x="0" y="12757"/>
                    <a:pt x="7969" y="22199"/>
                  </a:cubicBezTo>
                  <a:cubicBezTo>
                    <a:pt x="26981" y="44729"/>
                    <a:pt x="17748" y="80594"/>
                    <a:pt x="17214" y="107575"/>
                  </a:cubicBezTo>
                  <a:cubicBezTo>
                    <a:pt x="16497" y="143675"/>
                    <a:pt x="16243" y="179755"/>
                    <a:pt x="17068" y="215849"/>
                  </a:cubicBezTo>
                  <a:cubicBezTo>
                    <a:pt x="17379" y="229330"/>
                    <a:pt x="37903" y="230708"/>
                    <a:pt x="38201" y="2169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6" name="Google Shape;456;p7"/>
            <p:cNvSpPr/>
            <p:nvPr/>
          </p:nvSpPr>
          <p:spPr>
            <a:xfrm>
              <a:off x="1543493" y="3988578"/>
              <a:ext cx="26950" cy="135869"/>
            </a:xfrm>
            <a:custGeom>
              <a:avLst/>
              <a:gdLst/>
              <a:ahLst/>
              <a:cxnLst/>
              <a:rect l="l" t="t" r="r" b="b"/>
              <a:pathLst>
                <a:path w="35934" h="181159" extrusionOk="0">
                  <a:moveTo>
                    <a:pt x="15259" y="13309"/>
                  </a:moveTo>
                  <a:cubicBezTo>
                    <a:pt x="14344" y="62985"/>
                    <a:pt x="13411" y="112172"/>
                    <a:pt x="2857" y="160947"/>
                  </a:cubicBezTo>
                  <a:cubicBezTo>
                    <a:pt x="0" y="174167"/>
                    <a:pt x="19710" y="181159"/>
                    <a:pt x="23126" y="167678"/>
                  </a:cubicBezTo>
                  <a:cubicBezTo>
                    <a:pt x="35934" y="117163"/>
                    <a:pt x="35712" y="66160"/>
                    <a:pt x="35801" y="14370"/>
                  </a:cubicBezTo>
                  <a:cubicBezTo>
                    <a:pt x="35826" y="1174"/>
                    <a:pt x="15506" y="0"/>
                    <a:pt x="15259" y="13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7" name="Google Shape;457;p7"/>
            <p:cNvSpPr/>
            <p:nvPr/>
          </p:nvSpPr>
          <p:spPr>
            <a:xfrm>
              <a:off x="1582090" y="4025800"/>
              <a:ext cx="17535" cy="105351"/>
            </a:xfrm>
            <a:custGeom>
              <a:avLst/>
              <a:gdLst/>
              <a:ahLst/>
              <a:cxnLst/>
              <a:rect l="l" t="t" r="r" b="b"/>
              <a:pathLst>
                <a:path w="23380" h="140468" extrusionOk="0">
                  <a:moveTo>
                    <a:pt x="21374" y="127723"/>
                  </a:moveTo>
                  <a:cubicBezTo>
                    <a:pt x="23380" y="90125"/>
                    <a:pt x="22612" y="52565"/>
                    <a:pt x="22351" y="14922"/>
                  </a:cubicBezTo>
                  <a:cubicBezTo>
                    <a:pt x="22256" y="1238"/>
                    <a:pt x="1123" y="0"/>
                    <a:pt x="1022" y="13817"/>
                  </a:cubicBezTo>
                  <a:cubicBezTo>
                    <a:pt x="755" y="51498"/>
                    <a:pt x="0" y="89090"/>
                    <a:pt x="2000" y="126720"/>
                  </a:cubicBezTo>
                  <a:cubicBezTo>
                    <a:pt x="2654" y="138937"/>
                    <a:pt x="20694" y="140468"/>
                    <a:pt x="21374" y="1277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8" name="Google Shape;458;p7"/>
            <p:cNvSpPr/>
            <p:nvPr/>
          </p:nvSpPr>
          <p:spPr>
            <a:xfrm>
              <a:off x="1477625" y="4147717"/>
              <a:ext cx="27275" cy="135416"/>
            </a:xfrm>
            <a:custGeom>
              <a:avLst/>
              <a:gdLst/>
              <a:ahLst/>
              <a:cxnLst/>
              <a:rect l="l" t="t" r="r" b="b"/>
              <a:pathLst>
                <a:path w="36366" h="180555" extrusionOk="0">
                  <a:moveTo>
                    <a:pt x="3092" y="17018"/>
                  </a:moveTo>
                  <a:cubicBezTo>
                    <a:pt x="14801" y="65646"/>
                    <a:pt x="2660" y="115538"/>
                    <a:pt x="1695" y="164706"/>
                  </a:cubicBezTo>
                  <a:cubicBezTo>
                    <a:pt x="1409" y="179317"/>
                    <a:pt x="23939" y="180555"/>
                    <a:pt x="24390" y="165874"/>
                  </a:cubicBezTo>
                  <a:cubicBezTo>
                    <a:pt x="25971" y="114814"/>
                    <a:pt x="36366" y="62909"/>
                    <a:pt x="22993" y="12623"/>
                  </a:cubicBezTo>
                  <a:cubicBezTo>
                    <a:pt x="19634" y="0"/>
                    <a:pt x="0" y="4178"/>
                    <a:pt x="3092" y="170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59" name="Google Shape;459;p7"/>
            <p:cNvSpPr/>
            <p:nvPr/>
          </p:nvSpPr>
          <p:spPr>
            <a:xfrm>
              <a:off x="1525510" y="4157375"/>
              <a:ext cx="17849" cy="114933"/>
            </a:xfrm>
            <a:custGeom>
              <a:avLst/>
              <a:gdLst/>
              <a:ahLst/>
              <a:cxnLst/>
              <a:rect l="l" t="t" r="r" b="b"/>
              <a:pathLst>
                <a:path w="23799" h="153244" extrusionOk="0">
                  <a:moveTo>
                    <a:pt x="1130" y="13925"/>
                  </a:moveTo>
                  <a:cubicBezTo>
                    <a:pt x="1009" y="55733"/>
                    <a:pt x="0" y="97605"/>
                    <a:pt x="2108" y="139369"/>
                  </a:cubicBezTo>
                  <a:cubicBezTo>
                    <a:pt x="2736" y="151720"/>
                    <a:pt x="21018" y="153244"/>
                    <a:pt x="21672" y="140379"/>
                  </a:cubicBezTo>
                  <a:cubicBezTo>
                    <a:pt x="23799" y="98653"/>
                    <a:pt x="22777" y="56813"/>
                    <a:pt x="22656" y="15043"/>
                  </a:cubicBezTo>
                  <a:cubicBezTo>
                    <a:pt x="22612" y="1212"/>
                    <a:pt x="1174" y="0"/>
                    <a:pt x="1130" y="139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0" name="Google Shape;460;p7"/>
            <p:cNvSpPr/>
            <p:nvPr/>
          </p:nvSpPr>
          <p:spPr>
            <a:xfrm>
              <a:off x="1572578" y="4203483"/>
              <a:ext cx="28570" cy="98212"/>
            </a:xfrm>
            <a:custGeom>
              <a:avLst/>
              <a:gdLst/>
              <a:ahLst/>
              <a:cxnLst/>
              <a:rect l="l" t="t" r="r" b="b"/>
              <a:pathLst>
                <a:path w="38093" h="130949" extrusionOk="0">
                  <a:moveTo>
                    <a:pt x="1593" y="17964"/>
                  </a:moveTo>
                  <a:cubicBezTo>
                    <a:pt x="5499" y="50558"/>
                    <a:pt x="16090" y="82321"/>
                    <a:pt x="13220" y="115442"/>
                  </a:cubicBezTo>
                  <a:cubicBezTo>
                    <a:pt x="11976" y="129781"/>
                    <a:pt x="34474" y="130949"/>
                    <a:pt x="35521" y="116592"/>
                  </a:cubicBezTo>
                  <a:cubicBezTo>
                    <a:pt x="38093" y="81400"/>
                    <a:pt x="26682" y="47961"/>
                    <a:pt x="22072" y="13442"/>
                  </a:cubicBezTo>
                  <a:cubicBezTo>
                    <a:pt x="20275" y="0"/>
                    <a:pt x="0" y="4686"/>
                    <a:pt x="1593" y="179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1" name="Google Shape;461;p7"/>
            <p:cNvSpPr/>
            <p:nvPr/>
          </p:nvSpPr>
          <p:spPr>
            <a:xfrm>
              <a:off x="969885" y="4167289"/>
              <a:ext cx="75980" cy="58454"/>
            </a:xfrm>
            <a:custGeom>
              <a:avLst/>
              <a:gdLst/>
              <a:ahLst/>
              <a:cxnLst/>
              <a:rect l="l" t="t" r="r" b="b"/>
              <a:pathLst>
                <a:path w="101307" h="77939" extrusionOk="0">
                  <a:moveTo>
                    <a:pt x="73025" y="28625"/>
                  </a:moveTo>
                  <a:cubicBezTo>
                    <a:pt x="61290" y="24949"/>
                    <a:pt x="26974" y="26022"/>
                    <a:pt x="22390" y="11709"/>
                  </a:cubicBezTo>
                  <a:cubicBezTo>
                    <a:pt x="18637" y="0"/>
                    <a:pt x="0" y="3727"/>
                    <a:pt x="3441" y="15894"/>
                  </a:cubicBezTo>
                  <a:cubicBezTo>
                    <a:pt x="8388" y="33356"/>
                    <a:pt x="24599" y="39382"/>
                    <a:pt x="40805" y="43129"/>
                  </a:cubicBezTo>
                  <a:cubicBezTo>
                    <a:pt x="52743" y="45885"/>
                    <a:pt x="79495" y="46564"/>
                    <a:pt x="78466" y="63461"/>
                  </a:cubicBezTo>
                  <a:cubicBezTo>
                    <a:pt x="77819" y="74117"/>
                    <a:pt x="95173" y="77939"/>
                    <a:pt x="97358" y="67017"/>
                  </a:cubicBezTo>
                  <a:cubicBezTo>
                    <a:pt x="101307" y="47301"/>
                    <a:pt x="91706" y="34474"/>
                    <a:pt x="73025" y="2862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2" name="Google Shape;462;p7"/>
            <p:cNvSpPr/>
            <p:nvPr/>
          </p:nvSpPr>
          <p:spPr>
            <a:xfrm>
              <a:off x="1149151" y="4202189"/>
              <a:ext cx="51316" cy="33447"/>
            </a:xfrm>
            <a:custGeom>
              <a:avLst/>
              <a:gdLst/>
              <a:ahLst/>
              <a:cxnLst/>
              <a:rect l="l" t="t" r="r" b="b"/>
              <a:pathLst>
                <a:path w="68421" h="44596" extrusionOk="0">
                  <a:moveTo>
                    <a:pt x="40335" y="11245"/>
                  </a:moveTo>
                  <a:cubicBezTo>
                    <a:pt x="34410" y="18592"/>
                    <a:pt x="24720" y="21361"/>
                    <a:pt x="15595" y="19551"/>
                  </a:cubicBezTo>
                  <a:cubicBezTo>
                    <a:pt x="9740" y="18389"/>
                    <a:pt x="3778" y="20307"/>
                    <a:pt x="1720" y="26504"/>
                  </a:cubicBezTo>
                  <a:cubicBezTo>
                    <a:pt x="0" y="31705"/>
                    <a:pt x="2825" y="39135"/>
                    <a:pt x="8680" y="40379"/>
                  </a:cubicBezTo>
                  <a:cubicBezTo>
                    <a:pt x="28441" y="44596"/>
                    <a:pt x="46164" y="39300"/>
                    <a:pt x="59175" y="23609"/>
                  </a:cubicBezTo>
                  <a:cubicBezTo>
                    <a:pt x="68421" y="12458"/>
                    <a:pt x="49396" y="0"/>
                    <a:pt x="40335" y="112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3" name="Google Shape;463;p7"/>
            <p:cNvSpPr/>
            <p:nvPr/>
          </p:nvSpPr>
          <p:spPr>
            <a:xfrm>
              <a:off x="1459146" y="4326277"/>
              <a:ext cx="18902" cy="61093"/>
            </a:xfrm>
            <a:custGeom>
              <a:avLst/>
              <a:gdLst/>
              <a:ahLst/>
              <a:cxnLst/>
              <a:rect l="l" t="t" r="r" b="b"/>
              <a:pathLst>
                <a:path w="25203" h="81457" extrusionOk="0">
                  <a:moveTo>
                    <a:pt x="1549" y="14414"/>
                  </a:moveTo>
                  <a:cubicBezTo>
                    <a:pt x="1155" y="31114"/>
                    <a:pt x="768" y="47809"/>
                    <a:pt x="374" y="64509"/>
                  </a:cubicBezTo>
                  <a:cubicBezTo>
                    <a:pt x="0" y="80378"/>
                    <a:pt x="25203" y="81457"/>
                    <a:pt x="24834" y="65773"/>
                  </a:cubicBezTo>
                  <a:cubicBezTo>
                    <a:pt x="24441" y="49034"/>
                    <a:pt x="24047" y="32296"/>
                    <a:pt x="23660" y="15557"/>
                  </a:cubicBezTo>
                  <a:cubicBezTo>
                    <a:pt x="23329" y="1454"/>
                    <a:pt x="1885" y="0"/>
                    <a:pt x="1549" y="1441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4" name="Google Shape;464;p7"/>
            <p:cNvSpPr/>
            <p:nvPr/>
          </p:nvSpPr>
          <p:spPr>
            <a:xfrm>
              <a:off x="1563061" y="4325985"/>
              <a:ext cx="17821" cy="40338"/>
            </a:xfrm>
            <a:custGeom>
              <a:avLst/>
              <a:gdLst/>
              <a:ahLst/>
              <a:cxnLst/>
              <a:rect l="l" t="t" r="r" b="b"/>
              <a:pathLst>
                <a:path w="23761" h="53784" extrusionOk="0">
                  <a:moveTo>
                    <a:pt x="635" y="14789"/>
                  </a:moveTo>
                  <a:cubicBezTo>
                    <a:pt x="419" y="24352"/>
                    <a:pt x="0" y="33254"/>
                    <a:pt x="2127" y="42627"/>
                  </a:cubicBezTo>
                  <a:cubicBezTo>
                    <a:pt x="4203" y="51771"/>
                    <a:pt x="19272" y="53784"/>
                    <a:pt x="21558" y="43630"/>
                  </a:cubicBezTo>
                  <a:cubicBezTo>
                    <a:pt x="22504" y="39458"/>
                    <a:pt x="23761" y="35325"/>
                    <a:pt x="23666" y="31026"/>
                  </a:cubicBezTo>
                  <a:cubicBezTo>
                    <a:pt x="23552" y="26003"/>
                    <a:pt x="23444" y="20986"/>
                    <a:pt x="23329" y="15963"/>
                  </a:cubicBezTo>
                  <a:cubicBezTo>
                    <a:pt x="23006" y="1479"/>
                    <a:pt x="965" y="0"/>
                    <a:pt x="635" y="1478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5" name="Google Shape;465;p7"/>
            <p:cNvSpPr/>
            <p:nvPr/>
          </p:nvSpPr>
          <p:spPr>
            <a:xfrm>
              <a:off x="1317009" y="4996546"/>
              <a:ext cx="59169" cy="17359"/>
            </a:xfrm>
            <a:custGeom>
              <a:avLst/>
              <a:gdLst/>
              <a:ahLst/>
              <a:cxnLst/>
              <a:rect l="l" t="t" r="r" b="b"/>
              <a:pathLst>
                <a:path w="78892" h="23145" extrusionOk="0">
                  <a:moveTo>
                    <a:pt x="64744" y="812"/>
                  </a:moveTo>
                  <a:cubicBezTo>
                    <a:pt x="48063" y="0"/>
                    <a:pt x="31267" y="895"/>
                    <a:pt x="14573" y="1206"/>
                  </a:cubicBezTo>
                  <a:cubicBezTo>
                    <a:pt x="1320" y="1447"/>
                    <a:pt x="0" y="21691"/>
                    <a:pt x="13500" y="21945"/>
                  </a:cubicBezTo>
                  <a:cubicBezTo>
                    <a:pt x="30181" y="22250"/>
                    <a:pt x="46964" y="23145"/>
                    <a:pt x="63633" y="22339"/>
                  </a:cubicBezTo>
                  <a:cubicBezTo>
                    <a:pt x="77228" y="21672"/>
                    <a:pt x="78892" y="1504"/>
                    <a:pt x="64744" y="8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6" name="Google Shape;466;p7"/>
            <p:cNvSpPr/>
            <p:nvPr/>
          </p:nvSpPr>
          <p:spPr>
            <a:xfrm>
              <a:off x="1034329" y="4442135"/>
              <a:ext cx="80524" cy="161382"/>
            </a:xfrm>
            <a:custGeom>
              <a:avLst/>
              <a:gdLst/>
              <a:ahLst/>
              <a:cxnLst/>
              <a:rect l="l" t="t" r="r" b="b"/>
              <a:pathLst>
                <a:path w="107365" h="215176" extrusionOk="0">
                  <a:moveTo>
                    <a:pt x="65481" y="75704"/>
                  </a:moveTo>
                  <a:cubicBezTo>
                    <a:pt x="58420" y="93344"/>
                    <a:pt x="56559" y="138283"/>
                    <a:pt x="39662" y="155682"/>
                  </a:cubicBezTo>
                  <a:cubicBezTo>
                    <a:pt x="34531" y="108775"/>
                    <a:pt x="39903" y="63036"/>
                    <a:pt x="38538" y="15640"/>
                  </a:cubicBezTo>
                  <a:cubicBezTo>
                    <a:pt x="39173" y="1149"/>
                    <a:pt x="16929" y="0"/>
                    <a:pt x="16071" y="14477"/>
                  </a:cubicBezTo>
                  <a:cubicBezTo>
                    <a:pt x="12934" y="67297"/>
                    <a:pt x="0" y="126593"/>
                    <a:pt x="16414" y="178168"/>
                  </a:cubicBezTo>
                  <a:cubicBezTo>
                    <a:pt x="18903" y="185997"/>
                    <a:pt x="27184" y="191211"/>
                    <a:pt x="35153" y="186943"/>
                  </a:cubicBezTo>
                  <a:cubicBezTo>
                    <a:pt x="41255" y="183673"/>
                    <a:pt x="46062" y="179647"/>
                    <a:pt x="50088" y="175152"/>
                  </a:cubicBezTo>
                  <a:cubicBezTo>
                    <a:pt x="47091" y="182289"/>
                    <a:pt x="44234" y="189166"/>
                    <a:pt x="41967" y="195605"/>
                  </a:cubicBezTo>
                  <a:cubicBezTo>
                    <a:pt x="37172" y="209207"/>
                    <a:pt x="57162" y="215176"/>
                    <a:pt x="62795" y="202526"/>
                  </a:cubicBezTo>
                  <a:cubicBezTo>
                    <a:pt x="79711" y="164528"/>
                    <a:pt x="107365" y="115125"/>
                    <a:pt x="83661" y="74275"/>
                  </a:cubicBezTo>
                  <a:cubicBezTo>
                    <a:pt x="79241" y="66668"/>
                    <a:pt x="68707" y="67646"/>
                    <a:pt x="65481" y="757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7" name="Google Shape;467;p7"/>
            <p:cNvSpPr/>
            <p:nvPr/>
          </p:nvSpPr>
          <p:spPr>
            <a:xfrm>
              <a:off x="880256" y="4626983"/>
              <a:ext cx="42839" cy="86358"/>
            </a:xfrm>
            <a:custGeom>
              <a:avLst/>
              <a:gdLst/>
              <a:ahLst/>
              <a:cxnLst/>
              <a:rect l="l" t="t" r="r" b="b"/>
              <a:pathLst>
                <a:path w="57118" h="115144" extrusionOk="0">
                  <a:moveTo>
                    <a:pt x="44164" y="112464"/>
                  </a:moveTo>
                  <a:cubicBezTo>
                    <a:pt x="53867" y="111874"/>
                    <a:pt x="57118" y="101422"/>
                    <a:pt x="49809" y="95205"/>
                  </a:cubicBezTo>
                  <a:cubicBezTo>
                    <a:pt x="27171" y="75952"/>
                    <a:pt x="30968" y="42881"/>
                    <a:pt x="30918" y="15887"/>
                  </a:cubicBezTo>
                  <a:cubicBezTo>
                    <a:pt x="30892" y="1314"/>
                    <a:pt x="9144" y="0"/>
                    <a:pt x="8223" y="14706"/>
                  </a:cubicBezTo>
                  <a:cubicBezTo>
                    <a:pt x="6553" y="41370"/>
                    <a:pt x="0" y="115144"/>
                    <a:pt x="44164" y="1124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8" name="Google Shape;468;p7"/>
            <p:cNvSpPr/>
            <p:nvPr/>
          </p:nvSpPr>
          <p:spPr>
            <a:xfrm>
              <a:off x="929838" y="4619527"/>
              <a:ext cx="33466" cy="114514"/>
            </a:xfrm>
            <a:custGeom>
              <a:avLst/>
              <a:gdLst/>
              <a:ahLst/>
              <a:cxnLst/>
              <a:rect l="l" t="t" r="r" b="b"/>
              <a:pathLst>
                <a:path w="44621" h="152685" extrusionOk="0">
                  <a:moveTo>
                    <a:pt x="39065" y="138626"/>
                  </a:moveTo>
                  <a:cubicBezTo>
                    <a:pt x="42456" y="112039"/>
                    <a:pt x="44621" y="85737"/>
                    <a:pt x="43738" y="58832"/>
                  </a:cubicBezTo>
                  <a:cubicBezTo>
                    <a:pt x="43160" y="41001"/>
                    <a:pt x="41509" y="8032"/>
                    <a:pt x="19399" y="2933"/>
                  </a:cubicBezTo>
                  <a:cubicBezTo>
                    <a:pt x="6673" y="0"/>
                    <a:pt x="0" y="18821"/>
                    <a:pt x="12915" y="22466"/>
                  </a:cubicBezTo>
                  <a:cubicBezTo>
                    <a:pt x="32429" y="27965"/>
                    <a:pt x="16897" y="122091"/>
                    <a:pt x="18554" y="140328"/>
                  </a:cubicBezTo>
                  <a:cubicBezTo>
                    <a:pt x="19672" y="152685"/>
                    <a:pt x="37680" y="149472"/>
                    <a:pt x="39065" y="1386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69" name="Google Shape;469;p7"/>
            <p:cNvSpPr/>
            <p:nvPr/>
          </p:nvSpPr>
          <p:spPr>
            <a:xfrm>
              <a:off x="976872" y="4631643"/>
              <a:ext cx="34228" cy="65603"/>
            </a:xfrm>
            <a:custGeom>
              <a:avLst/>
              <a:gdLst/>
              <a:ahLst/>
              <a:cxnLst/>
              <a:rect l="l" t="t" r="r" b="b"/>
              <a:pathLst>
                <a:path w="45637" h="87471" extrusionOk="0">
                  <a:moveTo>
                    <a:pt x="27260" y="609"/>
                  </a:moveTo>
                  <a:cubicBezTo>
                    <a:pt x="23672" y="755"/>
                    <a:pt x="20167" y="622"/>
                    <a:pt x="16586" y="476"/>
                  </a:cubicBezTo>
                  <a:cubicBezTo>
                    <a:pt x="5422" y="0"/>
                    <a:pt x="4686" y="16592"/>
                    <a:pt x="15690" y="17691"/>
                  </a:cubicBezTo>
                  <a:cubicBezTo>
                    <a:pt x="16802" y="17805"/>
                    <a:pt x="17875" y="18002"/>
                    <a:pt x="18967" y="18116"/>
                  </a:cubicBezTo>
                  <a:cubicBezTo>
                    <a:pt x="21653" y="35299"/>
                    <a:pt x="17900" y="51390"/>
                    <a:pt x="7620" y="66192"/>
                  </a:cubicBezTo>
                  <a:cubicBezTo>
                    <a:pt x="0" y="77158"/>
                    <a:pt x="16637" y="87471"/>
                    <a:pt x="24657" y="77368"/>
                  </a:cubicBezTo>
                  <a:cubicBezTo>
                    <a:pt x="41001" y="56794"/>
                    <a:pt x="45637" y="29933"/>
                    <a:pt x="34994" y="5594"/>
                  </a:cubicBezTo>
                  <a:cubicBezTo>
                    <a:pt x="33801" y="2870"/>
                    <a:pt x="30270" y="488"/>
                    <a:pt x="27260" y="6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0" name="Google Shape;470;p7"/>
            <p:cNvSpPr/>
            <p:nvPr/>
          </p:nvSpPr>
          <p:spPr>
            <a:xfrm>
              <a:off x="865592" y="4749577"/>
              <a:ext cx="21197" cy="107141"/>
            </a:xfrm>
            <a:custGeom>
              <a:avLst/>
              <a:gdLst/>
              <a:ahLst/>
              <a:cxnLst/>
              <a:rect l="l" t="t" r="r" b="b"/>
              <a:pathLst>
                <a:path w="28263" h="142855" extrusionOk="0">
                  <a:moveTo>
                    <a:pt x="3086" y="14281"/>
                  </a:moveTo>
                  <a:cubicBezTo>
                    <a:pt x="2197" y="52901"/>
                    <a:pt x="0" y="91541"/>
                    <a:pt x="3327" y="130067"/>
                  </a:cubicBezTo>
                  <a:cubicBezTo>
                    <a:pt x="4432" y="142855"/>
                    <a:pt x="23977" y="140049"/>
                    <a:pt x="24999" y="128263"/>
                  </a:cubicBezTo>
                  <a:cubicBezTo>
                    <a:pt x="28263" y="90779"/>
                    <a:pt x="25863" y="52990"/>
                    <a:pt x="24999" y="15411"/>
                  </a:cubicBezTo>
                  <a:cubicBezTo>
                    <a:pt x="24676" y="1435"/>
                    <a:pt x="3416" y="0"/>
                    <a:pt x="3086" y="1428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1" name="Google Shape;471;p7"/>
            <p:cNvSpPr/>
            <p:nvPr/>
          </p:nvSpPr>
          <p:spPr>
            <a:xfrm>
              <a:off x="902018" y="4740823"/>
              <a:ext cx="30894" cy="87658"/>
            </a:xfrm>
            <a:custGeom>
              <a:avLst/>
              <a:gdLst/>
              <a:ahLst/>
              <a:cxnLst/>
              <a:rect l="l" t="t" r="r" b="b"/>
              <a:pathLst>
                <a:path w="41192" h="116878" extrusionOk="0">
                  <a:moveTo>
                    <a:pt x="26003" y="14516"/>
                  </a:moveTo>
                  <a:cubicBezTo>
                    <a:pt x="26047" y="1200"/>
                    <a:pt x="5708" y="0"/>
                    <a:pt x="5264" y="13442"/>
                  </a:cubicBezTo>
                  <a:cubicBezTo>
                    <a:pt x="4133" y="47339"/>
                    <a:pt x="0" y="79228"/>
                    <a:pt x="21189" y="108051"/>
                  </a:cubicBezTo>
                  <a:cubicBezTo>
                    <a:pt x="27673" y="116878"/>
                    <a:pt x="41192" y="106705"/>
                    <a:pt x="36525" y="97434"/>
                  </a:cubicBezTo>
                  <a:cubicBezTo>
                    <a:pt x="23298" y="71164"/>
                    <a:pt x="25901" y="42957"/>
                    <a:pt x="26003" y="1451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2" name="Google Shape;472;p7"/>
            <p:cNvSpPr/>
            <p:nvPr/>
          </p:nvSpPr>
          <p:spPr>
            <a:xfrm>
              <a:off x="970496" y="4786586"/>
              <a:ext cx="30632" cy="59421"/>
            </a:xfrm>
            <a:custGeom>
              <a:avLst/>
              <a:gdLst/>
              <a:ahLst/>
              <a:cxnLst/>
              <a:rect l="l" t="t" r="r" b="b"/>
              <a:pathLst>
                <a:path w="40843" h="79228" extrusionOk="0">
                  <a:moveTo>
                    <a:pt x="33661" y="68808"/>
                  </a:moveTo>
                  <a:cubicBezTo>
                    <a:pt x="40843" y="47339"/>
                    <a:pt x="26073" y="33407"/>
                    <a:pt x="22339" y="13398"/>
                  </a:cubicBezTo>
                  <a:cubicBezTo>
                    <a:pt x="19837" y="0"/>
                    <a:pt x="0" y="4679"/>
                    <a:pt x="1866" y="17919"/>
                  </a:cubicBezTo>
                  <a:cubicBezTo>
                    <a:pt x="4178" y="34334"/>
                    <a:pt x="15271" y="48450"/>
                    <a:pt x="15151" y="65322"/>
                  </a:cubicBezTo>
                  <a:cubicBezTo>
                    <a:pt x="15074" y="75914"/>
                    <a:pt x="30181" y="79228"/>
                    <a:pt x="33661" y="6880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3" name="Google Shape;473;p7"/>
            <p:cNvSpPr/>
            <p:nvPr/>
          </p:nvSpPr>
          <p:spPr>
            <a:xfrm>
              <a:off x="989304" y="4857410"/>
              <a:ext cx="18155" cy="13501"/>
            </a:xfrm>
            <a:custGeom>
              <a:avLst/>
              <a:gdLst/>
              <a:ahLst/>
              <a:cxnLst/>
              <a:rect l="l" t="t" r="r" b="b"/>
              <a:pathLst>
                <a:path w="24206" h="18002" extrusionOk="0">
                  <a:moveTo>
                    <a:pt x="12566" y="0"/>
                  </a:moveTo>
                  <a:cubicBezTo>
                    <a:pt x="990" y="0"/>
                    <a:pt x="0" y="18002"/>
                    <a:pt x="11639" y="18002"/>
                  </a:cubicBezTo>
                  <a:cubicBezTo>
                    <a:pt x="23215" y="18002"/>
                    <a:pt x="24206" y="0"/>
                    <a:pt x="1256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4" name="Google Shape;474;p7"/>
            <p:cNvSpPr/>
            <p:nvPr/>
          </p:nvSpPr>
          <p:spPr>
            <a:xfrm>
              <a:off x="1853659" y="4599327"/>
              <a:ext cx="28360" cy="137031"/>
            </a:xfrm>
            <a:custGeom>
              <a:avLst/>
              <a:gdLst/>
              <a:ahLst/>
              <a:cxnLst/>
              <a:rect l="l" t="t" r="r" b="b"/>
              <a:pathLst>
                <a:path w="37814" h="182708" extrusionOk="0">
                  <a:moveTo>
                    <a:pt x="26339" y="165703"/>
                  </a:moveTo>
                  <a:cubicBezTo>
                    <a:pt x="27533" y="114846"/>
                    <a:pt x="28867" y="65538"/>
                    <a:pt x="36137" y="15087"/>
                  </a:cubicBezTo>
                  <a:cubicBezTo>
                    <a:pt x="37814" y="3486"/>
                    <a:pt x="18796" y="0"/>
                    <a:pt x="15913" y="11283"/>
                  </a:cubicBezTo>
                  <a:cubicBezTo>
                    <a:pt x="3238" y="60858"/>
                    <a:pt x="0" y="113328"/>
                    <a:pt x="120" y="164344"/>
                  </a:cubicBezTo>
                  <a:cubicBezTo>
                    <a:pt x="165" y="181165"/>
                    <a:pt x="25946" y="182708"/>
                    <a:pt x="26339" y="16570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5" name="Google Shape;475;p7"/>
            <p:cNvSpPr/>
            <p:nvPr/>
          </p:nvSpPr>
          <p:spPr>
            <a:xfrm>
              <a:off x="1890041" y="4597888"/>
              <a:ext cx="59674" cy="143508"/>
            </a:xfrm>
            <a:custGeom>
              <a:avLst/>
              <a:gdLst/>
              <a:ahLst/>
              <a:cxnLst/>
              <a:rect l="l" t="t" r="r" b="b"/>
              <a:pathLst>
                <a:path w="79565" h="191344" extrusionOk="0">
                  <a:moveTo>
                    <a:pt x="25977" y="14020"/>
                  </a:moveTo>
                  <a:cubicBezTo>
                    <a:pt x="22072" y="0"/>
                    <a:pt x="0" y="4686"/>
                    <a:pt x="3778" y="18923"/>
                  </a:cubicBezTo>
                  <a:cubicBezTo>
                    <a:pt x="14966" y="61055"/>
                    <a:pt x="16560" y="105079"/>
                    <a:pt x="31775" y="146094"/>
                  </a:cubicBezTo>
                  <a:cubicBezTo>
                    <a:pt x="34385" y="153130"/>
                    <a:pt x="41840" y="152126"/>
                    <a:pt x="46037" y="147808"/>
                  </a:cubicBezTo>
                  <a:cubicBezTo>
                    <a:pt x="41548" y="157543"/>
                    <a:pt x="36982" y="167246"/>
                    <a:pt x="32607" y="177037"/>
                  </a:cubicBezTo>
                  <a:cubicBezTo>
                    <a:pt x="29025" y="185064"/>
                    <a:pt x="42195" y="191344"/>
                    <a:pt x="46424" y="183724"/>
                  </a:cubicBezTo>
                  <a:cubicBezTo>
                    <a:pt x="55479" y="167436"/>
                    <a:pt x="64363" y="151079"/>
                    <a:pt x="73063" y="134594"/>
                  </a:cubicBezTo>
                  <a:cubicBezTo>
                    <a:pt x="79565" y="122256"/>
                    <a:pt x="61855" y="113753"/>
                    <a:pt x="55918" y="126295"/>
                  </a:cubicBezTo>
                  <a:cubicBezTo>
                    <a:pt x="53498" y="131413"/>
                    <a:pt x="51225" y="136582"/>
                    <a:pt x="48844" y="141706"/>
                  </a:cubicBezTo>
                  <a:cubicBezTo>
                    <a:pt x="48882" y="141096"/>
                    <a:pt x="49034" y="140512"/>
                    <a:pt x="48952" y="139877"/>
                  </a:cubicBezTo>
                  <a:cubicBezTo>
                    <a:pt x="43237" y="97732"/>
                    <a:pt x="37401" y="55060"/>
                    <a:pt x="25977" y="140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6" name="Google Shape;476;p7"/>
            <p:cNvSpPr/>
            <p:nvPr/>
          </p:nvSpPr>
          <p:spPr>
            <a:xfrm>
              <a:off x="1807881" y="4620703"/>
              <a:ext cx="17354" cy="113652"/>
            </a:xfrm>
            <a:custGeom>
              <a:avLst/>
              <a:gdLst/>
              <a:ahLst/>
              <a:cxnLst/>
              <a:rect l="l" t="t" r="r" b="b"/>
              <a:pathLst>
                <a:path w="23139" h="151536" extrusionOk="0">
                  <a:moveTo>
                    <a:pt x="22821" y="137102"/>
                  </a:moveTo>
                  <a:cubicBezTo>
                    <a:pt x="21907" y="95313"/>
                    <a:pt x="22237" y="53270"/>
                    <a:pt x="19691" y="11550"/>
                  </a:cubicBezTo>
                  <a:cubicBezTo>
                    <a:pt x="19069" y="1339"/>
                    <a:pt x="4108" y="0"/>
                    <a:pt x="3454" y="10712"/>
                  </a:cubicBezTo>
                  <a:cubicBezTo>
                    <a:pt x="895" y="52317"/>
                    <a:pt x="1238" y="94259"/>
                    <a:pt x="323" y="135940"/>
                  </a:cubicBezTo>
                  <a:cubicBezTo>
                    <a:pt x="0" y="150526"/>
                    <a:pt x="23139" y="151536"/>
                    <a:pt x="22821" y="13710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7" name="Google Shape;477;p7"/>
            <p:cNvSpPr/>
            <p:nvPr/>
          </p:nvSpPr>
          <p:spPr>
            <a:xfrm>
              <a:off x="1817712" y="4751174"/>
              <a:ext cx="26979" cy="141836"/>
            </a:xfrm>
            <a:custGeom>
              <a:avLst/>
              <a:gdLst/>
              <a:ahLst/>
              <a:cxnLst/>
              <a:rect l="l" t="t" r="r" b="b"/>
              <a:pathLst>
                <a:path w="35972" h="189115" extrusionOk="0">
                  <a:moveTo>
                    <a:pt x="13760" y="175221"/>
                  </a:moveTo>
                  <a:cubicBezTo>
                    <a:pt x="14655" y="187547"/>
                    <a:pt x="32023" y="189115"/>
                    <a:pt x="33324" y="176231"/>
                  </a:cubicBezTo>
                  <a:cubicBezTo>
                    <a:pt x="35972" y="150075"/>
                    <a:pt x="34975" y="124180"/>
                    <a:pt x="32645" y="98043"/>
                  </a:cubicBezTo>
                  <a:cubicBezTo>
                    <a:pt x="30073" y="69253"/>
                    <a:pt x="19323" y="42443"/>
                    <a:pt x="20491" y="13208"/>
                  </a:cubicBezTo>
                  <a:cubicBezTo>
                    <a:pt x="20980" y="965"/>
                    <a:pt x="2317" y="0"/>
                    <a:pt x="1511" y="12230"/>
                  </a:cubicBezTo>
                  <a:cubicBezTo>
                    <a:pt x="0" y="35280"/>
                    <a:pt x="4514" y="56768"/>
                    <a:pt x="8851" y="79336"/>
                  </a:cubicBezTo>
                  <a:cubicBezTo>
                    <a:pt x="14947" y="111029"/>
                    <a:pt x="11449" y="143268"/>
                    <a:pt x="13760" y="1752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8" name="Google Shape;478;p7"/>
            <p:cNvSpPr/>
            <p:nvPr/>
          </p:nvSpPr>
          <p:spPr>
            <a:xfrm>
              <a:off x="1846450" y="4747176"/>
              <a:ext cx="46825" cy="108275"/>
            </a:xfrm>
            <a:custGeom>
              <a:avLst/>
              <a:gdLst/>
              <a:ahLst/>
              <a:cxnLst/>
              <a:rect l="l" t="t" r="r" b="b"/>
              <a:pathLst>
                <a:path w="62433" h="144367" extrusionOk="0">
                  <a:moveTo>
                    <a:pt x="42868" y="138601"/>
                  </a:moveTo>
                  <a:cubicBezTo>
                    <a:pt x="51409" y="144367"/>
                    <a:pt x="62433" y="132067"/>
                    <a:pt x="54762" y="124733"/>
                  </a:cubicBezTo>
                  <a:cubicBezTo>
                    <a:pt x="37915" y="108648"/>
                    <a:pt x="45370" y="81845"/>
                    <a:pt x="46748" y="61144"/>
                  </a:cubicBezTo>
                  <a:cubicBezTo>
                    <a:pt x="48006" y="42259"/>
                    <a:pt x="44189" y="24676"/>
                    <a:pt x="31134" y="10572"/>
                  </a:cubicBezTo>
                  <a:cubicBezTo>
                    <a:pt x="21355" y="0"/>
                    <a:pt x="4845" y="14858"/>
                    <a:pt x="14547" y="25526"/>
                  </a:cubicBezTo>
                  <a:cubicBezTo>
                    <a:pt x="43999" y="57899"/>
                    <a:pt x="0" y="109658"/>
                    <a:pt x="42868" y="13860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79" name="Google Shape;479;p7"/>
            <p:cNvSpPr/>
            <p:nvPr/>
          </p:nvSpPr>
          <p:spPr>
            <a:xfrm>
              <a:off x="1911724" y="4750220"/>
              <a:ext cx="25722" cy="124053"/>
            </a:xfrm>
            <a:custGeom>
              <a:avLst/>
              <a:gdLst/>
              <a:ahLst/>
              <a:cxnLst/>
              <a:rect l="l" t="t" r="r" b="b"/>
              <a:pathLst>
                <a:path w="34296" h="165404" extrusionOk="0">
                  <a:moveTo>
                    <a:pt x="21221" y="152444"/>
                  </a:moveTo>
                  <a:cubicBezTo>
                    <a:pt x="26269" y="106387"/>
                    <a:pt x="34296" y="61029"/>
                    <a:pt x="33953" y="14522"/>
                  </a:cubicBezTo>
                  <a:cubicBezTo>
                    <a:pt x="33858" y="1231"/>
                    <a:pt x="13385" y="0"/>
                    <a:pt x="13214" y="13449"/>
                  </a:cubicBezTo>
                  <a:cubicBezTo>
                    <a:pt x="12630" y="59721"/>
                    <a:pt x="3917" y="105276"/>
                    <a:pt x="869" y="151390"/>
                  </a:cubicBezTo>
                  <a:cubicBezTo>
                    <a:pt x="0" y="164591"/>
                    <a:pt x="19799" y="165404"/>
                    <a:pt x="21221" y="1524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0" name="Google Shape;480;p7"/>
            <p:cNvSpPr/>
            <p:nvPr/>
          </p:nvSpPr>
          <p:spPr>
            <a:xfrm>
              <a:off x="1817551" y="4899909"/>
              <a:ext cx="32447" cy="152776"/>
            </a:xfrm>
            <a:custGeom>
              <a:avLst/>
              <a:gdLst/>
              <a:ahLst/>
              <a:cxnLst/>
              <a:rect l="l" t="t" r="r" b="b"/>
              <a:pathLst>
                <a:path w="43262" h="203701" extrusionOk="0">
                  <a:moveTo>
                    <a:pt x="33737" y="191096"/>
                  </a:moveTo>
                  <a:cubicBezTo>
                    <a:pt x="43262" y="132930"/>
                    <a:pt x="23355" y="73894"/>
                    <a:pt x="22371" y="15608"/>
                  </a:cubicBezTo>
                  <a:cubicBezTo>
                    <a:pt x="22129" y="1314"/>
                    <a:pt x="0" y="0"/>
                    <a:pt x="63" y="14458"/>
                  </a:cubicBezTo>
                  <a:cubicBezTo>
                    <a:pt x="342" y="73253"/>
                    <a:pt x="12255" y="131216"/>
                    <a:pt x="13779" y="190061"/>
                  </a:cubicBezTo>
                  <a:cubicBezTo>
                    <a:pt x="14116" y="203117"/>
                    <a:pt x="31667" y="203701"/>
                    <a:pt x="33737" y="1910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1" name="Google Shape;481;p7"/>
            <p:cNvSpPr/>
            <p:nvPr/>
          </p:nvSpPr>
          <p:spPr>
            <a:xfrm>
              <a:off x="1859242" y="4909796"/>
              <a:ext cx="46020" cy="97383"/>
            </a:xfrm>
            <a:custGeom>
              <a:avLst/>
              <a:gdLst/>
              <a:ahLst/>
              <a:cxnLst/>
              <a:rect l="l" t="t" r="r" b="b"/>
              <a:pathLst>
                <a:path w="61360" h="129844" extrusionOk="0">
                  <a:moveTo>
                    <a:pt x="19710" y="114122"/>
                  </a:moveTo>
                  <a:cubicBezTo>
                    <a:pt x="20123" y="128327"/>
                    <a:pt x="41236" y="129844"/>
                    <a:pt x="42017" y="115277"/>
                  </a:cubicBezTo>
                  <a:cubicBezTo>
                    <a:pt x="43453" y="88512"/>
                    <a:pt x="61360" y="12325"/>
                    <a:pt x="22002" y="3321"/>
                  </a:cubicBezTo>
                  <a:cubicBezTo>
                    <a:pt x="7486" y="0"/>
                    <a:pt x="0" y="21958"/>
                    <a:pt x="14649" y="25450"/>
                  </a:cubicBezTo>
                  <a:cubicBezTo>
                    <a:pt x="31769" y="29533"/>
                    <a:pt x="19297" y="99745"/>
                    <a:pt x="19710" y="1141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2" name="Google Shape;482;p7"/>
            <p:cNvSpPr/>
            <p:nvPr/>
          </p:nvSpPr>
          <p:spPr>
            <a:xfrm>
              <a:off x="1916588" y="4955525"/>
              <a:ext cx="41300" cy="79467"/>
            </a:xfrm>
            <a:custGeom>
              <a:avLst/>
              <a:gdLst/>
              <a:ahLst/>
              <a:cxnLst/>
              <a:rect l="l" t="t" r="r" b="b"/>
              <a:pathLst>
                <a:path w="55067" h="105956" extrusionOk="0">
                  <a:moveTo>
                    <a:pt x="28251" y="91922"/>
                  </a:moveTo>
                  <a:cubicBezTo>
                    <a:pt x="32931" y="63912"/>
                    <a:pt x="55067" y="27425"/>
                    <a:pt x="22904" y="7258"/>
                  </a:cubicBezTo>
                  <a:cubicBezTo>
                    <a:pt x="11322" y="0"/>
                    <a:pt x="0" y="17310"/>
                    <a:pt x="11296" y="24961"/>
                  </a:cubicBezTo>
                  <a:cubicBezTo>
                    <a:pt x="29248" y="37115"/>
                    <a:pt x="8731" y="74091"/>
                    <a:pt x="5943" y="90766"/>
                  </a:cubicBezTo>
                  <a:cubicBezTo>
                    <a:pt x="3575" y="104959"/>
                    <a:pt x="25907" y="105956"/>
                    <a:pt x="28251" y="919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3" name="Google Shape;483;p7"/>
            <p:cNvSpPr/>
            <p:nvPr/>
          </p:nvSpPr>
          <p:spPr>
            <a:xfrm>
              <a:off x="857860" y="4902728"/>
              <a:ext cx="17711" cy="123224"/>
            </a:xfrm>
            <a:custGeom>
              <a:avLst/>
              <a:gdLst/>
              <a:ahLst/>
              <a:cxnLst/>
              <a:rect l="l" t="t" r="r" b="b"/>
              <a:pathLst>
                <a:path w="23615" h="164299" extrusionOk="0">
                  <a:moveTo>
                    <a:pt x="3594" y="10845"/>
                  </a:moveTo>
                  <a:cubicBezTo>
                    <a:pt x="660" y="56629"/>
                    <a:pt x="1911" y="102755"/>
                    <a:pt x="463" y="148615"/>
                  </a:cubicBezTo>
                  <a:cubicBezTo>
                    <a:pt x="0" y="163379"/>
                    <a:pt x="23615" y="164299"/>
                    <a:pt x="23164" y="149790"/>
                  </a:cubicBezTo>
                  <a:cubicBezTo>
                    <a:pt x="21717" y="103822"/>
                    <a:pt x="22955" y="57588"/>
                    <a:pt x="20027" y="11696"/>
                  </a:cubicBezTo>
                  <a:cubicBezTo>
                    <a:pt x="19373" y="1371"/>
                    <a:pt x="4292" y="0"/>
                    <a:pt x="3594" y="1084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4" name="Google Shape;484;p7"/>
            <p:cNvSpPr/>
            <p:nvPr/>
          </p:nvSpPr>
          <p:spPr>
            <a:xfrm>
              <a:off x="895412" y="4891100"/>
              <a:ext cx="17859" cy="105270"/>
            </a:xfrm>
            <a:custGeom>
              <a:avLst/>
              <a:gdLst/>
              <a:ahLst/>
              <a:cxnLst/>
              <a:rect l="l" t="t" r="r" b="b"/>
              <a:pathLst>
                <a:path w="23812" h="140360" extrusionOk="0">
                  <a:moveTo>
                    <a:pt x="1333" y="13690"/>
                  </a:moveTo>
                  <a:cubicBezTo>
                    <a:pt x="1079" y="51339"/>
                    <a:pt x="0" y="88995"/>
                    <a:pt x="2216" y="126587"/>
                  </a:cubicBezTo>
                  <a:cubicBezTo>
                    <a:pt x="2933" y="138779"/>
                    <a:pt x="20828" y="140360"/>
                    <a:pt x="21583" y="127590"/>
                  </a:cubicBezTo>
                  <a:cubicBezTo>
                    <a:pt x="23812" y="90030"/>
                    <a:pt x="22720" y="52400"/>
                    <a:pt x="22466" y="14782"/>
                  </a:cubicBezTo>
                  <a:cubicBezTo>
                    <a:pt x="22377" y="1225"/>
                    <a:pt x="1428" y="0"/>
                    <a:pt x="1333" y="1369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5" name="Google Shape;485;p7"/>
            <p:cNvSpPr/>
            <p:nvPr/>
          </p:nvSpPr>
          <p:spPr>
            <a:xfrm>
              <a:off x="940247" y="4897864"/>
              <a:ext cx="30151" cy="126563"/>
            </a:xfrm>
            <a:custGeom>
              <a:avLst/>
              <a:gdLst/>
              <a:ahLst/>
              <a:cxnLst/>
              <a:rect l="l" t="t" r="r" b="b"/>
              <a:pathLst>
                <a:path w="40201" h="168751" extrusionOk="0">
                  <a:moveTo>
                    <a:pt x="38004" y="12096"/>
                  </a:moveTo>
                  <a:cubicBezTo>
                    <a:pt x="38271" y="4419"/>
                    <a:pt x="30537" y="0"/>
                    <a:pt x="23831" y="2959"/>
                  </a:cubicBezTo>
                  <a:cubicBezTo>
                    <a:pt x="19246" y="4825"/>
                    <a:pt x="14789" y="6946"/>
                    <a:pt x="10452" y="9315"/>
                  </a:cubicBezTo>
                  <a:cubicBezTo>
                    <a:pt x="0" y="14643"/>
                    <a:pt x="7429" y="29762"/>
                    <a:pt x="17754" y="26555"/>
                  </a:cubicBezTo>
                  <a:cubicBezTo>
                    <a:pt x="15373" y="69380"/>
                    <a:pt x="14674" y="112483"/>
                    <a:pt x="17868" y="155194"/>
                  </a:cubicBezTo>
                  <a:cubicBezTo>
                    <a:pt x="18751" y="167062"/>
                    <a:pt x="35966" y="168751"/>
                    <a:pt x="36842" y="156178"/>
                  </a:cubicBezTo>
                  <a:cubicBezTo>
                    <a:pt x="40201" y="108254"/>
                    <a:pt x="36302" y="60128"/>
                    <a:pt x="38004" y="120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6" name="Google Shape;486;p7"/>
            <p:cNvSpPr/>
            <p:nvPr/>
          </p:nvSpPr>
          <p:spPr>
            <a:xfrm>
              <a:off x="1037380" y="4677499"/>
              <a:ext cx="27708" cy="71799"/>
            </a:xfrm>
            <a:custGeom>
              <a:avLst/>
              <a:gdLst/>
              <a:ahLst/>
              <a:cxnLst/>
              <a:rect l="l" t="t" r="r" b="b"/>
              <a:pathLst>
                <a:path w="36944" h="95732" extrusionOk="0">
                  <a:moveTo>
                    <a:pt x="15773" y="87522"/>
                  </a:moveTo>
                  <a:cubicBezTo>
                    <a:pt x="16802" y="94703"/>
                    <a:pt x="29063" y="95732"/>
                    <a:pt x="30486" y="88284"/>
                  </a:cubicBezTo>
                  <a:cubicBezTo>
                    <a:pt x="35718" y="60960"/>
                    <a:pt x="36944" y="27120"/>
                    <a:pt x="15716" y="6108"/>
                  </a:cubicBezTo>
                  <a:cubicBezTo>
                    <a:pt x="9544" y="0"/>
                    <a:pt x="0" y="8483"/>
                    <a:pt x="5676" y="15163"/>
                  </a:cubicBezTo>
                  <a:cubicBezTo>
                    <a:pt x="23368" y="35985"/>
                    <a:pt x="12287" y="63138"/>
                    <a:pt x="15773" y="87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7" name="Google Shape;487;p7"/>
            <p:cNvSpPr/>
            <p:nvPr/>
          </p:nvSpPr>
          <p:spPr>
            <a:xfrm>
              <a:off x="1072126" y="4648174"/>
              <a:ext cx="28827" cy="93940"/>
            </a:xfrm>
            <a:custGeom>
              <a:avLst/>
              <a:gdLst/>
              <a:ahLst/>
              <a:cxnLst/>
              <a:rect l="l" t="t" r="r" b="b"/>
              <a:pathLst>
                <a:path w="38436" h="125253" extrusionOk="0">
                  <a:moveTo>
                    <a:pt x="5232" y="11639"/>
                  </a:moveTo>
                  <a:cubicBezTo>
                    <a:pt x="0" y="45878"/>
                    <a:pt x="15170" y="78225"/>
                    <a:pt x="17773" y="111950"/>
                  </a:cubicBezTo>
                  <a:cubicBezTo>
                    <a:pt x="18662" y="123551"/>
                    <a:pt x="35610" y="125253"/>
                    <a:pt x="36360" y="112915"/>
                  </a:cubicBezTo>
                  <a:cubicBezTo>
                    <a:pt x="38436" y="78530"/>
                    <a:pt x="20269" y="46767"/>
                    <a:pt x="23818" y="12598"/>
                  </a:cubicBezTo>
                  <a:cubicBezTo>
                    <a:pt x="25076" y="501"/>
                    <a:pt x="7010" y="0"/>
                    <a:pt x="5232" y="1163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8" name="Google Shape;488;p7"/>
            <p:cNvSpPr/>
            <p:nvPr/>
          </p:nvSpPr>
          <p:spPr>
            <a:xfrm>
              <a:off x="1044834" y="4797473"/>
              <a:ext cx="28132" cy="95183"/>
            </a:xfrm>
            <a:custGeom>
              <a:avLst/>
              <a:gdLst/>
              <a:ahLst/>
              <a:cxnLst/>
              <a:rect l="l" t="t" r="r" b="b"/>
              <a:pathLst>
                <a:path w="37509" h="126911" extrusionOk="0">
                  <a:moveTo>
                    <a:pt x="16630" y="10623"/>
                  </a:moveTo>
                  <a:cubicBezTo>
                    <a:pt x="9067" y="44735"/>
                    <a:pt x="0" y="80873"/>
                    <a:pt x="4495" y="115938"/>
                  </a:cubicBezTo>
                  <a:cubicBezTo>
                    <a:pt x="5905" y="126911"/>
                    <a:pt x="20700" y="123590"/>
                    <a:pt x="22301" y="114458"/>
                  </a:cubicBezTo>
                  <a:cubicBezTo>
                    <a:pt x="28098" y="81254"/>
                    <a:pt x="29349" y="47466"/>
                    <a:pt x="35521" y="14185"/>
                  </a:cubicBezTo>
                  <a:cubicBezTo>
                    <a:pt x="37509" y="3454"/>
                    <a:pt x="18986" y="0"/>
                    <a:pt x="16630" y="1062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89" name="Google Shape;489;p7"/>
            <p:cNvSpPr/>
            <p:nvPr/>
          </p:nvSpPr>
          <p:spPr>
            <a:xfrm>
              <a:off x="1074886" y="4791430"/>
              <a:ext cx="32880" cy="109985"/>
            </a:xfrm>
            <a:custGeom>
              <a:avLst/>
              <a:gdLst/>
              <a:ahLst/>
              <a:cxnLst/>
              <a:rect l="l" t="t" r="r" b="b"/>
              <a:pathLst>
                <a:path w="43840" h="146646" extrusionOk="0">
                  <a:moveTo>
                    <a:pt x="21691" y="1733"/>
                  </a:moveTo>
                  <a:cubicBezTo>
                    <a:pt x="18224" y="1454"/>
                    <a:pt x="14751" y="1168"/>
                    <a:pt x="11277" y="882"/>
                  </a:cubicBezTo>
                  <a:cubicBezTo>
                    <a:pt x="400" y="0"/>
                    <a:pt x="0" y="15951"/>
                    <a:pt x="10420" y="17513"/>
                  </a:cubicBezTo>
                  <a:cubicBezTo>
                    <a:pt x="11601" y="17691"/>
                    <a:pt x="12782" y="17868"/>
                    <a:pt x="13963" y="18046"/>
                  </a:cubicBezTo>
                  <a:cubicBezTo>
                    <a:pt x="22256" y="55727"/>
                    <a:pt x="13747" y="95910"/>
                    <a:pt x="14484" y="134131"/>
                  </a:cubicBezTo>
                  <a:cubicBezTo>
                    <a:pt x="14700" y="145503"/>
                    <a:pt x="31699" y="146646"/>
                    <a:pt x="32289" y="135051"/>
                  </a:cubicBezTo>
                  <a:cubicBezTo>
                    <a:pt x="34429" y="92894"/>
                    <a:pt x="43840" y="49631"/>
                    <a:pt x="29724" y="8528"/>
                  </a:cubicBezTo>
                  <a:cubicBezTo>
                    <a:pt x="28416" y="4724"/>
                    <a:pt x="25901" y="2076"/>
                    <a:pt x="21691" y="173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0" name="Google Shape;490;p7"/>
            <p:cNvSpPr/>
            <p:nvPr/>
          </p:nvSpPr>
          <p:spPr>
            <a:xfrm>
              <a:off x="1073242" y="4985733"/>
              <a:ext cx="26912" cy="32932"/>
            </a:xfrm>
            <a:custGeom>
              <a:avLst/>
              <a:gdLst/>
              <a:ahLst/>
              <a:cxnLst/>
              <a:rect l="l" t="t" r="r" b="b"/>
              <a:pathLst>
                <a:path w="35883" h="43910" extrusionOk="0">
                  <a:moveTo>
                    <a:pt x="28168" y="19157"/>
                  </a:moveTo>
                  <a:cubicBezTo>
                    <a:pt x="25476" y="15189"/>
                    <a:pt x="22517" y="11404"/>
                    <a:pt x="19221" y="7874"/>
                  </a:cubicBezTo>
                  <a:cubicBezTo>
                    <a:pt x="11861" y="0"/>
                    <a:pt x="0" y="10782"/>
                    <a:pt x="6858" y="19024"/>
                  </a:cubicBezTo>
                  <a:cubicBezTo>
                    <a:pt x="11766" y="24936"/>
                    <a:pt x="15525" y="31330"/>
                    <a:pt x="18516" y="38404"/>
                  </a:cubicBezTo>
                  <a:cubicBezTo>
                    <a:pt x="20085" y="42100"/>
                    <a:pt x="24784" y="43910"/>
                    <a:pt x="28511" y="43084"/>
                  </a:cubicBezTo>
                  <a:cubicBezTo>
                    <a:pt x="33750" y="41929"/>
                    <a:pt x="35883" y="37198"/>
                    <a:pt x="35401" y="32296"/>
                  </a:cubicBezTo>
                  <a:cubicBezTo>
                    <a:pt x="35121" y="29476"/>
                    <a:pt x="34067" y="26981"/>
                    <a:pt x="33140" y="24320"/>
                  </a:cubicBezTo>
                  <a:cubicBezTo>
                    <a:pt x="32213" y="21666"/>
                    <a:pt x="30302" y="19996"/>
                    <a:pt x="28168" y="191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1" name="Google Shape;491;p7"/>
            <p:cNvSpPr/>
            <p:nvPr/>
          </p:nvSpPr>
          <p:spPr>
            <a:xfrm>
              <a:off x="1195628" y="4413354"/>
              <a:ext cx="19407" cy="121496"/>
            </a:xfrm>
            <a:custGeom>
              <a:avLst/>
              <a:gdLst/>
              <a:ahLst/>
              <a:cxnLst/>
              <a:rect l="l" t="t" r="r" b="b"/>
              <a:pathLst>
                <a:path w="25876" h="161994" extrusionOk="0">
                  <a:moveTo>
                    <a:pt x="21767" y="150126"/>
                  </a:moveTo>
                  <a:cubicBezTo>
                    <a:pt x="25876" y="104787"/>
                    <a:pt x="23387" y="57632"/>
                    <a:pt x="21475" y="12179"/>
                  </a:cubicBezTo>
                  <a:cubicBezTo>
                    <a:pt x="21018" y="1276"/>
                    <a:pt x="4730" y="0"/>
                    <a:pt x="4254" y="11290"/>
                  </a:cubicBezTo>
                  <a:cubicBezTo>
                    <a:pt x="2298" y="57600"/>
                    <a:pt x="0" y="105390"/>
                    <a:pt x="4159" y="151587"/>
                  </a:cubicBezTo>
                  <a:cubicBezTo>
                    <a:pt x="5099" y="161994"/>
                    <a:pt x="20904" y="159677"/>
                    <a:pt x="21767" y="1501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2" name="Google Shape;492;p7"/>
            <p:cNvSpPr/>
            <p:nvPr/>
          </p:nvSpPr>
          <p:spPr>
            <a:xfrm>
              <a:off x="1156972" y="4535080"/>
              <a:ext cx="21445" cy="113047"/>
            </a:xfrm>
            <a:custGeom>
              <a:avLst/>
              <a:gdLst/>
              <a:ahLst/>
              <a:cxnLst/>
              <a:rect l="l" t="t" r="r" b="b"/>
              <a:pathLst>
                <a:path w="28594" h="150729" extrusionOk="0">
                  <a:moveTo>
                    <a:pt x="23444" y="138309"/>
                  </a:moveTo>
                  <a:cubicBezTo>
                    <a:pt x="28594" y="97320"/>
                    <a:pt x="24193" y="54165"/>
                    <a:pt x="23444" y="12915"/>
                  </a:cubicBezTo>
                  <a:cubicBezTo>
                    <a:pt x="23234" y="1168"/>
                    <a:pt x="5270" y="0"/>
                    <a:pt x="5054" y="11969"/>
                  </a:cubicBezTo>
                  <a:cubicBezTo>
                    <a:pt x="4286" y="54114"/>
                    <a:pt x="0" y="97916"/>
                    <a:pt x="5257" y="139820"/>
                  </a:cubicBezTo>
                  <a:cubicBezTo>
                    <a:pt x="6623" y="150729"/>
                    <a:pt x="22231" y="148005"/>
                    <a:pt x="23444" y="1383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3" name="Google Shape;493;p7"/>
            <p:cNvSpPr/>
            <p:nvPr/>
          </p:nvSpPr>
          <p:spPr>
            <a:xfrm>
              <a:off x="1187408" y="4562033"/>
              <a:ext cx="28955" cy="93978"/>
            </a:xfrm>
            <a:custGeom>
              <a:avLst/>
              <a:gdLst/>
              <a:ahLst/>
              <a:cxnLst/>
              <a:rect l="l" t="t" r="r" b="b"/>
              <a:pathLst>
                <a:path w="38607" h="125304" extrusionOk="0">
                  <a:moveTo>
                    <a:pt x="15900" y="114026"/>
                  </a:moveTo>
                  <a:cubicBezTo>
                    <a:pt x="14401" y="122993"/>
                    <a:pt x="28765" y="125304"/>
                    <a:pt x="31356" y="116935"/>
                  </a:cubicBezTo>
                  <a:cubicBezTo>
                    <a:pt x="36283" y="101041"/>
                    <a:pt x="38607" y="85655"/>
                    <a:pt x="35775" y="69132"/>
                  </a:cubicBezTo>
                  <a:cubicBezTo>
                    <a:pt x="32454" y="49758"/>
                    <a:pt x="24256" y="31445"/>
                    <a:pt x="20567" y="12071"/>
                  </a:cubicBezTo>
                  <a:cubicBezTo>
                    <a:pt x="18268" y="0"/>
                    <a:pt x="0" y="4133"/>
                    <a:pt x="2006" y="16173"/>
                  </a:cubicBezTo>
                  <a:cubicBezTo>
                    <a:pt x="7588" y="49669"/>
                    <a:pt x="21710" y="79362"/>
                    <a:pt x="15900" y="1140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4" name="Google Shape;494;p7"/>
            <p:cNvSpPr/>
            <p:nvPr/>
          </p:nvSpPr>
          <p:spPr>
            <a:xfrm>
              <a:off x="1158967" y="4684979"/>
              <a:ext cx="17387" cy="104561"/>
            </a:xfrm>
            <a:custGeom>
              <a:avLst/>
              <a:gdLst/>
              <a:ahLst/>
              <a:cxnLst/>
              <a:rect l="l" t="t" r="r" b="b"/>
              <a:pathLst>
                <a:path w="23183" h="139414" extrusionOk="0">
                  <a:moveTo>
                    <a:pt x="21374" y="13709"/>
                  </a:moveTo>
                  <a:cubicBezTo>
                    <a:pt x="21240" y="1168"/>
                    <a:pt x="1943" y="0"/>
                    <a:pt x="1803" y="12700"/>
                  </a:cubicBezTo>
                  <a:cubicBezTo>
                    <a:pt x="1409" y="50285"/>
                    <a:pt x="0" y="87998"/>
                    <a:pt x="1803" y="125545"/>
                  </a:cubicBezTo>
                  <a:cubicBezTo>
                    <a:pt x="2400" y="137915"/>
                    <a:pt x="20751" y="139414"/>
                    <a:pt x="21374" y="126561"/>
                  </a:cubicBezTo>
                  <a:cubicBezTo>
                    <a:pt x="23183" y="89007"/>
                    <a:pt x="21767" y="51295"/>
                    <a:pt x="21374" y="137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5" name="Google Shape;495;p7"/>
            <p:cNvSpPr/>
            <p:nvPr/>
          </p:nvSpPr>
          <p:spPr>
            <a:xfrm>
              <a:off x="1196707" y="4695132"/>
              <a:ext cx="17154" cy="112347"/>
            </a:xfrm>
            <a:custGeom>
              <a:avLst/>
              <a:gdLst/>
              <a:ahLst/>
              <a:cxnLst/>
              <a:rect l="l" t="t" r="r" b="b"/>
              <a:pathLst>
                <a:path w="22872" h="149796" extrusionOk="0">
                  <a:moveTo>
                    <a:pt x="2425" y="11741"/>
                  </a:moveTo>
                  <a:cubicBezTo>
                    <a:pt x="1384" y="53530"/>
                    <a:pt x="0" y="95383"/>
                    <a:pt x="2527" y="137140"/>
                  </a:cubicBezTo>
                  <a:cubicBezTo>
                    <a:pt x="3200" y="148336"/>
                    <a:pt x="19615" y="149796"/>
                    <a:pt x="20326" y="138055"/>
                  </a:cubicBezTo>
                  <a:cubicBezTo>
                    <a:pt x="22872" y="96310"/>
                    <a:pt x="21462" y="54457"/>
                    <a:pt x="20427" y="12668"/>
                  </a:cubicBezTo>
                  <a:cubicBezTo>
                    <a:pt x="20142" y="1193"/>
                    <a:pt x="2717" y="0"/>
                    <a:pt x="2425" y="1174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6" name="Google Shape;496;p7"/>
            <p:cNvSpPr/>
            <p:nvPr/>
          </p:nvSpPr>
          <p:spPr>
            <a:xfrm>
              <a:off x="1196951" y="4854881"/>
              <a:ext cx="21145" cy="66161"/>
            </a:xfrm>
            <a:custGeom>
              <a:avLst/>
              <a:gdLst/>
              <a:ahLst/>
              <a:cxnLst/>
              <a:rect l="l" t="t" r="r" b="b"/>
              <a:pathLst>
                <a:path w="28193" h="88214" extrusionOk="0">
                  <a:moveTo>
                    <a:pt x="2679" y="14230"/>
                  </a:moveTo>
                  <a:cubicBezTo>
                    <a:pt x="7626" y="34385"/>
                    <a:pt x="8242" y="52158"/>
                    <a:pt x="2921" y="72351"/>
                  </a:cubicBezTo>
                  <a:cubicBezTo>
                    <a:pt x="82" y="83083"/>
                    <a:pt x="15322" y="88214"/>
                    <a:pt x="19284" y="77787"/>
                  </a:cubicBezTo>
                  <a:cubicBezTo>
                    <a:pt x="28193" y="54343"/>
                    <a:pt x="26612" y="34251"/>
                    <a:pt x="19519" y="10515"/>
                  </a:cubicBezTo>
                  <a:cubicBezTo>
                    <a:pt x="16382" y="0"/>
                    <a:pt x="0" y="3314"/>
                    <a:pt x="2679" y="142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7" name="Google Shape;497;p7"/>
            <p:cNvSpPr/>
            <p:nvPr/>
          </p:nvSpPr>
          <p:spPr>
            <a:xfrm>
              <a:off x="1197865" y="4967220"/>
              <a:ext cx="14825" cy="29036"/>
            </a:xfrm>
            <a:custGeom>
              <a:avLst/>
              <a:gdLst/>
              <a:ahLst/>
              <a:cxnLst/>
              <a:rect l="l" t="t" r="r" b="b"/>
              <a:pathLst>
                <a:path w="19767" h="38715" extrusionOk="0">
                  <a:moveTo>
                    <a:pt x="196" y="12553"/>
                  </a:moveTo>
                  <a:cubicBezTo>
                    <a:pt x="165" y="16732"/>
                    <a:pt x="133" y="20910"/>
                    <a:pt x="101" y="25088"/>
                  </a:cubicBezTo>
                  <a:cubicBezTo>
                    <a:pt x="0" y="37712"/>
                    <a:pt x="19767" y="38715"/>
                    <a:pt x="19665" y="26104"/>
                  </a:cubicBezTo>
                  <a:cubicBezTo>
                    <a:pt x="19634" y="21920"/>
                    <a:pt x="19602" y="17735"/>
                    <a:pt x="19570" y="13557"/>
                  </a:cubicBezTo>
                  <a:cubicBezTo>
                    <a:pt x="19469" y="1130"/>
                    <a:pt x="298" y="0"/>
                    <a:pt x="196" y="1255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8" name="Google Shape;498;p7"/>
            <p:cNvSpPr/>
            <p:nvPr/>
          </p:nvSpPr>
          <p:spPr>
            <a:xfrm>
              <a:off x="1150762" y="4956160"/>
              <a:ext cx="60345" cy="122705"/>
            </a:xfrm>
            <a:custGeom>
              <a:avLst/>
              <a:gdLst/>
              <a:ahLst/>
              <a:cxnLst/>
              <a:rect l="l" t="t" r="r" b="b"/>
              <a:pathLst>
                <a:path w="80460" h="163607" extrusionOk="0">
                  <a:moveTo>
                    <a:pt x="30149" y="20262"/>
                  </a:moveTo>
                  <a:cubicBezTo>
                    <a:pt x="35807" y="10032"/>
                    <a:pt x="20637" y="0"/>
                    <a:pt x="14909" y="10267"/>
                  </a:cubicBezTo>
                  <a:cubicBezTo>
                    <a:pt x="2165" y="33127"/>
                    <a:pt x="0" y="55416"/>
                    <a:pt x="13709" y="78352"/>
                  </a:cubicBezTo>
                  <a:cubicBezTo>
                    <a:pt x="29889" y="105429"/>
                    <a:pt x="58267" y="121627"/>
                    <a:pt x="65893" y="154692"/>
                  </a:cubicBezTo>
                  <a:cubicBezTo>
                    <a:pt x="67951" y="163607"/>
                    <a:pt x="80460" y="160432"/>
                    <a:pt x="79482" y="151695"/>
                  </a:cubicBezTo>
                  <a:cubicBezTo>
                    <a:pt x="73945" y="102330"/>
                    <a:pt x="228" y="74345"/>
                    <a:pt x="30149" y="2026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499" name="Google Shape;499;p7"/>
            <p:cNvSpPr/>
            <p:nvPr/>
          </p:nvSpPr>
          <p:spPr>
            <a:xfrm>
              <a:off x="1798126" y="5058517"/>
              <a:ext cx="41938" cy="193972"/>
            </a:xfrm>
            <a:custGeom>
              <a:avLst/>
              <a:gdLst/>
              <a:ahLst/>
              <a:cxnLst/>
              <a:rect l="l" t="t" r="r" b="b"/>
              <a:pathLst>
                <a:path w="55918" h="258629" extrusionOk="0">
                  <a:moveTo>
                    <a:pt x="21710" y="245637"/>
                  </a:moveTo>
                  <a:cubicBezTo>
                    <a:pt x="32943" y="201695"/>
                    <a:pt x="39706" y="157562"/>
                    <a:pt x="43802" y="112388"/>
                  </a:cubicBezTo>
                  <a:cubicBezTo>
                    <a:pt x="47415" y="72605"/>
                    <a:pt x="55918" y="43789"/>
                    <a:pt x="31781" y="10223"/>
                  </a:cubicBezTo>
                  <a:cubicBezTo>
                    <a:pt x="24428" y="0"/>
                    <a:pt x="10382" y="13131"/>
                    <a:pt x="17373" y="23215"/>
                  </a:cubicBezTo>
                  <a:cubicBezTo>
                    <a:pt x="33851" y="46964"/>
                    <a:pt x="23977" y="99796"/>
                    <a:pt x="20961" y="127762"/>
                  </a:cubicBezTo>
                  <a:cubicBezTo>
                    <a:pt x="16922" y="165169"/>
                    <a:pt x="9366" y="202266"/>
                    <a:pt x="2368" y="239210"/>
                  </a:cubicBezTo>
                  <a:cubicBezTo>
                    <a:pt x="0" y="251726"/>
                    <a:pt x="18389" y="258629"/>
                    <a:pt x="21710" y="24563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0" name="Google Shape;500;p7"/>
            <p:cNvSpPr/>
            <p:nvPr/>
          </p:nvSpPr>
          <p:spPr>
            <a:xfrm>
              <a:off x="4207823" y="4619463"/>
              <a:ext cx="69699" cy="31151"/>
            </a:xfrm>
            <a:custGeom>
              <a:avLst/>
              <a:gdLst/>
              <a:ahLst/>
              <a:cxnLst/>
              <a:rect l="l" t="t" r="r" b="b"/>
              <a:pathLst>
                <a:path w="92932" h="41535" extrusionOk="0">
                  <a:moveTo>
                    <a:pt x="47967" y="463"/>
                  </a:moveTo>
                  <a:cubicBezTo>
                    <a:pt x="32410" y="0"/>
                    <a:pt x="21831" y="15151"/>
                    <a:pt x="7797" y="19297"/>
                  </a:cubicBezTo>
                  <a:cubicBezTo>
                    <a:pt x="0" y="21602"/>
                    <a:pt x="2666" y="32042"/>
                    <a:pt x="10464" y="31349"/>
                  </a:cubicBezTo>
                  <a:cubicBezTo>
                    <a:pt x="20916" y="30429"/>
                    <a:pt x="29686" y="24936"/>
                    <a:pt x="39738" y="22498"/>
                  </a:cubicBezTo>
                  <a:cubicBezTo>
                    <a:pt x="50190" y="19964"/>
                    <a:pt x="57556" y="35928"/>
                    <a:pt x="67475" y="38436"/>
                  </a:cubicBezTo>
                  <a:cubicBezTo>
                    <a:pt x="79743" y="41535"/>
                    <a:pt x="92932" y="26377"/>
                    <a:pt x="82086" y="16071"/>
                  </a:cubicBezTo>
                  <a:cubicBezTo>
                    <a:pt x="73647" y="8058"/>
                    <a:pt x="59791" y="819"/>
                    <a:pt x="47967" y="46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1" name="Google Shape;501;p7"/>
            <p:cNvSpPr/>
            <p:nvPr/>
          </p:nvSpPr>
          <p:spPr>
            <a:xfrm>
              <a:off x="4211727" y="4669352"/>
              <a:ext cx="88563" cy="46791"/>
            </a:xfrm>
            <a:custGeom>
              <a:avLst/>
              <a:gdLst/>
              <a:ahLst/>
              <a:cxnLst/>
              <a:rect l="l" t="t" r="r" b="b"/>
              <a:pathLst>
                <a:path w="118084" h="62388" extrusionOk="0">
                  <a:moveTo>
                    <a:pt x="54057" y="50374"/>
                  </a:moveTo>
                  <a:cubicBezTo>
                    <a:pt x="60972" y="49466"/>
                    <a:pt x="75882" y="45745"/>
                    <a:pt x="81457" y="49644"/>
                  </a:cubicBezTo>
                  <a:cubicBezTo>
                    <a:pt x="99688" y="62388"/>
                    <a:pt x="118084" y="37604"/>
                    <a:pt x="105556" y="21539"/>
                  </a:cubicBezTo>
                  <a:cubicBezTo>
                    <a:pt x="95523" y="8674"/>
                    <a:pt x="81349" y="6940"/>
                    <a:pt x="66186" y="8261"/>
                  </a:cubicBezTo>
                  <a:cubicBezTo>
                    <a:pt x="59182" y="8864"/>
                    <a:pt x="51187" y="11766"/>
                    <a:pt x="43338" y="13728"/>
                  </a:cubicBezTo>
                  <a:cubicBezTo>
                    <a:pt x="38214" y="4965"/>
                    <a:pt x="25996" y="0"/>
                    <a:pt x="17786" y="9061"/>
                  </a:cubicBezTo>
                  <a:cubicBezTo>
                    <a:pt x="14839" y="12306"/>
                    <a:pt x="11893" y="15557"/>
                    <a:pt x="8934" y="18789"/>
                  </a:cubicBezTo>
                  <a:cubicBezTo>
                    <a:pt x="0" y="28536"/>
                    <a:pt x="1905" y="43814"/>
                    <a:pt x="15182" y="48647"/>
                  </a:cubicBezTo>
                  <a:cubicBezTo>
                    <a:pt x="27870" y="53270"/>
                    <a:pt x="40944" y="52089"/>
                    <a:pt x="54057" y="5037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2" name="Google Shape;502;p7"/>
            <p:cNvSpPr/>
            <p:nvPr/>
          </p:nvSpPr>
          <p:spPr>
            <a:xfrm>
              <a:off x="4220496" y="4724037"/>
              <a:ext cx="92083" cy="60631"/>
            </a:xfrm>
            <a:custGeom>
              <a:avLst/>
              <a:gdLst/>
              <a:ahLst/>
              <a:cxnLst/>
              <a:rect l="l" t="t" r="r" b="b"/>
              <a:pathLst>
                <a:path w="122777" h="80841" extrusionOk="0">
                  <a:moveTo>
                    <a:pt x="66630" y="17056"/>
                  </a:moveTo>
                  <a:cubicBezTo>
                    <a:pt x="55422" y="16656"/>
                    <a:pt x="43891" y="20085"/>
                    <a:pt x="32632" y="19773"/>
                  </a:cubicBezTo>
                  <a:cubicBezTo>
                    <a:pt x="28276" y="0"/>
                    <a:pt x="0" y="7689"/>
                    <a:pt x="1809" y="27241"/>
                  </a:cubicBezTo>
                  <a:cubicBezTo>
                    <a:pt x="2133" y="30746"/>
                    <a:pt x="2463" y="34251"/>
                    <a:pt x="2787" y="37744"/>
                  </a:cubicBezTo>
                  <a:cubicBezTo>
                    <a:pt x="3302" y="43300"/>
                    <a:pt x="8724" y="48012"/>
                    <a:pt x="13601" y="49745"/>
                  </a:cubicBezTo>
                  <a:cubicBezTo>
                    <a:pt x="25171" y="53841"/>
                    <a:pt x="36937" y="54178"/>
                    <a:pt x="49079" y="53867"/>
                  </a:cubicBezTo>
                  <a:cubicBezTo>
                    <a:pt x="60236" y="53574"/>
                    <a:pt x="70554" y="52622"/>
                    <a:pt x="78251" y="61791"/>
                  </a:cubicBezTo>
                  <a:cubicBezTo>
                    <a:pt x="94246" y="80841"/>
                    <a:pt x="122777" y="54997"/>
                    <a:pt x="106845" y="36010"/>
                  </a:cubicBezTo>
                  <a:cubicBezTo>
                    <a:pt x="96278" y="23425"/>
                    <a:pt x="82924" y="17633"/>
                    <a:pt x="66630" y="1705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3" name="Google Shape;503;p7"/>
            <p:cNvSpPr/>
            <p:nvPr/>
          </p:nvSpPr>
          <p:spPr>
            <a:xfrm>
              <a:off x="4207236" y="4785221"/>
              <a:ext cx="84915" cy="63850"/>
            </a:xfrm>
            <a:custGeom>
              <a:avLst/>
              <a:gdLst/>
              <a:ahLst/>
              <a:cxnLst/>
              <a:rect l="l" t="t" r="r" b="b"/>
              <a:pathLst>
                <a:path w="113220" h="85134" extrusionOk="0">
                  <a:moveTo>
                    <a:pt x="23266" y="1777"/>
                  </a:moveTo>
                  <a:cubicBezTo>
                    <a:pt x="5829" y="0"/>
                    <a:pt x="0" y="28987"/>
                    <a:pt x="17494" y="32404"/>
                  </a:cubicBezTo>
                  <a:cubicBezTo>
                    <a:pt x="39452" y="36690"/>
                    <a:pt x="57550" y="50298"/>
                    <a:pt x="71723" y="67202"/>
                  </a:cubicBezTo>
                  <a:cubicBezTo>
                    <a:pt x="86766" y="85134"/>
                    <a:pt x="113220" y="60991"/>
                    <a:pt x="98571" y="42995"/>
                  </a:cubicBezTo>
                  <a:cubicBezTo>
                    <a:pt x="79921" y="20078"/>
                    <a:pt x="52755" y="4787"/>
                    <a:pt x="23266" y="177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4" name="Google Shape;504;p7"/>
            <p:cNvSpPr/>
            <p:nvPr/>
          </p:nvSpPr>
          <p:spPr>
            <a:xfrm>
              <a:off x="4205759" y="4855415"/>
              <a:ext cx="79028" cy="46029"/>
            </a:xfrm>
            <a:custGeom>
              <a:avLst/>
              <a:gdLst/>
              <a:ahLst/>
              <a:cxnLst/>
              <a:rect l="l" t="t" r="r" b="b"/>
              <a:pathLst>
                <a:path w="105371" h="61372" extrusionOk="0">
                  <a:moveTo>
                    <a:pt x="91192" y="7626"/>
                  </a:moveTo>
                  <a:cubicBezTo>
                    <a:pt x="70205" y="0"/>
                    <a:pt x="47002" y="5327"/>
                    <a:pt x="25349" y="6299"/>
                  </a:cubicBezTo>
                  <a:cubicBezTo>
                    <a:pt x="2692" y="7302"/>
                    <a:pt x="0" y="41141"/>
                    <a:pt x="23495" y="42100"/>
                  </a:cubicBezTo>
                  <a:cubicBezTo>
                    <a:pt x="39554" y="42754"/>
                    <a:pt x="55073" y="42894"/>
                    <a:pt x="70808" y="44430"/>
                  </a:cubicBezTo>
                  <a:cubicBezTo>
                    <a:pt x="70904" y="44634"/>
                    <a:pt x="70967" y="44843"/>
                    <a:pt x="71062" y="45040"/>
                  </a:cubicBezTo>
                  <a:cubicBezTo>
                    <a:pt x="78854" y="61372"/>
                    <a:pt x="104476" y="55384"/>
                    <a:pt x="105168" y="37668"/>
                  </a:cubicBezTo>
                  <a:cubicBezTo>
                    <a:pt x="105371" y="32448"/>
                    <a:pt x="104787" y="27279"/>
                    <a:pt x="104235" y="22085"/>
                  </a:cubicBezTo>
                  <a:cubicBezTo>
                    <a:pt x="103504" y="15335"/>
                    <a:pt x="97142" y="9791"/>
                    <a:pt x="91192" y="762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5" name="Google Shape;505;p7"/>
            <p:cNvSpPr/>
            <p:nvPr/>
          </p:nvSpPr>
          <p:spPr>
            <a:xfrm>
              <a:off x="4197686" y="4921250"/>
              <a:ext cx="91530" cy="52430"/>
            </a:xfrm>
            <a:custGeom>
              <a:avLst/>
              <a:gdLst/>
              <a:ahLst/>
              <a:cxnLst/>
              <a:rect l="l" t="t" r="r" b="b"/>
              <a:pathLst>
                <a:path w="122040" h="69907" extrusionOk="0">
                  <a:moveTo>
                    <a:pt x="11626" y="34131"/>
                  </a:moveTo>
                  <a:cubicBezTo>
                    <a:pt x="21482" y="46824"/>
                    <a:pt x="33039" y="51187"/>
                    <a:pt x="48717" y="51898"/>
                  </a:cubicBezTo>
                  <a:cubicBezTo>
                    <a:pt x="64319" y="52603"/>
                    <a:pt x="78117" y="60204"/>
                    <a:pt x="92786" y="64611"/>
                  </a:cubicBezTo>
                  <a:cubicBezTo>
                    <a:pt x="110382" y="69907"/>
                    <a:pt x="122040" y="46183"/>
                    <a:pt x="106749" y="35750"/>
                  </a:cubicBezTo>
                  <a:cubicBezTo>
                    <a:pt x="95326" y="27965"/>
                    <a:pt x="83877" y="23856"/>
                    <a:pt x="70281" y="21539"/>
                  </a:cubicBezTo>
                  <a:cubicBezTo>
                    <a:pt x="58381" y="19513"/>
                    <a:pt x="42208" y="23545"/>
                    <a:pt x="33667" y="14255"/>
                  </a:cubicBezTo>
                  <a:cubicBezTo>
                    <a:pt x="20567" y="0"/>
                    <a:pt x="0" y="19170"/>
                    <a:pt x="11626" y="341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6" name="Google Shape;506;p7"/>
            <p:cNvSpPr/>
            <p:nvPr/>
          </p:nvSpPr>
          <p:spPr>
            <a:xfrm>
              <a:off x="4198326" y="4997677"/>
              <a:ext cx="86006" cy="41396"/>
            </a:xfrm>
            <a:custGeom>
              <a:avLst/>
              <a:gdLst/>
              <a:ahLst/>
              <a:cxnLst/>
              <a:rect l="l" t="t" r="r" b="b"/>
              <a:pathLst>
                <a:path w="114674" h="55194" extrusionOk="0">
                  <a:moveTo>
                    <a:pt x="20967" y="38601"/>
                  </a:moveTo>
                  <a:cubicBezTo>
                    <a:pt x="40728" y="39160"/>
                    <a:pt x="61525" y="35972"/>
                    <a:pt x="81019" y="40081"/>
                  </a:cubicBezTo>
                  <a:cubicBezTo>
                    <a:pt x="81457" y="40976"/>
                    <a:pt x="81730" y="41808"/>
                    <a:pt x="82276" y="42773"/>
                  </a:cubicBezTo>
                  <a:cubicBezTo>
                    <a:pt x="88861" y="54298"/>
                    <a:pt x="109150" y="55194"/>
                    <a:pt x="112788" y="40379"/>
                  </a:cubicBezTo>
                  <a:cubicBezTo>
                    <a:pt x="114534" y="33274"/>
                    <a:pt x="114674" y="27978"/>
                    <a:pt x="113792" y="20726"/>
                  </a:cubicBezTo>
                  <a:cubicBezTo>
                    <a:pt x="113061" y="14731"/>
                    <a:pt x="107181" y="8572"/>
                    <a:pt x="101460" y="7042"/>
                  </a:cubicBezTo>
                  <a:cubicBezTo>
                    <a:pt x="75063" y="0"/>
                    <a:pt x="49326" y="5480"/>
                    <a:pt x="22618" y="6610"/>
                  </a:cubicBezTo>
                  <a:cubicBezTo>
                    <a:pt x="2362" y="7467"/>
                    <a:pt x="0" y="38004"/>
                    <a:pt x="20967" y="3860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7" name="Google Shape;507;p7"/>
            <p:cNvSpPr/>
            <p:nvPr/>
          </p:nvSpPr>
          <p:spPr>
            <a:xfrm>
              <a:off x="4190946" y="5052464"/>
              <a:ext cx="102322" cy="61031"/>
            </a:xfrm>
            <a:custGeom>
              <a:avLst/>
              <a:gdLst/>
              <a:ahLst/>
              <a:cxnLst/>
              <a:rect l="l" t="t" r="r" b="b"/>
              <a:pathLst>
                <a:path w="136429" h="81375" extrusionOk="0">
                  <a:moveTo>
                    <a:pt x="40595" y="57118"/>
                  </a:moveTo>
                  <a:cubicBezTo>
                    <a:pt x="56965" y="57873"/>
                    <a:pt x="80003" y="48799"/>
                    <a:pt x="92570" y="62757"/>
                  </a:cubicBezTo>
                  <a:cubicBezTo>
                    <a:pt x="109347" y="81375"/>
                    <a:pt x="136429" y="56286"/>
                    <a:pt x="121164" y="36976"/>
                  </a:cubicBezTo>
                  <a:cubicBezTo>
                    <a:pt x="110140" y="23037"/>
                    <a:pt x="95465" y="16941"/>
                    <a:pt x="77889" y="16821"/>
                  </a:cubicBezTo>
                  <a:cubicBezTo>
                    <a:pt x="63957" y="16725"/>
                    <a:pt x="49237" y="22009"/>
                    <a:pt x="35280" y="20643"/>
                  </a:cubicBezTo>
                  <a:cubicBezTo>
                    <a:pt x="30029" y="0"/>
                    <a:pt x="0" y="7467"/>
                    <a:pt x="2736" y="28403"/>
                  </a:cubicBezTo>
                  <a:cubicBezTo>
                    <a:pt x="5607" y="50399"/>
                    <a:pt x="19481" y="56146"/>
                    <a:pt x="40595" y="5711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8" name="Google Shape;508;p7"/>
            <p:cNvSpPr/>
            <p:nvPr/>
          </p:nvSpPr>
          <p:spPr>
            <a:xfrm>
              <a:off x="4199130" y="5115140"/>
              <a:ext cx="93997" cy="47044"/>
            </a:xfrm>
            <a:custGeom>
              <a:avLst/>
              <a:gdLst/>
              <a:ahLst/>
              <a:cxnLst/>
              <a:rect l="l" t="t" r="r" b="b"/>
              <a:pathLst>
                <a:path w="125329" h="62725" extrusionOk="0">
                  <a:moveTo>
                    <a:pt x="82143" y="1473"/>
                  </a:moveTo>
                  <a:cubicBezTo>
                    <a:pt x="61918" y="2654"/>
                    <a:pt x="41675" y="15297"/>
                    <a:pt x="21545" y="13144"/>
                  </a:cubicBezTo>
                  <a:cubicBezTo>
                    <a:pt x="958" y="10947"/>
                    <a:pt x="0" y="41890"/>
                    <a:pt x="19900" y="44843"/>
                  </a:cubicBezTo>
                  <a:cubicBezTo>
                    <a:pt x="34626" y="47028"/>
                    <a:pt x="49733" y="42138"/>
                    <a:pt x="63938" y="38842"/>
                  </a:cubicBezTo>
                  <a:cubicBezTo>
                    <a:pt x="79546" y="35217"/>
                    <a:pt x="86080" y="34810"/>
                    <a:pt x="94005" y="49028"/>
                  </a:cubicBezTo>
                  <a:cubicBezTo>
                    <a:pt x="101644" y="62725"/>
                    <a:pt x="124421" y="59156"/>
                    <a:pt x="124783" y="42373"/>
                  </a:cubicBezTo>
                  <a:cubicBezTo>
                    <a:pt x="125329" y="17202"/>
                    <a:pt x="107410" y="0"/>
                    <a:pt x="82143" y="14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09" name="Google Shape;509;p7"/>
            <p:cNvSpPr/>
            <p:nvPr/>
          </p:nvSpPr>
          <p:spPr>
            <a:xfrm>
              <a:off x="4429005" y="4651975"/>
              <a:ext cx="90663" cy="46276"/>
            </a:xfrm>
            <a:custGeom>
              <a:avLst/>
              <a:gdLst/>
              <a:ahLst/>
              <a:cxnLst/>
              <a:rect l="l" t="t" r="r" b="b"/>
              <a:pathLst>
                <a:path w="120884" h="61702" extrusionOk="0">
                  <a:moveTo>
                    <a:pt x="35648" y="48736"/>
                  </a:moveTo>
                  <a:cubicBezTo>
                    <a:pt x="47631" y="48647"/>
                    <a:pt x="70307" y="39293"/>
                    <a:pt x="80479" y="47244"/>
                  </a:cubicBezTo>
                  <a:cubicBezTo>
                    <a:pt x="98983" y="61702"/>
                    <a:pt x="120884" y="27990"/>
                    <a:pt x="100310" y="17018"/>
                  </a:cubicBezTo>
                  <a:cubicBezTo>
                    <a:pt x="86194" y="9480"/>
                    <a:pt x="72205" y="10172"/>
                    <a:pt x="56965" y="13741"/>
                  </a:cubicBezTo>
                  <a:cubicBezTo>
                    <a:pt x="49942" y="15392"/>
                    <a:pt x="43053" y="17500"/>
                    <a:pt x="35979" y="18948"/>
                  </a:cubicBezTo>
                  <a:cubicBezTo>
                    <a:pt x="30581" y="20046"/>
                    <a:pt x="29140" y="20993"/>
                    <a:pt x="28079" y="16738"/>
                  </a:cubicBezTo>
                  <a:cubicBezTo>
                    <a:pt x="23907" y="0"/>
                    <a:pt x="0" y="5715"/>
                    <a:pt x="2241" y="22440"/>
                  </a:cubicBezTo>
                  <a:cubicBezTo>
                    <a:pt x="4635" y="40239"/>
                    <a:pt x="18548" y="48863"/>
                    <a:pt x="35648" y="4873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0" name="Google Shape;510;p7"/>
            <p:cNvSpPr/>
            <p:nvPr/>
          </p:nvSpPr>
          <p:spPr>
            <a:xfrm>
              <a:off x="4421075" y="4788113"/>
              <a:ext cx="91773" cy="48115"/>
            </a:xfrm>
            <a:custGeom>
              <a:avLst/>
              <a:gdLst/>
              <a:ahLst/>
              <a:cxnLst/>
              <a:rect l="l" t="t" r="r" b="b"/>
              <a:pathLst>
                <a:path w="122364" h="64154" extrusionOk="0">
                  <a:moveTo>
                    <a:pt x="74390" y="8413"/>
                  </a:moveTo>
                  <a:cubicBezTo>
                    <a:pt x="61823" y="9690"/>
                    <a:pt x="46361" y="20167"/>
                    <a:pt x="34842" y="12274"/>
                  </a:cubicBezTo>
                  <a:cubicBezTo>
                    <a:pt x="16922" y="0"/>
                    <a:pt x="0" y="27076"/>
                    <a:pt x="16624" y="40043"/>
                  </a:cubicBezTo>
                  <a:cubicBezTo>
                    <a:pt x="28822" y="49561"/>
                    <a:pt x="42652" y="50907"/>
                    <a:pt x="57518" y="48552"/>
                  </a:cubicBezTo>
                  <a:cubicBezTo>
                    <a:pt x="63804" y="47555"/>
                    <a:pt x="69926" y="45675"/>
                    <a:pt x="76219" y="44621"/>
                  </a:cubicBezTo>
                  <a:cubicBezTo>
                    <a:pt x="82537" y="43561"/>
                    <a:pt x="86842" y="49917"/>
                    <a:pt x="91459" y="53200"/>
                  </a:cubicBezTo>
                  <a:cubicBezTo>
                    <a:pt x="106832" y="64154"/>
                    <a:pt x="122364" y="45681"/>
                    <a:pt x="116370" y="30734"/>
                  </a:cubicBezTo>
                  <a:cubicBezTo>
                    <a:pt x="109620" y="13881"/>
                    <a:pt x="91567" y="6667"/>
                    <a:pt x="74390" y="84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1" name="Google Shape;511;p7"/>
            <p:cNvSpPr/>
            <p:nvPr/>
          </p:nvSpPr>
          <p:spPr>
            <a:xfrm>
              <a:off x="4426884" y="4847440"/>
              <a:ext cx="83310" cy="59050"/>
            </a:xfrm>
            <a:custGeom>
              <a:avLst/>
              <a:gdLst/>
              <a:ahLst/>
              <a:cxnLst/>
              <a:rect l="l" t="t" r="r" b="b"/>
              <a:pathLst>
                <a:path w="111080" h="78733" extrusionOk="0">
                  <a:moveTo>
                    <a:pt x="15163" y="47650"/>
                  </a:moveTo>
                  <a:cubicBezTo>
                    <a:pt x="24288" y="50495"/>
                    <a:pt x="33502" y="51269"/>
                    <a:pt x="43002" y="51441"/>
                  </a:cubicBezTo>
                  <a:cubicBezTo>
                    <a:pt x="53181" y="51619"/>
                    <a:pt x="60274" y="51473"/>
                    <a:pt x="66827" y="59867"/>
                  </a:cubicBezTo>
                  <a:cubicBezTo>
                    <a:pt x="81553" y="78733"/>
                    <a:pt x="111080" y="52647"/>
                    <a:pt x="94545" y="34874"/>
                  </a:cubicBezTo>
                  <a:cubicBezTo>
                    <a:pt x="85128" y="24752"/>
                    <a:pt x="74796" y="19748"/>
                    <a:pt x="61252" y="17614"/>
                  </a:cubicBezTo>
                  <a:cubicBezTo>
                    <a:pt x="51828" y="16128"/>
                    <a:pt x="42195" y="18529"/>
                    <a:pt x="32708" y="18408"/>
                  </a:cubicBezTo>
                  <a:cubicBezTo>
                    <a:pt x="27393" y="0"/>
                    <a:pt x="0" y="6400"/>
                    <a:pt x="3060" y="25590"/>
                  </a:cubicBezTo>
                  <a:cubicBezTo>
                    <a:pt x="3625" y="29089"/>
                    <a:pt x="4178" y="32588"/>
                    <a:pt x="4737" y="36087"/>
                  </a:cubicBezTo>
                  <a:cubicBezTo>
                    <a:pt x="5575" y="41344"/>
                    <a:pt x="10179" y="46100"/>
                    <a:pt x="15163" y="4765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2" name="Google Shape;512;p7"/>
            <p:cNvSpPr/>
            <p:nvPr/>
          </p:nvSpPr>
          <p:spPr>
            <a:xfrm>
              <a:off x="4416125" y="4920273"/>
              <a:ext cx="92683" cy="50954"/>
            </a:xfrm>
            <a:custGeom>
              <a:avLst/>
              <a:gdLst/>
              <a:ahLst/>
              <a:cxnLst/>
              <a:rect l="l" t="t" r="r" b="b"/>
              <a:pathLst>
                <a:path w="123577" h="67938" extrusionOk="0">
                  <a:moveTo>
                    <a:pt x="19043" y="40024"/>
                  </a:moveTo>
                  <a:cubicBezTo>
                    <a:pt x="38011" y="40601"/>
                    <a:pt x="69018" y="32099"/>
                    <a:pt x="81934" y="49841"/>
                  </a:cubicBezTo>
                  <a:cubicBezTo>
                    <a:pt x="95110" y="67938"/>
                    <a:pt x="123577" y="43446"/>
                    <a:pt x="108127" y="26231"/>
                  </a:cubicBezTo>
                  <a:cubicBezTo>
                    <a:pt x="84575" y="0"/>
                    <a:pt x="51250" y="9696"/>
                    <a:pt x="20542" y="10966"/>
                  </a:cubicBezTo>
                  <a:cubicBezTo>
                    <a:pt x="2139" y="11734"/>
                    <a:pt x="0" y="39446"/>
                    <a:pt x="19043" y="4002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3" name="Google Shape;513;p7"/>
            <p:cNvSpPr/>
            <p:nvPr/>
          </p:nvSpPr>
          <p:spPr>
            <a:xfrm>
              <a:off x="4416155" y="4989030"/>
              <a:ext cx="98240" cy="39500"/>
            </a:xfrm>
            <a:custGeom>
              <a:avLst/>
              <a:gdLst/>
              <a:ahLst/>
              <a:cxnLst/>
              <a:rect l="l" t="t" r="r" b="b"/>
              <a:pathLst>
                <a:path w="130987" h="52666" extrusionOk="0">
                  <a:moveTo>
                    <a:pt x="112718" y="18510"/>
                  </a:moveTo>
                  <a:cubicBezTo>
                    <a:pt x="98101" y="14732"/>
                    <a:pt x="84067" y="8705"/>
                    <a:pt x="68853" y="7785"/>
                  </a:cubicBezTo>
                  <a:cubicBezTo>
                    <a:pt x="61626" y="7346"/>
                    <a:pt x="53276" y="8724"/>
                    <a:pt x="46659" y="11684"/>
                  </a:cubicBezTo>
                  <a:cubicBezTo>
                    <a:pt x="37890" y="15608"/>
                    <a:pt x="36087" y="21355"/>
                    <a:pt x="29794" y="12541"/>
                  </a:cubicBezTo>
                  <a:cubicBezTo>
                    <a:pt x="20847" y="0"/>
                    <a:pt x="0" y="14693"/>
                    <a:pt x="7747" y="27806"/>
                  </a:cubicBezTo>
                  <a:cubicBezTo>
                    <a:pt x="16744" y="43033"/>
                    <a:pt x="29768" y="52666"/>
                    <a:pt x="47542" y="44519"/>
                  </a:cubicBezTo>
                  <a:cubicBezTo>
                    <a:pt x="57550" y="39928"/>
                    <a:pt x="64725" y="38093"/>
                    <a:pt x="75520" y="42005"/>
                  </a:cubicBezTo>
                  <a:cubicBezTo>
                    <a:pt x="86391" y="45948"/>
                    <a:pt x="94849" y="49872"/>
                    <a:pt x="106679" y="50571"/>
                  </a:cubicBezTo>
                  <a:cubicBezTo>
                    <a:pt x="124904" y="51644"/>
                    <a:pt x="130987" y="23234"/>
                    <a:pt x="112718" y="1851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4" name="Google Shape;514;p7"/>
            <p:cNvSpPr/>
            <p:nvPr/>
          </p:nvSpPr>
          <p:spPr>
            <a:xfrm>
              <a:off x="4430000" y="5071366"/>
              <a:ext cx="74361" cy="48368"/>
            </a:xfrm>
            <a:custGeom>
              <a:avLst/>
              <a:gdLst/>
              <a:ahLst/>
              <a:cxnLst/>
              <a:rect l="l" t="t" r="r" b="b"/>
              <a:pathLst>
                <a:path w="99148" h="64490" extrusionOk="0">
                  <a:moveTo>
                    <a:pt x="81997" y="8204"/>
                  </a:moveTo>
                  <a:cubicBezTo>
                    <a:pt x="57511" y="0"/>
                    <a:pt x="28105" y="8039"/>
                    <a:pt x="12122" y="27851"/>
                  </a:cubicBezTo>
                  <a:cubicBezTo>
                    <a:pt x="0" y="42868"/>
                    <a:pt x="25203" y="64490"/>
                    <a:pt x="37788" y="49866"/>
                  </a:cubicBezTo>
                  <a:cubicBezTo>
                    <a:pt x="49676" y="36048"/>
                    <a:pt x="64858" y="46278"/>
                    <a:pt x="80270" y="41598"/>
                  </a:cubicBezTo>
                  <a:cubicBezTo>
                    <a:pt x="96132" y="36785"/>
                    <a:pt x="99148" y="13957"/>
                    <a:pt x="81997" y="8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5" name="Google Shape;515;p7"/>
            <p:cNvSpPr/>
            <p:nvPr/>
          </p:nvSpPr>
          <p:spPr>
            <a:xfrm>
              <a:off x="4424003" y="5121801"/>
              <a:ext cx="72571" cy="44906"/>
            </a:xfrm>
            <a:custGeom>
              <a:avLst/>
              <a:gdLst/>
              <a:ahLst/>
              <a:cxnLst/>
              <a:rect l="l" t="t" r="r" b="b"/>
              <a:pathLst>
                <a:path w="96761" h="59874" extrusionOk="0">
                  <a:moveTo>
                    <a:pt x="22656" y="4121"/>
                  </a:moveTo>
                  <a:cubicBezTo>
                    <a:pt x="2457" y="5111"/>
                    <a:pt x="0" y="35661"/>
                    <a:pt x="21005" y="36112"/>
                  </a:cubicBezTo>
                  <a:cubicBezTo>
                    <a:pt x="34658" y="36404"/>
                    <a:pt x="48996" y="33400"/>
                    <a:pt x="59436" y="43967"/>
                  </a:cubicBezTo>
                  <a:cubicBezTo>
                    <a:pt x="75152" y="59874"/>
                    <a:pt x="96761" y="38798"/>
                    <a:pt x="84537" y="21335"/>
                  </a:cubicBezTo>
                  <a:cubicBezTo>
                    <a:pt x="69602" y="0"/>
                    <a:pt x="45408" y="2997"/>
                    <a:pt x="22656" y="412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6" name="Google Shape;516;p7"/>
            <p:cNvSpPr/>
            <p:nvPr/>
          </p:nvSpPr>
          <p:spPr>
            <a:xfrm>
              <a:off x="3683477" y="5104042"/>
              <a:ext cx="45400" cy="45206"/>
            </a:xfrm>
            <a:custGeom>
              <a:avLst/>
              <a:gdLst/>
              <a:ahLst/>
              <a:cxnLst/>
              <a:rect l="l" t="t" r="r" b="b"/>
              <a:pathLst>
                <a:path w="60534" h="60274" extrusionOk="0">
                  <a:moveTo>
                    <a:pt x="30937" y="7594"/>
                  </a:moveTo>
                  <a:cubicBezTo>
                    <a:pt x="24422" y="1327"/>
                    <a:pt x="14560" y="0"/>
                    <a:pt x="7486" y="6381"/>
                  </a:cubicBezTo>
                  <a:cubicBezTo>
                    <a:pt x="927" y="12293"/>
                    <a:pt x="0" y="23310"/>
                    <a:pt x="6273" y="29832"/>
                  </a:cubicBezTo>
                  <a:cubicBezTo>
                    <a:pt x="15093" y="39008"/>
                    <a:pt x="23787" y="50863"/>
                    <a:pt x="35217" y="56692"/>
                  </a:cubicBezTo>
                  <a:cubicBezTo>
                    <a:pt x="41497" y="59893"/>
                    <a:pt x="48444" y="60274"/>
                    <a:pt x="54013" y="55251"/>
                  </a:cubicBezTo>
                  <a:cubicBezTo>
                    <a:pt x="59194" y="50584"/>
                    <a:pt x="60534" y="42894"/>
                    <a:pt x="57391" y="36703"/>
                  </a:cubicBezTo>
                  <a:cubicBezTo>
                    <a:pt x="51466" y="25019"/>
                    <a:pt x="40278" y="16573"/>
                    <a:pt x="30937" y="759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7" name="Google Shape;517;p7"/>
            <p:cNvSpPr/>
            <p:nvPr/>
          </p:nvSpPr>
          <p:spPr>
            <a:xfrm>
              <a:off x="4680827" y="4508948"/>
              <a:ext cx="258322" cy="24393"/>
            </a:xfrm>
            <a:custGeom>
              <a:avLst/>
              <a:gdLst/>
              <a:ahLst/>
              <a:cxnLst/>
              <a:rect l="l" t="t" r="r" b="b"/>
              <a:pathLst>
                <a:path w="344430" h="32524" extrusionOk="0">
                  <a:moveTo>
                    <a:pt x="331933" y="12522"/>
                  </a:moveTo>
                  <a:cubicBezTo>
                    <a:pt x="223412" y="7512"/>
                    <a:pt x="114236" y="0"/>
                    <a:pt x="5619" y="5702"/>
                  </a:cubicBezTo>
                  <a:cubicBezTo>
                    <a:pt x="615" y="5969"/>
                    <a:pt x="0" y="13315"/>
                    <a:pt x="5207" y="13627"/>
                  </a:cubicBezTo>
                  <a:cubicBezTo>
                    <a:pt x="113734" y="20135"/>
                    <a:pt x="222351" y="26390"/>
                    <a:pt x="330930" y="31889"/>
                  </a:cubicBezTo>
                  <a:cubicBezTo>
                    <a:pt x="343427" y="32524"/>
                    <a:pt x="344430" y="13100"/>
                    <a:pt x="331933" y="1252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8" name="Google Shape;518;p7"/>
            <p:cNvSpPr/>
            <p:nvPr/>
          </p:nvSpPr>
          <p:spPr>
            <a:xfrm>
              <a:off x="5755102" y="4672839"/>
              <a:ext cx="58450" cy="34971"/>
            </a:xfrm>
            <a:custGeom>
              <a:avLst/>
              <a:gdLst/>
              <a:ahLst/>
              <a:cxnLst/>
              <a:rect l="l" t="t" r="r" b="b"/>
              <a:pathLst>
                <a:path w="77933" h="46628" extrusionOk="0">
                  <a:moveTo>
                    <a:pt x="14293" y="31527"/>
                  </a:moveTo>
                  <a:cubicBezTo>
                    <a:pt x="25044" y="30968"/>
                    <a:pt x="49866" y="24364"/>
                    <a:pt x="54241" y="35064"/>
                  </a:cubicBezTo>
                  <a:cubicBezTo>
                    <a:pt x="58972" y="46628"/>
                    <a:pt x="77254" y="41814"/>
                    <a:pt x="77533" y="30029"/>
                  </a:cubicBezTo>
                  <a:cubicBezTo>
                    <a:pt x="77933" y="13512"/>
                    <a:pt x="67182" y="3879"/>
                    <a:pt x="51650" y="1092"/>
                  </a:cubicBezTo>
                  <a:cubicBezTo>
                    <a:pt x="45561" y="0"/>
                    <a:pt x="39497" y="95"/>
                    <a:pt x="33343" y="520"/>
                  </a:cubicBezTo>
                  <a:cubicBezTo>
                    <a:pt x="27876" y="901"/>
                    <a:pt x="18427" y="2038"/>
                    <a:pt x="15811" y="2178"/>
                  </a:cubicBezTo>
                  <a:cubicBezTo>
                    <a:pt x="7810" y="2590"/>
                    <a:pt x="819" y="7467"/>
                    <a:pt x="380" y="16090"/>
                  </a:cubicBezTo>
                  <a:cubicBezTo>
                    <a:pt x="0" y="23463"/>
                    <a:pt x="6280" y="31940"/>
                    <a:pt x="14293" y="315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19" name="Google Shape;519;p7"/>
            <p:cNvSpPr/>
            <p:nvPr/>
          </p:nvSpPr>
          <p:spPr>
            <a:xfrm>
              <a:off x="5762927" y="4757317"/>
              <a:ext cx="64574" cy="41767"/>
            </a:xfrm>
            <a:custGeom>
              <a:avLst/>
              <a:gdLst/>
              <a:ahLst/>
              <a:cxnLst/>
              <a:rect l="l" t="t" r="r" b="b"/>
              <a:pathLst>
                <a:path w="86099" h="55689" extrusionOk="0">
                  <a:moveTo>
                    <a:pt x="71437" y="29730"/>
                  </a:moveTo>
                  <a:cubicBezTo>
                    <a:pt x="56248" y="24847"/>
                    <a:pt x="40347" y="17659"/>
                    <a:pt x="28289" y="7029"/>
                  </a:cubicBezTo>
                  <a:cubicBezTo>
                    <a:pt x="22161" y="1631"/>
                    <a:pt x="13703" y="0"/>
                    <a:pt x="7118" y="5937"/>
                  </a:cubicBezTo>
                  <a:cubicBezTo>
                    <a:pt x="1479" y="11017"/>
                    <a:pt x="0" y="21570"/>
                    <a:pt x="6026" y="27101"/>
                  </a:cubicBezTo>
                  <a:cubicBezTo>
                    <a:pt x="22809" y="42519"/>
                    <a:pt x="43135" y="55689"/>
                    <a:pt x="66636" y="55206"/>
                  </a:cubicBezTo>
                  <a:cubicBezTo>
                    <a:pt x="80943" y="54914"/>
                    <a:pt x="86099" y="34442"/>
                    <a:pt x="71437" y="297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0" name="Google Shape;520;p7"/>
            <p:cNvSpPr/>
            <p:nvPr/>
          </p:nvSpPr>
          <p:spPr>
            <a:xfrm>
              <a:off x="5737371" y="4817138"/>
              <a:ext cx="67446" cy="18807"/>
            </a:xfrm>
            <a:custGeom>
              <a:avLst/>
              <a:gdLst/>
              <a:ahLst/>
              <a:cxnLst/>
              <a:rect l="l" t="t" r="r" b="b"/>
              <a:pathLst>
                <a:path w="89928" h="25076" extrusionOk="0">
                  <a:moveTo>
                    <a:pt x="76834" y="0"/>
                  </a:moveTo>
                  <a:lnTo>
                    <a:pt x="14135" y="0"/>
                  </a:lnTo>
                  <a:cubicBezTo>
                    <a:pt x="1111" y="0"/>
                    <a:pt x="0" y="25076"/>
                    <a:pt x="13087" y="25076"/>
                  </a:cubicBezTo>
                  <a:lnTo>
                    <a:pt x="75787" y="25076"/>
                  </a:lnTo>
                  <a:cubicBezTo>
                    <a:pt x="88811" y="25076"/>
                    <a:pt x="89928" y="0"/>
                    <a:pt x="76834"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1" name="Google Shape;521;p7"/>
            <p:cNvSpPr/>
            <p:nvPr/>
          </p:nvSpPr>
          <p:spPr>
            <a:xfrm>
              <a:off x="6018596" y="3997630"/>
              <a:ext cx="22231" cy="82106"/>
            </a:xfrm>
            <a:custGeom>
              <a:avLst/>
              <a:gdLst/>
              <a:ahLst/>
              <a:cxnLst/>
              <a:rect l="l" t="t" r="r" b="b"/>
              <a:pathLst>
                <a:path w="29641" h="109474" extrusionOk="0">
                  <a:moveTo>
                    <a:pt x="4400" y="13773"/>
                  </a:moveTo>
                  <a:cubicBezTo>
                    <a:pt x="2673" y="38779"/>
                    <a:pt x="0" y="63715"/>
                    <a:pt x="0" y="88785"/>
                  </a:cubicBezTo>
                  <a:cubicBezTo>
                    <a:pt x="0" y="107848"/>
                    <a:pt x="29641" y="109474"/>
                    <a:pt x="29641" y="90316"/>
                  </a:cubicBezTo>
                  <a:cubicBezTo>
                    <a:pt x="29641" y="65100"/>
                    <a:pt x="26968" y="40005"/>
                    <a:pt x="25241" y="14852"/>
                  </a:cubicBezTo>
                  <a:cubicBezTo>
                    <a:pt x="24345" y="1778"/>
                    <a:pt x="5353" y="0"/>
                    <a:pt x="4400" y="1377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2" name="Google Shape;522;p7"/>
            <p:cNvSpPr/>
            <p:nvPr/>
          </p:nvSpPr>
          <p:spPr>
            <a:xfrm>
              <a:off x="6015619" y="4102995"/>
              <a:ext cx="39095" cy="109437"/>
            </a:xfrm>
            <a:custGeom>
              <a:avLst/>
              <a:gdLst/>
              <a:ahLst/>
              <a:cxnLst/>
              <a:rect l="l" t="t" r="r" b="b"/>
              <a:pathLst>
                <a:path w="52127" h="145916" extrusionOk="0">
                  <a:moveTo>
                    <a:pt x="19164" y="16313"/>
                  </a:moveTo>
                  <a:cubicBezTo>
                    <a:pt x="0" y="48412"/>
                    <a:pt x="13823" y="89198"/>
                    <a:pt x="15627" y="123793"/>
                  </a:cubicBezTo>
                  <a:cubicBezTo>
                    <a:pt x="16668" y="143675"/>
                    <a:pt x="47383" y="145916"/>
                    <a:pt x="47034" y="125418"/>
                  </a:cubicBezTo>
                  <a:cubicBezTo>
                    <a:pt x="46786" y="111283"/>
                    <a:pt x="45224" y="97021"/>
                    <a:pt x="43237" y="83032"/>
                  </a:cubicBezTo>
                  <a:cubicBezTo>
                    <a:pt x="41122" y="68135"/>
                    <a:pt x="36004" y="46437"/>
                    <a:pt x="43497" y="32277"/>
                  </a:cubicBezTo>
                  <a:cubicBezTo>
                    <a:pt x="52127" y="15951"/>
                    <a:pt x="28905" y="0"/>
                    <a:pt x="19164" y="163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3" name="Google Shape;523;p7"/>
            <p:cNvSpPr/>
            <p:nvPr/>
          </p:nvSpPr>
          <p:spPr>
            <a:xfrm>
              <a:off x="6018180" y="4240830"/>
              <a:ext cx="30037" cy="93230"/>
            </a:xfrm>
            <a:custGeom>
              <a:avLst/>
              <a:gdLst/>
              <a:ahLst/>
              <a:cxnLst/>
              <a:rect l="l" t="t" r="r" b="b"/>
              <a:pathLst>
                <a:path w="40049" h="124307" extrusionOk="0">
                  <a:moveTo>
                    <a:pt x="16027" y="15449"/>
                  </a:moveTo>
                  <a:cubicBezTo>
                    <a:pt x="14947" y="44075"/>
                    <a:pt x="8515" y="71729"/>
                    <a:pt x="3098" y="99758"/>
                  </a:cubicBezTo>
                  <a:cubicBezTo>
                    <a:pt x="0" y="115824"/>
                    <a:pt x="24161" y="124307"/>
                    <a:pt x="27654" y="107918"/>
                  </a:cubicBezTo>
                  <a:cubicBezTo>
                    <a:pt x="34105" y="77558"/>
                    <a:pt x="40049" y="47878"/>
                    <a:pt x="39801" y="16675"/>
                  </a:cubicBezTo>
                  <a:cubicBezTo>
                    <a:pt x="39681" y="1454"/>
                    <a:pt x="16611" y="0"/>
                    <a:pt x="16027" y="1544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4" name="Google Shape;524;p7"/>
            <p:cNvSpPr/>
            <p:nvPr/>
          </p:nvSpPr>
          <p:spPr>
            <a:xfrm>
              <a:off x="6017653" y="4345944"/>
              <a:ext cx="30542" cy="98122"/>
            </a:xfrm>
            <a:custGeom>
              <a:avLst/>
              <a:gdLst/>
              <a:ahLst/>
              <a:cxnLst/>
              <a:rect l="l" t="t" r="r" b="b"/>
              <a:pathLst>
                <a:path w="40722" h="130829" extrusionOk="0">
                  <a:moveTo>
                    <a:pt x="28994" y="114820"/>
                  </a:moveTo>
                  <a:cubicBezTo>
                    <a:pt x="28467" y="99529"/>
                    <a:pt x="29673" y="83800"/>
                    <a:pt x="30511" y="68497"/>
                  </a:cubicBezTo>
                  <a:cubicBezTo>
                    <a:pt x="31584" y="48818"/>
                    <a:pt x="40722" y="31845"/>
                    <a:pt x="37515" y="11874"/>
                  </a:cubicBezTo>
                  <a:cubicBezTo>
                    <a:pt x="35610" y="0"/>
                    <a:pt x="18764" y="4470"/>
                    <a:pt x="19723" y="15805"/>
                  </a:cubicBezTo>
                  <a:cubicBezTo>
                    <a:pt x="21272" y="34182"/>
                    <a:pt x="8794" y="53670"/>
                    <a:pt x="5441" y="71818"/>
                  </a:cubicBezTo>
                  <a:cubicBezTo>
                    <a:pt x="2603" y="87191"/>
                    <a:pt x="0" y="101472"/>
                    <a:pt x="3448" y="116941"/>
                  </a:cubicBezTo>
                  <a:cubicBezTo>
                    <a:pt x="6546" y="130829"/>
                    <a:pt x="29508" y="129736"/>
                    <a:pt x="28994" y="11482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5" name="Google Shape;525;p7"/>
            <p:cNvSpPr/>
            <p:nvPr/>
          </p:nvSpPr>
          <p:spPr>
            <a:xfrm>
              <a:off x="6025320" y="4473106"/>
              <a:ext cx="27755" cy="115109"/>
            </a:xfrm>
            <a:custGeom>
              <a:avLst/>
              <a:gdLst/>
              <a:ahLst/>
              <a:cxnLst/>
              <a:rect l="l" t="t" r="r" b="b"/>
              <a:pathLst>
                <a:path w="37007" h="153479" extrusionOk="0">
                  <a:moveTo>
                    <a:pt x="33362" y="133464"/>
                  </a:moveTo>
                  <a:cubicBezTo>
                    <a:pt x="37007" y="96323"/>
                    <a:pt x="33674" y="57892"/>
                    <a:pt x="33070" y="20599"/>
                  </a:cubicBezTo>
                  <a:cubicBezTo>
                    <a:pt x="32765" y="1835"/>
                    <a:pt x="4032" y="0"/>
                    <a:pt x="3721" y="19081"/>
                  </a:cubicBezTo>
                  <a:cubicBezTo>
                    <a:pt x="3092" y="57797"/>
                    <a:pt x="0" y="97351"/>
                    <a:pt x="3752" y="135928"/>
                  </a:cubicBezTo>
                  <a:cubicBezTo>
                    <a:pt x="5467" y="153479"/>
                    <a:pt x="31794" y="149466"/>
                    <a:pt x="33362" y="13346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6" name="Google Shape;526;p7"/>
            <p:cNvSpPr/>
            <p:nvPr/>
          </p:nvSpPr>
          <p:spPr>
            <a:xfrm>
              <a:off x="6047178" y="4671104"/>
              <a:ext cx="21493" cy="92554"/>
            </a:xfrm>
            <a:custGeom>
              <a:avLst/>
              <a:gdLst/>
              <a:ahLst/>
              <a:cxnLst/>
              <a:rect l="l" t="t" r="r" b="b"/>
              <a:pathLst>
                <a:path w="28657" h="123405" extrusionOk="0">
                  <a:moveTo>
                    <a:pt x="95" y="18427"/>
                  </a:moveTo>
                  <a:cubicBezTo>
                    <a:pt x="0" y="47840"/>
                    <a:pt x="666" y="76942"/>
                    <a:pt x="2298" y="106318"/>
                  </a:cubicBezTo>
                  <a:cubicBezTo>
                    <a:pt x="3136" y="121481"/>
                    <a:pt x="25476" y="123405"/>
                    <a:pt x="26365" y="107562"/>
                  </a:cubicBezTo>
                  <a:cubicBezTo>
                    <a:pt x="28003" y="78263"/>
                    <a:pt x="28657" y="49237"/>
                    <a:pt x="28562" y="19900"/>
                  </a:cubicBezTo>
                  <a:cubicBezTo>
                    <a:pt x="28505" y="1612"/>
                    <a:pt x="152" y="0"/>
                    <a:pt x="95" y="184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7" name="Google Shape;527;p7"/>
            <p:cNvSpPr/>
            <p:nvPr/>
          </p:nvSpPr>
          <p:spPr>
            <a:xfrm>
              <a:off x="6044923" y="4919266"/>
              <a:ext cx="39519" cy="93726"/>
            </a:xfrm>
            <a:custGeom>
              <a:avLst/>
              <a:gdLst/>
              <a:ahLst/>
              <a:cxnLst/>
              <a:rect l="l" t="t" r="r" b="b"/>
              <a:pathLst>
                <a:path w="52692" h="124968" extrusionOk="0">
                  <a:moveTo>
                    <a:pt x="13417" y="21374"/>
                  </a:moveTo>
                  <a:cubicBezTo>
                    <a:pt x="5334" y="47440"/>
                    <a:pt x="711" y="73888"/>
                    <a:pt x="317" y="101193"/>
                  </a:cubicBezTo>
                  <a:cubicBezTo>
                    <a:pt x="0" y="123107"/>
                    <a:pt x="33127" y="124968"/>
                    <a:pt x="34359" y="102952"/>
                  </a:cubicBezTo>
                  <a:cubicBezTo>
                    <a:pt x="35706" y="78924"/>
                    <a:pt x="39484" y="55384"/>
                    <a:pt x="46335" y="32308"/>
                  </a:cubicBezTo>
                  <a:cubicBezTo>
                    <a:pt x="52692" y="10890"/>
                    <a:pt x="20040" y="0"/>
                    <a:pt x="13417" y="2137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8" name="Google Shape;528;p7"/>
            <p:cNvSpPr/>
            <p:nvPr/>
          </p:nvSpPr>
          <p:spPr>
            <a:xfrm>
              <a:off x="6046806" y="3976745"/>
              <a:ext cx="30637" cy="111757"/>
            </a:xfrm>
            <a:custGeom>
              <a:avLst/>
              <a:gdLst/>
              <a:ahLst/>
              <a:cxnLst/>
              <a:rect l="l" t="t" r="r" b="b"/>
              <a:pathLst>
                <a:path w="40849" h="149009" extrusionOk="0">
                  <a:moveTo>
                    <a:pt x="14744" y="16427"/>
                  </a:moveTo>
                  <a:cubicBezTo>
                    <a:pt x="12160" y="54362"/>
                    <a:pt x="4629" y="91484"/>
                    <a:pt x="1327" y="129235"/>
                  </a:cubicBezTo>
                  <a:cubicBezTo>
                    <a:pt x="0" y="144329"/>
                    <a:pt x="23723" y="149009"/>
                    <a:pt x="27660" y="134194"/>
                  </a:cubicBezTo>
                  <a:cubicBezTo>
                    <a:pt x="37661" y="96545"/>
                    <a:pt x="40849" y="56616"/>
                    <a:pt x="39985" y="17735"/>
                  </a:cubicBezTo>
                  <a:cubicBezTo>
                    <a:pt x="39623" y="1606"/>
                    <a:pt x="15862" y="0"/>
                    <a:pt x="14744" y="1642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29" name="Google Shape;529;p7"/>
            <p:cNvSpPr/>
            <p:nvPr/>
          </p:nvSpPr>
          <p:spPr>
            <a:xfrm>
              <a:off x="6057882" y="4089185"/>
              <a:ext cx="30732" cy="81886"/>
            </a:xfrm>
            <a:custGeom>
              <a:avLst/>
              <a:gdLst/>
              <a:ahLst/>
              <a:cxnLst/>
              <a:rect l="l" t="t" r="r" b="b"/>
              <a:pathLst>
                <a:path w="40976" h="109181" extrusionOk="0">
                  <a:moveTo>
                    <a:pt x="23755" y="96570"/>
                  </a:moveTo>
                  <a:cubicBezTo>
                    <a:pt x="32531" y="69615"/>
                    <a:pt x="40976" y="43503"/>
                    <a:pt x="38049" y="14776"/>
                  </a:cubicBezTo>
                  <a:cubicBezTo>
                    <a:pt x="36550" y="0"/>
                    <a:pt x="10788" y="2120"/>
                    <a:pt x="11931" y="16948"/>
                  </a:cubicBezTo>
                  <a:cubicBezTo>
                    <a:pt x="13931" y="42938"/>
                    <a:pt x="2508" y="66579"/>
                    <a:pt x="857" y="92259"/>
                  </a:cubicBezTo>
                  <a:cubicBezTo>
                    <a:pt x="0" y="105568"/>
                    <a:pt x="19653" y="109181"/>
                    <a:pt x="23755" y="965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0" name="Google Shape;530;p7"/>
            <p:cNvSpPr/>
            <p:nvPr/>
          </p:nvSpPr>
          <p:spPr>
            <a:xfrm>
              <a:off x="6062971" y="4255039"/>
              <a:ext cx="39895" cy="82067"/>
            </a:xfrm>
            <a:custGeom>
              <a:avLst/>
              <a:gdLst/>
              <a:ahLst/>
              <a:cxnLst/>
              <a:rect l="l" t="t" r="r" b="b"/>
              <a:pathLst>
                <a:path w="53193" h="109423" extrusionOk="0">
                  <a:moveTo>
                    <a:pt x="45396" y="27012"/>
                  </a:moveTo>
                  <a:cubicBezTo>
                    <a:pt x="53193" y="8578"/>
                    <a:pt x="24580" y="0"/>
                    <a:pt x="16382" y="17373"/>
                  </a:cubicBezTo>
                  <a:cubicBezTo>
                    <a:pt x="5359" y="40754"/>
                    <a:pt x="0" y="62572"/>
                    <a:pt x="2133" y="88474"/>
                  </a:cubicBezTo>
                  <a:cubicBezTo>
                    <a:pt x="3854" y="109423"/>
                    <a:pt x="37204" y="102692"/>
                    <a:pt x="34569" y="81311"/>
                  </a:cubicBezTo>
                  <a:cubicBezTo>
                    <a:pt x="32169" y="61804"/>
                    <a:pt x="37890" y="44754"/>
                    <a:pt x="45396" y="2701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1" name="Google Shape;531;p7"/>
            <p:cNvSpPr/>
            <p:nvPr/>
          </p:nvSpPr>
          <p:spPr>
            <a:xfrm>
              <a:off x="5848059" y="3633320"/>
              <a:ext cx="54107" cy="68279"/>
            </a:xfrm>
            <a:custGeom>
              <a:avLst/>
              <a:gdLst/>
              <a:ahLst/>
              <a:cxnLst/>
              <a:rect l="l" t="t" r="r" b="b"/>
              <a:pathLst>
                <a:path w="72142" h="91039" extrusionOk="0">
                  <a:moveTo>
                    <a:pt x="49479" y="11531"/>
                  </a:moveTo>
                  <a:cubicBezTo>
                    <a:pt x="36785" y="1269"/>
                    <a:pt x="18815" y="22250"/>
                    <a:pt x="30886" y="33216"/>
                  </a:cubicBezTo>
                  <a:cubicBezTo>
                    <a:pt x="37515" y="39242"/>
                    <a:pt x="40995" y="47625"/>
                    <a:pt x="42398" y="56343"/>
                  </a:cubicBezTo>
                  <a:cubicBezTo>
                    <a:pt x="43433" y="62788"/>
                    <a:pt x="37725" y="67551"/>
                    <a:pt x="31426" y="63360"/>
                  </a:cubicBezTo>
                  <a:cubicBezTo>
                    <a:pt x="18827" y="54984"/>
                    <a:pt x="24403" y="24009"/>
                    <a:pt x="24720" y="11455"/>
                  </a:cubicBezTo>
                  <a:cubicBezTo>
                    <a:pt x="24980" y="863"/>
                    <a:pt x="8934" y="0"/>
                    <a:pt x="8280" y="10604"/>
                  </a:cubicBezTo>
                  <a:cubicBezTo>
                    <a:pt x="6756" y="35432"/>
                    <a:pt x="0" y="80454"/>
                    <a:pt x="33508" y="87096"/>
                  </a:cubicBezTo>
                  <a:cubicBezTo>
                    <a:pt x="53397" y="91039"/>
                    <a:pt x="68599" y="78657"/>
                    <a:pt x="70478" y="58883"/>
                  </a:cubicBezTo>
                  <a:cubicBezTo>
                    <a:pt x="72142" y="41306"/>
                    <a:pt x="62864" y="22351"/>
                    <a:pt x="49479" y="11531"/>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2" name="Google Shape;532;p7"/>
            <p:cNvSpPr/>
            <p:nvPr/>
          </p:nvSpPr>
          <p:spPr>
            <a:xfrm>
              <a:off x="5904062" y="3583557"/>
              <a:ext cx="31994" cy="34094"/>
            </a:xfrm>
            <a:custGeom>
              <a:avLst/>
              <a:gdLst/>
              <a:ahLst/>
              <a:cxnLst/>
              <a:rect l="l" t="t" r="r" b="b"/>
              <a:pathLst>
                <a:path w="42659" h="45459" extrusionOk="0">
                  <a:moveTo>
                    <a:pt x="33680" y="2413"/>
                  </a:moveTo>
                  <a:cubicBezTo>
                    <a:pt x="26403" y="0"/>
                    <a:pt x="20307" y="4229"/>
                    <a:pt x="17329" y="10610"/>
                  </a:cubicBezTo>
                  <a:cubicBezTo>
                    <a:pt x="17195" y="10890"/>
                    <a:pt x="17106" y="11188"/>
                    <a:pt x="16979" y="11468"/>
                  </a:cubicBezTo>
                  <a:lnTo>
                    <a:pt x="13677" y="11868"/>
                  </a:lnTo>
                  <a:cubicBezTo>
                    <a:pt x="5156" y="12896"/>
                    <a:pt x="0" y="22872"/>
                    <a:pt x="1708" y="30613"/>
                  </a:cubicBezTo>
                  <a:cubicBezTo>
                    <a:pt x="3378" y="38201"/>
                    <a:pt x="12369" y="45459"/>
                    <a:pt x="20453" y="42583"/>
                  </a:cubicBezTo>
                  <a:cubicBezTo>
                    <a:pt x="23761" y="41408"/>
                    <a:pt x="27057" y="40233"/>
                    <a:pt x="30359" y="39058"/>
                  </a:cubicBezTo>
                  <a:cubicBezTo>
                    <a:pt x="36918" y="36728"/>
                    <a:pt x="40900" y="32727"/>
                    <a:pt x="41757" y="25590"/>
                  </a:cubicBezTo>
                  <a:cubicBezTo>
                    <a:pt x="42170" y="22161"/>
                    <a:pt x="42437" y="18808"/>
                    <a:pt x="42519" y="15354"/>
                  </a:cubicBezTo>
                  <a:cubicBezTo>
                    <a:pt x="42659" y="9582"/>
                    <a:pt x="39255" y="4260"/>
                    <a:pt x="33680" y="241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3" name="Google Shape;533;p7"/>
            <p:cNvSpPr/>
            <p:nvPr/>
          </p:nvSpPr>
          <p:spPr>
            <a:xfrm>
              <a:off x="5959527" y="3704179"/>
              <a:ext cx="36690" cy="36285"/>
            </a:xfrm>
            <a:custGeom>
              <a:avLst/>
              <a:gdLst/>
              <a:ahLst/>
              <a:cxnLst/>
              <a:rect l="l" t="t" r="r" b="b"/>
              <a:pathLst>
                <a:path w="48920" h="48380" extrusionOk="0">
                  <a:moveTo>
                    <a:pt x="36074" y="1244"/>
                  </a:moveTo>
                  <a:cubicBezTo>
                    <a:pt x="32315" y="0"/>
                    <a:pt x="28111" y="336"/>
                    <a:pt x="24422" y="1854"/>
                  </a:cubicBezTo>
                  <a:cubicBezTo>
                    <a:pt x="22745" y="1155"/>
                    <a:pt x="20993" y="666"/>
                    <a:pt x="19189" y="577"/>
                  </a:cubicBezTo>
                  <a:cubicBezTo>
                    <a:pt x="9899" y="95"/>
                    <a:pt x="3054" y="7194"/>
                    <a:pt x="2057" y="16021"/>
                  </a:cubicBezTo>
                  <a:cubicBezTo>
                    <a:pt x="0" y="34150"/>
                    <a:pt x="12566" y="48380"/>
                    <a:pt x="31299" y="44265"/>
                  </a:cubicBezTo>
                  <a:cubicBezTo>
                    <a:pt x="36677" y="43084"/>
                    <a:pt x="41814" y="38842"/>
                    <a:pt x="43332" y="33413"/>
                  </a:cubicBezTo>
                  <a:cubicBezTo>
                    <a:pt x="44392" y="29629"/>
                    <a:pt x="45446" y="25844"/>
                    <a:pt x="46507" y="22053"/>
                  </a:cubicBezTo>
                  <a:cubicBezTo>
                    <a:pt x="48920" y="13423"/>
                    <a:pt x="44888" y="4165"/>
                    <a:pt x="36074" y="124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4" name="Google Shape;534;p7"/>
            <p:cNvSpPr/>
            <p:nvPr/>
          </p:nvSpPr>
          <p:spPr>
            <a:xfrm>
              <a:off x="7078357" y="3804912"/>
              <a:ext cx="35080" cy="399978"/>
            </a:xfrm>
            <a:custGeom>
              <a:avLst/>
              <a:gdLst/>
              <a:ahLst/>
              <a:cxnLst/>
              <a:rect l="l" t="t" r="r" b="b"/>
              <a:pathLst>
                <a:path w="46774" h="533304" extrusionOk="0">
                  <a:moveTo>
                    <a:pt x="38392" y="513543"/>
                  </a:moveTo>
                  <a:cubicBezTo>
                    <a:pt x="46774" y="347249"/>
                    <a:pt x="38334" y="177387"/>
                    <a:pt x="33820" y="10928"/>
                  </a:cubicBezTo>
                  <a:cubicBezTo>
                    <a:pt x="34105" y="3937"/>
                    <a:pt x="28587" y="355"/>
                    <a:pt x="23139" y="330"/>
                  </a:cubicBezTo>
                  <a:cubicBezTo>
                    <a:pt x="17843" y="0"/>
                    <a:pt x="12623" y="3067"/>
                    <a:pt x="12903" y="9848"/>
                  </a:cubicBezTo>
                  <a:cubicBezTo>
                    <a:pt x="8375" y="176161"/>
                    <a:pt x="0" y="345840"/>
                    <a:pt x="8331" y="511987"/>
                  </a:cubicBezTo>
                  <a:cubicBezTo>
                    <a:pt x="9283" y="530974"/>
                    <a:pt x="37395" y="533304"/>
                    <a:pt x="38392" y="513543"/>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5" name="Google Shape;535;p7"/>
            <p:cNvSpPr/>
            <p:nvPr/>
          </p:nvSpPr>
          <p:spPr>
            <a:xfrm>
              <a:off x="7399549" y="4263875"/>
              <a:ext cx="31542" cy="124206"/>
            </a:xfrm>
            <a:custGeom>
              <a:avLst/>
              <a:gdLst/>
              <a:ahLst/>
              <a:cxnLst/>
              <a:rect l="l" t="t" r="r" b="b"/>
              <a:pathLst>
                <a:path w="42056" h="165608" extrusionOk="0">
                  <a:moveTo>
                    <a:pt x="36169" y="144957"/>
                  </a:moveTo>
                  <a:cubicBezTo>
                    <a:pt x="42056" y="105003"/>
                    <a:pt x="38436" y="63652"/>
                    <a:pt x="37591" y="23355"/>
                  </a:cubicBezTo>
                  <a:cubicBezTo>
                    <a:pt x="37147" y="2146"/>
                    <a:pt x="4819" y="0"/>
                    <a:pt x="4368" y="21634"/>
                  </a:cubicBezTo>
                  <a:cubicBezTo>
                    <a:pt x="3492" y="63436"/>
                    <a:pt x="0" y="105987"/>
                    <a:pt x="6121" y="147459"/>
                  </a:cubicBezTo>
                  <a:cubicBezTo>
                    <a:pt x="8807" y="165608"/>
                    <a:pt x="33832" y="160813"/>
                    <a:pt x="36169" y="14495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6" name="Google Shape;536;p7"/>
            <p:cNvSpPr/>
            <p:nvPr/>
          </p:nvSpPr>
          <p:spPr>
            <a:xfrm>
              <a:off x="7540960" y="4300480"/>
              <a:ext cx="39280" cy="70356"/>
            </a:xfrm>
            <a:custGeom>
              <a:avLst/>
              <a:gdLst/>
              <a:ahLst/>
              <a:cxnLst/>
              <a:rect l="l" t="t" r="r" b="b"/>
              <a:pathLst>
                <a:path w="52374" h="93808" extrusionOk="0">
                  <a:moveTo>
                    <a:pt x="20078" y="6432"/>
                  </a:moveTo>
                  <a:cubicBezTo>
                    <a:pt x="11703" y="0"/>
                    <a:pt x="0" y="13544"/>
                    <a:pt x="8007" y="20510"/>
                  </a:cubicBezTo>
                  <a:cubicBezTo>
                    <a:pt x="23209" y="33724"/>
                    <a:pt x="27997" y="51708"/>
                    <a:pt x="23952" y="71342"/>
                  </a:cubicBezTo>
                  <a:cubicBezTo>
                    <a:pt x="20891" y="86188"/>
                    <a:pt x="43427" y="93808"/>
                    <a:pt x="46513" y="78835"/>
                  </a:cubicBezTo>
                  <a:cubicBezTo>
                    <a:pt x="52374" y="50380"/>
                    <a:pt x="43370" y="24307"/>
                    <a:pt x="20078" y="64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37" name="Google Shape;537;p7"/>
            <p:cNvSpPr/>
            <p:nvPr/>
          </p:nvSpPr>
          <p:spPr>
            <a:xfrm>
              <a:off x="-906282" y="894274"/>
              <a:ext cx="10343921" cy="4796004"/>
            </a:xfrm>
            <a:custGeom>
              <a:avLst/>
              <a:gdLst/>
              <a:ahLst/>
              <a:cxnLst/>
              <a:rect l="l" t="t" r="r" b="b"/>
              <a:pathLst>
                <a:path w="13791895" h="6394672" extrusionOk="0">
                  <a:moveTo>
                    <a:pt x="13791895" y="6074340"/>
                  </a:moveTo>
                  <a:cubicBezTo>
                    <a:pt x="13788859" y="6054470"/>
                    <a:pt x="13785691" y="6034620"/>
                    <a:pt x="13782503" y="6014783"/>
                  </a:cubicBezTo>
                  <a:cubicBezTo>
                    <a:pt x="13705592" y="6027750"/>
                    <a:pt x="13629100" y="6043129"/>
                    <a:pt x="13550785" y="6047727"/>
                  </a:cubicBezTo>
                  <a:cubicBezTo>
                    <a:pt x="13533856" y="6048724"/>
                    <a:pt x="13523887" y="6061284"/>
                    <a:pt x="13521690" y="6074479"/>
                  </a:cubicBezTo>
                  <a:cubicBezTo>
                    <a:pt x="13458278" y="6053448"/>
                    <a:pt x="13367283" y="6072708"/>
                    <a:pt x="13308520" y="6074873"/>
                  </a:cubicBezTo>
                  <a:cubicBezTo>
                    <a:pt x="13252735" y="6076918"/>
                    <a:pt x="13196944" y="6076302"/>
                    <a:pt x="13141172" y="6079001"/>
                  </a:cubicBezTo>
                  <a:cubicBezTo>
                    <a:pt x="13115683" y="6080226"/>
                    <a:pt x="13094017" y="6085370"/>
                    <a:pt x="13072821" y="6092139"/>
                  </a:cubicBezTo>
                  <a:cubicBezTo>
                    <a:pt x="13066439" y="6067653"/>
                    <a:pt x="13035521" y="6060243"/>
                    <a:pt x="13019798" y="6072638"/>
                  </a:cubicBezTo>
                  <a:cubicBezTo>
                    <a:pt x="13018065" y="6024753"/>
                    <a:pt x="13015963" y="5976899"/>
                    <a:pt x="13012661" y="5929185"/>
                  </a:cubicBezTo>
                  <a:cubicBezTo>
                    <a:pt x="13077920" y="5927356"/>
                    <a:pt x="13142220" y="5918276"/>
                    <a:pt x="13207847" y="5913704"/>
                  </a:cubicBezTo>
                  <a:cubicBezTo>
                    <a:pt x="13226472" y="5912408"/>
                    <a:pt x="13245077" y="5911380"/>
                    <a:pt x="13265365" y="5910522"/>
                  </a:cubicBezTo>
                  <a:lnTo>
                    <a:pt x="13265365" y="5910751"/>
                  </a:lnTo>
                  <a:cubicBezTo>
                    <a:pt x="13265365" y="5910599"/>
                    <a:pt x="13265511" y="5910535"/>
                    <a:pt x="13266324" y="5910383"/>
                  </a:cubicBezTo>
                  <a:cubicBezTo>
                    <a:pt x="13285400" y="5909532"/>
                    <a:pt x="13304431" y="5909030"/>
                    <a:pt x="13323443" y="5908725"/>
                  </a:cubicBezTo>
                  <a:cubicBezTo>
                    <a:pt x="13330364" y="5921698"/>
                    <a:pt x="13338829" y="5933871"/>
                    <a:pt x="13349363" y="5944800"/>
                  </a:cubicBezTo>
                  <a:cubicBezTo>
                    <a:pt x="13370623" y="5966860"/>
                    <a:pt x="13414101" y="5968822"/>
                    <a:pt x="13430313" y="5938596"/>
                  </a:cubicBezTo>
                  <a:cubicBezTo>
                    <a:pt x="13435120" y="5929642"/>
                    <a:pt x="13439241" y="5920498"/>
                    <a:pt x="13442981" y="5911259"/>
                  </a:cubicBezTo>
                  <a:cubicBezTo>
                    <a:pt x="13446544" y="5911475"/>
                    <a:pt x="13450106" y="5911576"/>
                    <a:pt x="13453656" y="5911824"/>
                  </a:cubicBezTo>
                  <a:cubicBezTo>
                    <a:pt x="13471505" y="5938132"/>
                    <a:pt x="13504265" y="5933230"/>
                    <a:pt x="13526027" y="5914402"/>
                  </a:cubicBezTo>
                  <a:cubicBezTo>
                    <a:pt x="13530440" y="5914790"/>
                    <a:pt x="13534701" y="5915355"/>
                    <a:pt x="13538866" y="5916041"/>
                  </a:cubicBezTo>
                  <a:cubicBezTo>
                    <a:pt x="13542041" y="5924238"/>
                    <a:pt x="13545477" y="5932328"/>
                    <a:pt x="13549509" y="5940170"/>
                  </a:cubicBezTo>
                  <a:cubicBezTo>
                    <a:pt x="13559243" y="5959062"/>
                    <a:pt x="13576090" y="5967564"/>
                    <a:pt x="13593197" y="5967939"/>
                  </a:cubicBezTo>
                  <a:cubicBezTo>
                    <a:pt x="13593489" y="5970149"/>
                    <a:pt x="13593895" y="5972200"/>
                    <a:pt x="13594041" y="5974594"/>
                  </a:cubicBezTo>
                  <a:cubicBezTo>
                    <a:pt x="13595108" y="5992260"/>
                    <a:pt x="13617327" y="5996679"/>
                    <a:pt x="13624483" y="5984100"/>
                  </a:cubicBezTo>
                  <a:cubicBezTo>
                    <a:pt x="13630078" y="5987434"/>
                    <a:pt x="13639552" y="5983808"/>
                    <a:pt x="13640523" y="5975965"/>
                  </a:cubicBezTo>
                  <a:cubicBezTo>
                    <a:pt x="13646270" y="5930023"/>
                    <a:pt x="13657662" y="5888634"/>
                    <a:pt x="13677245" y="5852610"/>
                  </a:cubicBezTo>
                  <a:cubicBezTo>
                    <a:pt x="13701915" y="5849181"/>
                    <a:pt x="13727264" y="5844832"/>
                    <a:pt x="13752461" y="5839764"/>
                  </a:cubicBezTo>
                  <a:cubicBezTo>
                    <a:pt x="13750359" y="5828252"/>
                    <a:pt x="13748251" y="5816746"/>
                    <a:pt x="13746111" y="5805246"/>
                  </a:cubicBezTo>
                  <a:cubicBezTo>
                    <a:pt x="13729950" y="5810237"/>
                    <a:pt x="13713809" y="5815050"/>
                    <a:pt x="13699026" y="5819235"/>
                  </a:cubicBezTo>
                  <a:cubicBezTo>
                    <a:pt x="13710856" y="5804071"/>
                    <a:pt x="13724756" y="5790184"/>
                    <a:pt x="13740872" y="5777611"/>
                  </a:cubicBezTo>
                  <a:cubicBezTo>
                    <a:pt x="13716285" y="5647880"/>
                    <a:pt x="13689025" y="5518638"/>
                    <a:pt x="13659573" y="5389746"/>
                  </a:cubicBezTo>
                  <a:cubicBezTo>
                    <a:pt x="13581252" y="5046999"/>
                    <a:pt x="13489819" y="4707159"/>
                    <a:pt x="13399039" y="4367212"/>
                  </a:cubicBezTo>
                  <a:cubicBezTo>
                    <a:pt x="13389432" y="4371117"/>
                    <a:pt x="13380142" y="4376267"/>
                    <a:pt x="13371360" y="4383595"/>
                  </a:cubicBezTo>
                  <a:cubicBezTo>
                    <a:pt x="13334282" y="4414532"/>
                    <a:pt x="13334072" y="4490364"/>
                    <a:pt x="13330599" y="4533379"/>
                  </a:cubicBezTo>
                  <a:cubicBezTo>
                    <a:pt x="13325983" y="4590484"/>
                    <a:pt x="13274306" y="4559166"/>
                    <a:pt x="13233031" y="4588586"/>
                  </a:cubicBezTo>
                  <a:cubicBezTo>
                    <a:pt x="13197338" y="4614030"/>
                    <a:pt x="13193763" y="4648034"/>
                    <a:pt x="13181196" y="4683575"/>
                  </a:cubicBezTo>
                  <a:cubicBezTo>
                    <a:pt x="13173538" y="4692592"/>
                    <a:pt x="13166096" y="4702016"/>
                    <a:pt x="13158870" y="4711839"/>
                  </a:cubicBezTo>
                  <a:cubicBezTo>
                    <a:pt x="13137470" y="4715859"/>
                    <a:pt x="13094735" y="4711115"/>
                    <a:pt x="13054526" y="4706092"/>
                  </a:cubicBezTo>
                  <a:cubicBezTo>
                    <a:pt x="13061391" y="4701616"/>
                    <a:pt x="13066452" y="4694605"/>
                    <a:pt x="13066477" y="4685385"/>
                  </a:cubicBezTo>
                  <a:cubicBezTo>
                    <a:pt x="13066553" y="4651927"/>
                    <a:pt x="13064940" y="4618609"/>
                    <a:pt x="13062705" y="4585328"/>
                  </a:cubicBezTo>
                  <a:cubicBezTo>
                    <a:pt x="13063962" y="4582502"/>
                    <a:pt x="13064839" y="4579353"/>
                    <a:pt x="13065207" y="4575867"/>
                  </a:cubicBezTo>
                  <a:cubicBezTo>
                    <a:pt x="13073583" y="4496879"/>
                    <a:pt x="13077913" y="4417244"/>
                    <a:pt x="13087623" y="4338389"/>
                  </a:cubicBezTo>
                  <a:cubicBezTo>
                    <a:pt x="13103491" y="4335976"/>
                    <a:pt x="13119404" y="4332941"/>
                    <a:pt x="13135381" y="4329804"/>
                  </a:cubicBezTo>
                  <a:cubicBezTo>
                    <a:pt x="13215175" y="4314126"/>
                    <a:pt x="13297985" y="4297286"/>
                    <a:pt x="13379856" y="4295292"/>
                  </a:cubicBezTo>
                  <a:cubicBezTo>
                    <a:pt x="13375849" y="4280255"/>
                    <a:pt x="13371836" y="4265225"/>
                    <a:pt x="13367835" y="4250194"/>
                  </a:cubicBezTo>
                  <a:cubicBezTo>
                    <a:pt x="13345483" y="4251890"/>
                    <a:pt x="13323316" y="4254703"/>
                    <a:pt x="13301224" y="4258290"/>
                  </a:cubicBezTo>
                  <a:cubicBezTo>
                    <a:pt x="13302106" y="4256551"/>
                    <a:pt x="13302799" y="4254671"/>
                    <a:pt x="13303046" y="4252563"/>
                  </a:cubicBezTo>
                  <a:cubicBezTo>
                    <a:pt x="13309377" y="4198975"/>
                    <a:pt x="13308190" y="4147635"/>
                    <a:pt x="13320509" y="4094264"/>
                  </a:cubicBezTo>
                  <a:cubicBezTo>
                    <a:pt x="13324903" y="4075252"/>
                    <a:pt x="13296741" y="4065282"/>
                    <a:pt x="13291337" y="4084574"/>
                  </a:cubicBezTo>
                  <a:cubicBezTo>
                    <a:pt x="13276281" y="4138307"/>
                    <a:pt x="13261028" y="4199413"/>
                    <a:pt x="13268617" y="4255420"/>
                  </a:cubicBezTo>
                  <a:cubicBezTo>
                    <a:pt x="13269080" y="4258798"/>
                    <a:pt x="13270433" y="4261250"/>
                    <a:pt x="13272090" y="4263301"/>
                  </a:cubicBezTo>
                  <a:cubicBezTo>
                    <a:pt x="13246677" y="4267911"/>
                    <a:pt x="13221246" y="4272908"/>
                    <a:pt x="13195554" y="4277360"/>
                  </a:cubicBezTo>
                  <a:cubicBezTo>
                    <a:pt x="13190277" y="4278274"/>
                    <a:pt x="13184974" y="4279315"/>
                    <a:pt x="13179666" y="4280408"/>
                  </a:cubicBezTo>
                  <a:cubicBezTo>
                    <a:pt x="13180155" y="4279487"/>
                    <a:pt x="13180796" y="4278693"/>
                    <a:pt x="13181107" y="4277633"/>
                  </a:cubicBezTo>
                  <a:cubicBezTo>
                    <a:pt x="13183108" y="4270889"/>
                    <a:pt x="13184193" y="4264164"/>
                    <a:pt x="13184917" y="4257446"/>
                  </a:cubicBezTo>
                  <a:cubicBezTo>
                    <a:pt x="13205853" y="4253884"/>
                    <a:pt x="13226846" y="4250626"/>
                    <a:pt x="13247674" y="4246257"/>
                  </a:cubicBezTo>
                  <a:cubicBezTo>
                    <a:pt x="13256298" y="4244447"/>
                    <a:pt x="13261879" y="4236986"/>
                    <a:pt x="13262698" y="4228509"/>
                  </a:cubicBezTo>
                  <a:cubicBezTo>
                    <a:pt x="13263460" y="4223048"/>
                    <a:pt x="13263759" y="4217562"/>
                    <a:pt x="13263594" y="4212056"/>
                  </a:cubicBezTo>
                  <a:cubicBezTo>
                    <a:pt x="13263905" y="4187539"/>
                    <a:pt x="13230631" y="4187158"/>
                    <a:pt x="13226567" y="4210145"/>
                  </a:cubicBezTo>
                  <a:cubicBezTo>
                    <a:pt x="13226459" y="4210653"/>
                    <a:pt x="13226472" y="4211186"/>
                    <a:pt x="13226357" y="4211701"/>
                  </a:cubicBezTo>
                  <a:cubicBezTo>
                    <a:pt x="13212502" y="4214837"/>
                    <a:pt x="13198576" y="4217644"/>
                    <a:pt x="13184606" y="4220254"/>
                  </a:cubicBezTo>
                  <a:cubicBezTo>
                    <a:pt x="13182288" y="4196537"/>
                    <a:pt x="13177532" y="4172705"/>
                    <a:pt x="13178275" y="4148366"/>
                  </a:cubicBezTo>
                  <a:cubicBezTo>
                    <a:pt x="13179399" y="4111504"/>
                    <a:pt x="13183000" y="4076846"/>
                    <a:pt x="13182028" y="4041514"/>
                  </a:cubicBezTo>
                  <a:cubicBezTo>
                    <a:pt x="13216502" y="4037088"/>
                    <a:pt x="13265619" y="4030611"/>
                    <a:pt x="13310406" y="4032465"/>
                  </a:cubicBezTo>
                  <a:cubicBezTo>
                    <a:pt x="13305237" y="4012672"/>
                    <a:pt x="13300087" y="3992880"/>
                    <a:pt x="13294950" y="3973080"/>
                  </a:cubicBezTo>
                  <a:cubicBezTo>
                    <a:pt x="13279716" y="3972274"/>
                    <a:pt x="13264248" y="3971759"/>
                    <a:pt x="13249084" y="3971016"/>
                  </a:cubicBezTo>
                  <a:cubicBezTo>
                    <a:pt x="13166464" y="3966978"/>
                    <a:pt x="13077793" y="3962603"/>
                    <a:pt x="12995402" y="3966495"/>
                  </a:cubicBezTo>
                  <a:cubicBezTo>
                    <a:pt x="12914534" y="3970312"/>
                    <a:pt x="12827254" y="4003560"/>
                    <a:pt x="12747345" y="4020337"/>
                  </a:cubicBezTo>
                  <a:cubicBezTo>
                    <a:pt x="12605080" y="4050207"/>
                    <a:pt x="12575533" y="4137691"/>
                    <a:pt x="12600990" y="4264723"/>
                  </a:cubicBezTo>
                  <a:cubicBezTo>
                    <a:pt x="12453734" y="4270597"/>
                    <a:pt x="12306852" y="4262266"/>
                    <a:pt x="12159837" y="4262291"/>
                  </a:cubicBezTo>
                  <a:cubicBezTo>
                    <a:pt x="12154103" y="4256906"/>
                    <a:pt x="12144336" y="4256868"/>
                    <a:pt x="12139187" y="4262399"/>
                  </a:cubicBezTo>
                  <a:cubicBezTo>
                    <a:pt x="12105290" y="4262602"/>
                    <a:pt x="12071388" y="4263129"/>
                    <a:pt x="12037472" y="4264628"/>
                  </a:cubicBezTo>
                  <a:cubicBezTo>
                    <a:pt x="11954497" y="4268292"/>
                    <a:pt x="11817305" y="4269505"/>
                    <a:pt x="11780983" y="4359490"/>
                  </a:cubicBezTo>
                  <a:cubicBezTo>
                    <a:pt x="11761724" y="4407204"/>
                    <a:pt x="11782939" y="4478782"/>
                    <a:pt x="11793334" y="4525740"/>
                  </a:cubicBezTo>
                  <a:cubicBezTo>
                    <a:pt x="11812466" y="4612093"/>
                    <a:pt x="11815857" y="4697939"/>
                    <a:pt x="11812504" y="4786102"/>
                  </a:cubicBezTo>
                  <a:cubicBezTo>
                    <a:pt x="11806574" y="4942071"/>
                    <a:pt x="11749290" y="5111826"/>
                    <a:pt x="11781764" y="5267979"/>
                  </a:cubicBezTo>
                  <a:cubicBezTo>
                    <a:pt x="11753443" y="5269445"/>
                    <a:pt x="11725148" y="5271846"/>
                    <a:pt x="11696547" y="5271947"/>
                  </a:cubicBezTo>
                  <a:cubicBezTo>
                    <a:pt x="11651189" y="5272106"/>
                    <a:pt x="11605475" y="5268252"/>
                    <a:pt x="11560263" y="5274151"/>
                  </a:cubicBezTo>
                  <a:cubicBezTo>
                    <a:pt x="11546179" y="5275992"/>
                    <a:pt x="11510143" y="5288895"/>
                    <a:pt x="11478056" y="5296820"/>
                  </a:cubicBezTo>
                  <a:cubicBezTo>
                    <a:pt x="11478425" y="5294134"/>
                    <a:pt x="11478602" y="5291353"/>
                    <a:pt x="11479085" y="5288705"/>
                  </a:cubicBezTo>
                  <a:cubicBezTo>
                    <a:pt x="11497957" y="5184743"/>
                    <a:pt x="11482101" y="5067922"/>
                    <a:pt x="11482870" y="4962467"/>
                  </a:cubicBezTo>
                  <a:cubicBezTo>
                    <a:pt x="11483740" y="4842319"/>
                    <a:pt x="11458981" y="4723568"/>
                    <a:pt x="11460118" y="4604994"/>
                  </a:cubicBezTo>
                  <a:cubicBezTo>
                    <a:pt x="11461235" y="4488243"/>
                    <a:pt x="11478882" y="4377270"/>
                    <a:pt x="11327796" y="4375931"/>
                  </a:cubicBezTo>
                  <a:cubicBezTo>
                    <a:pt x="11325301" y="4375905"/>
                    <a:pt x="11322767" y="4375683"/>
                    <a:pt x="11320252" y="4375524"/>
                  </a:cubicBezTo>
                  <a:cubicBezTo>
                    <a:pt x="11334953" y="4327144"/>
                    <a:pt x="11325752" y="4260843"/>
                    <a:pt x="11322373" y="4222426"/>
                  </a:cubicBezTo>
                  <a:cubicBezTo>
                    <a:pt x="11317319" y="4164857"/>
                    <a:pt x="11309845" y="4107561"/>
                    <a:pt x="11302199" y="4050290"/>
                  </a:cubicBezTo>
                  <a:cubicBezTo>
                    <a:pt x="11291455" y="3969797"/>
                    <a:pt x="11313153" y="3892321"/>
                    <a:pt x="11320278" y="3812260"/>
                  </a:cubicBezTo>
                  <a:cubicBezTo>
                    <a:pt x="11324837" y="3761066"/>
                    <a:pt x="11339709" y="3651173"/>
                    <a:pt x="11313439" y="3603351"/>
                  </a:cubicBezTo>
                  <a:cubicBezTo>
                    <a:pt x="11290319" y="3561276"/>
                    <a:pt x="11242967" y="3566782"/>
                    <a:pt x="11201057" y="3558921"/>
                  </a:cubicBezTo>
                  <a:cubicBezTo>
                    <a:pt x="11162226" y="3551637"/>
                    <a:pt x="11125193" y="3535483"/>
                    <a:pt x="11086287" y="3527558"/>
                  </a:cubicBezTo>
                  <a:cubicBezTo>
                    <a:pt x="11039614" y="3518052"/>
                    <a:pt x="10986446" y="3530136"/>
                    <a:pt x="10939659" y="3532371"/>
                  </a:cubicBezTo>
                  <a:cubicBezTo>
                    <a:pt x="10879086" y="3535260"/>
                    <a:pt x="10817987" y="3518795"/>
                    <a:pt x="10756988" y="3519506"/>
                  </a:cubicBezTo>
                  <a:cubicBezTo>
                    <a:pt x="10721600" y="3519919"/>
                    <a:pt x="10686294" y="3523272"/>
                    <a:pt x="10651096" y="3527190"/>
                  </a:cubicBezTo>
                  <a:cubicBezTo>
                    <a:pt x="10566095" y="3504120"/>
                    <a:pt x="10497070" y="3496544"/>
                    <a:pt x="10418425" y="3570681"/>
                  </a:cubicBezTo>
                  <a:cubicBezTo>
                    <a:pt x="10393686" y="3594004"/>
                    <a:pt x="10372369" y="3622782"/>
                    <a:pt x="10353617" y="3654761"/>
                  </a:cubicBezTo>
                  <a:cubicBezTo>
                    <a:pt x="10328757" y="3630263"/>
                    <a:pt x="10279183" y="3635952"/>
                    <a:pt x="10280275" y="3680021"/>
                  </a:cubicBezTo>
                  <a:cubicBezTo>
                    <a:pt x="10280478" y="3688416"/>
                    <a:pt x="10280453" y="3696817"/>
                    <a:pt x="10280611" y="3705205"/>
                  </a:cubicBezTo>
                  <a:cubicBezTo>
                    <a:pt x="10272217" y="3706260"/>
                    <a:pt x="10264108" y="3709536"/>
                    <a:pt x="10257624" y="3716000"/>
                  </a:cubicBezTo>
                  <a:cubicBezTo>
                    <a:pt x="10235152" y="3738422"/>
                    <a:pt x="10216559" y="3762775"/>
                    <a:pt x="10221683" y="3797014"/>
                  </a:cubicBezTo>
                  <a:cubicBezTo>
                    <a:pt x="10234072" y="3879881"/>
                    <a:pt x="10210349" y="3980522"/>
                    <a:pt x="10204919" y="4065746"/>
                  </a:cubicBezTo>
                  <a:cubicBezTo>
                    <a:pt x="10192670" y="4133183"/>
                    <a:pt x="10191851" y="4200042"/>
                    <a:pt x="10196175" y="4268431"/>
                  </a:cubicBezTo>
                  <a:cubicBezTo>
                    <a:pt x="10192188" y="4371562"/>
                    <a:pt x="10188454" y="4474711"/>
                    <a:pt x="10184587" y="4577810"/>
                  </a:cubicBezTo>
                  <a:cubicBezTo>
                    <a:pt x="10183768" y="4599762"/>
                    <a:pt x="10182999" y="4621720"/>
                    <a:pt x="10182288" y="4643685"/>
                  </a:cubicBezTo>
                  <a:cubicBezTo>
                    <a:pt x="10166737" y="4639741"/>
                    <a:pt x="10161790" y="4627359"/>
                    <a:pt x="10160927" y="4611960"/>
                  </a:cubicBezTo>
                  <a:cubicBezTo>
                    <a:pt x="10171531" y="4615561"/>
                    <a:pt x="10176027" y="4599781"/>
                    <a:pt x="10166127" y="4595158"/>
                  </a:cubicBezTo>
                  <a:cubicBezTo>
                    <a:pt x="10164533" y="4594415"/>
                    <a:pt x="10162940" y="4593793"/>
                    <a:pt x="10161346" y="4593088"/>
                  </a:cubicBezTo>
                  <a:cubicBezTo>
                    <a:pt x="10161911" y="4585684"/>
                    <a:pt x="10162755" y="4578121"/>
                    <a:pt x="10163365" y="4570837"/>
                  </a:cubicBezTo>
                  <a:cubicBezTo>
                    <a:pt x="10165924" y="4539926"/>
                    <a:pt x="10166438" y="4496073"/>
                    <a:pt x="10128662" y="4485849"/>
                  </a:cubicBezTo>
                  <a:cubicBezTo>
                    <a:pt x="10111238" y="4481131"/>
                    <a:pt x="10107218" y="4409338"/>
                    <a:pt x="10106539" y="4398759"/>
                  </a:cubicBezTo>
                  <a:cubicBezTo>
                    <a:pt x="10105097" y="4376451"/>
                    <a:pt x="10096969" y="4360183"/>
                    <a:pt x="10086441" y="4340726"/>
                  </a:cubicBezTo>
                  <a:cubicBezTo>
                    <a:pt x="10065981" y="4302937"/>
                    <a:pt x="10085571" y="4251972"/>
                    <a:pt x="10061124" y="4212024"/>
                  </a:cubicBezTo>
                  <a:cubicBezTo>
                    <a:pt x="10034219" y="4168063"/>
                    <a:pt x="9980091" y="4214056"/>
                    <a:pt x="9945579" y="4193133"/>
                  </a:cubicBezTo>
                  <a:cubicBezTo>
                    <a:pt x="9933495" y="4185812"/>
                    <a:pt x="9916896" y="4195927"/>
                    <a:pt x="9920357" y="4210532"/>
                  </a:cubicBezTo>
                  <a:cubicBezTo>
                    <a:pt x="9921252" y="4214317"/>
                    <a:pt x="9922052" y="4218082"/>
                    <a:pt x="9922897" y="4221854"/>
                  </a:cubicBezTo>
                  <a:cubicBezTo>
                    <a:pt x="9919919" y="4220381"/>
                    <a:pt x="9916629" y="4219714"/>
                    <a:pt x="9913232" y="4219930"/>
                  </a:cubicBezTo>
                  <a:cubicBezTo>
                    <a:pt x="9909848" y="4210958"/>
                    <a:pt x="9903961" y="4204220"/>
                    <a:pt x="9894296" y="4201795"/>
                  </a:cubicBezTo>
                  <a:cubicBezTo>
                    <a:pt x="9866839" y="4194886"/>
                    <a:pt x="9829158" y="4209288"/>
                    <a:pt x="9803580" y="4217136"/>
                  </a:cubicBezTo>
                  <a:cubicBezTo>
                    <a:pt x="9796602" y="4219276"/>
                    <a:pt x="9783349" y="4225283"/>
                    <a:pt x="9768027" y="4231894"/>
                  </a:cubicBezTo>
                  <a:cubicBezTo>
                    <a:pt x="9759886" y="4230814"/>
                    <a:pt x="9751733" y="4229862"/>
                    <a:pt x="9743509" y="4229322"/>
                  </a:cubicBezTo>
                  <a:cubicBezTo>
                    <a:pt x="9726580" y="4228217"/>
                    <a:pt x="9709537" y="4228865"/>
                    <a:pt x="9692474" y="4230433"/>
                  </a:cubicBezTo>
                  <a:cubicBezTo>
                    <a:pt x="9686658" y="4196988"/>
                    <a:pt x="9674650" y="4164958"/>
                    <a:pt x="9669157" y="4131424"/>
                  </a:cubicBezTo>
                  <a:cubicBezTo>
                    <a:pt x="9665550" y="4109358"/>
                    <a:pt x="9663131" y="4087755"/>
                    <a:pt x="9651326" y="4068235"/>
                  </a:cubicBezTo>
                  <a:cubicBezTo>
                    <a:pt x="9630073" y="4033094"/>
                    <a:pt x="9600139" y="4052570"/>
                    <a:pt x="9572758" y="4071689"/>
                  </a:cubicBezTo>
                  <a:cubicBezTo>
                    <a:pt x="9572383" y="4042651"/>
                    <a:pt x="9571297" y="4013911"/>
                    <a:pt x="9561779" y="3985958"/>
                  </a:cubicBezTo>
                  <a:cubicBezTo>
                    <a:pt x="9554660" y="3965047"/>
                    <a:pt x="9536995" y="3942829"/>
                    <a:pt x="9512985" y="3941591"/>
                  </a:cubicBezTo>
                  <a:cubicBezTo>
                    <a:pt x="9479476" y="3939857"/>
                    <a:pt x="9454845" y="3952900"/>
                    <a:pt x="9419247" y="3945115"/>
                  </a:cubicBezTo>
                  <a:cubicBezTo>
                    <a:pt x="9403499" y="3941673"/>
                    <a:pt x="9388449" y="3936898"/>
                    <a:pt x="9373203" y="3932694"/>
                  </a:cubicBezTo>
                  <a:cubicBezTo>
                    <a:pt x="9372815" y="3922687"/>
                    <a:pt x="9372428" y="3912673"/>
                    <a:pt x="9372053" y="3902627"/>
                  </a:cubicBezTo>
                  <a:cubicBezTo>
                    <a:pt x="9383458" y="3892727"/>
                    <a:pt x="9381356" y="3871398"/>
                    <a:pt x="9361817" y="3870013"/>
                  </a:cubicBezTo>
                  <a:cubicBezTo>
                    <a:pt x="9343339" y="3868705"/>
                    <a:pt x="9324200" y="3867772"/>
                    <a:pt x="9304883" y="3867073"/>
                  </a:cubicBezTo>
                  <a:cubicBezTo>
                    <a:pt x="9304978" y="3866267"/>
                    <a:pt x="9305270" y="3865606"/>
                    <a:pt x="9305277" y="3864737"/>
                  </a:cubicBezTo>
                  <a:cubicBezTo>
                    <a:pt x="9305690" y="3801294"/>
                    <a:pt x="9294660" y="3738753"/>
                    <a:pt x="9291821" y="3675456"/>
                  </a:cubicBezTo>
                  <a:cubicBezTo>
                    <a:pt x="9288659" y="3604710"/>
                    <a:pt x="9301753" y="3534073"/>
                    <a:pt x="9299555" y="3463188"/>
                  </a:cubicBezTo>
                  <a:cubicBezTo>
                    <a:pt x="9299289" y="3454660"/>
                    <a:pt x="9292875" y="3449904"/>
                    <a:pt x="9286278" y="3449173"/>
                  </a:cubicBezTo>
                  <a:cubicBezTo>
                    <a:pt x="9268860" y="3431959"/>
                    <a:pt x="9255163" y="3429736"/>
                    <a:pt x="9230772" y="3432390"/>
                  </a:cubicBezTo>
                  <a:cubicBezTo>
                    <a:pt x="9185954" y="3437255"/>
                    <a:pt x="9138983" y="3447954"/>
                    <a:pt x="9095022" y="3458483"/>
                  </a:cubicBezTo>
                  <a:cubicBezTo>
                    <a:pt x="9038043" y="3472129"/>
                    <a:pt x="8982576" y="3495535"/>
                    <a:pt x="8928760" y="3521659"/>
                  </a:cubicBezTo>
                  <a:cubicBezTo>
                    <a:pt x="8919737" y="3516795"/>
                    <a:pt x="8909069" y="3515150"/>
                    <a:pt x="8899734" y="3519868"/>
                  </a:cubicBezTo>
                  <a:cubicBezTo>
                    <a:pt x="8885967" y="3515423"/>
                    <a:pt x="8871108" y="3513677"/>
                    <a:pt x="8857926" y="3518223"/>
                  </a:cubicBezTo>
                  <a:cubicBezTo>
                    <a:pt x="8807208" y="3535686"/>
                    <a:pt x="8753455" y="3542766"/>
                    <a:pt x="8700484" y="3550037"/>
                  </a:cubicBezTo>
                  <a:cubicBezTo>
                    <a:pt x="8649182" y="3557073"/>
                    <a:pt x="8591651" y="3557778"/>
                    <a:pt x="8581790" y="3620738"/>
                  </a:cubicBezTo>
                  <a:cubicBezTo>
                    <a:pt x="8575751" y="3659282"/>
                    <a:pt x="8578253" y="3698214"/>
                    <a:pt x="8578424" y="3737082"/>
                  </a:cubicBezTo>
                  <a:cubicBezTo>
                    <a:pt x="8578621" y="3783285"/>
                    <a:pt x="8574481" y="3829380"/>
                    <a:pt x="8585377" y="3874706"/>
                  </a:cubicBezTo>
                  <a:cubicBezTo>
                    <a:pt x="8588311" y="3886917"/>
                    <a:pt x="8595518" y="3898703"/>
                    <a:pt x="8601182" y="3909739"/>
                  </a:cubicBezTo>
                  <a:cubicBezTo>
                    <a:pt x="8600528" y="3916768"/>
                    <a:pt x="8600700" y="3922115"/>
                    <a:pt x="8601513" y="3926141"/>
                  </a:cubicBezTo>
                  <a:cubicBezTo>
                    <a:pt x="8600624" y="3925836"/>
                    <a:pt x="8599684" y="3925684"/>
                    <a:pt x="8598801" y="3925360"/>
                  </a:cubicBezTo>
                  <a:cubicBezTo>
                    <a:pt x="8578088" y="3918629"/>
                    <a:pt x="8558225" y="3910095"/>
                    <a:pt x="8536146" y="3909561"/>
                  </a:cubicBezTo>
                  <a:cubicBezTo>
                    <a:pt x="8518664" y="3909136"/>
                    <a:pt x="8505647" y="3921671"/>
                    <a:pt x="8503824" y="3938701"/>
                  </a:cubicBezTo>
                  <a:cubicBezTo>
                    <a:pt x="8500141" y="3973068"/>
                    <a:pt x="8508326" y="4002703"/>
                    <a:pt x="8515318" y="4036148"/>
                  </a:cubicBezTo>
                  <a:cubicBezTo>
                    <a:pt x="8524017" y="4077728"/>
                    <a:pt x="8515096" y="4121327"/>
                    <a:pt x="8521465" y="4163237"/>
                  </a:cubicBezTo>
                  <a:cubicBezTo>
                    <a:pt x="8525776" y="4191622"/>
                    <a:pt x="8531580" y="4219657"/>
                    <a:pt x="8533225" y="4248391"/>
                  </a:cubicBezTo>
                  <a:cubicBezTo>
                    <a:pt x="8534311" y="4267415"/>
                    <a:pt x="8542331" y="4266380"/>
                    <a:pt x="8517864" y="4258868"/>
                  </a:cubicBezTo>
                  <a:cubicBezTo>
                    <a:pt x="8502846" y="4254252"/>
                    <a:pt x="8489359" y="4249616"/>
                    <a:pt x="8473782" y="4247305"/>
                  </a:cubicBezTo>
                  <a:cubicBezTo>
                    <a:pt x="8461482" y="4245483"/>
                    <a:pt x="8444985" y="4256131"/>
                    <a:pt x="8442553" y="4268635"/>
                  </a:cubicBezTo>
                  <a:cubicBezTo>
                    <a:pt x="8436121" y="4301750"/>
                    <a:pt x="8441969" y="4330388"/>
                    <a:pt x="8441937" y="4363859"/>
                  </a:cubicBezTo>
                  <a:cubicBezTo>
                    <a:pt x="8441931" y="4365758"/>
                    <a:pt x="8442128" y="4367142"/>
                    <a:pt x="8442413" y="4368152"/>
                  </a:cubicBezTo>
                  <a:cubicBezTo>
                    <a:pt x="8439753" y="4367193"/>
                    <a:pt x="8434216" y="4366856"/>
                    <a:pt x="8423262" y="4369574"/>
                  </a:cubicBezTo>
                  <a:cubicBezTo>
                    <a:pt x="8408174" y="4373321"/>
                    <a:pt x="8391791" y="4373772"/>
                    <a:pt x="8376348" y="4375105"/>
                  </a:cubicBezTo>
                  <a:cubicBezTo>
                    <a:pt x="8370347" y="4375626"/>
                    <a:pt x="8364461" y="4376940"/>
                    <a:pt x="8358651" y="4378553"/>
                  </a:cubicBezTo>
                  <a:cubicBezTo>
                    <a:pt x="8359114" y="4372368"/>
                    <a:pt x="8359711" y="4366196"/>
                    <a:pt x="8360562" y="4360043"/>
                  </a:cubicBezTo>
                  <a:cubicBezTo>
                    <a:pt x="8364321" y="4325366"/>
                    <a:pt x="8365648" y="4293400"/>
                    <a:pt x="8346852" y="4262926"/>
                  </a:cubicBezTo>
                  <a:cubicBezTo>
                    <a:pt x="8335308" y="4244206"/>
                    <a:pt x="8314308" y="4236313"/>
                    <a:pt x="8293804" y="4246048"/>
                  </a:cubicBezTo>
                  <a:cubicBezTo>
                    <a:pt x="8265445" y="4259510"/>
                    <a:pt x="8234908" y="4244428"/>
                    <a:pt x="8208073" y="4235189"/>
                  </a:cubicBezTo>
                  <a:cubicBezTo>
                    <a:pt x="8184978" y="4227239"/>
                    <a:pt x="8162359" y="4244657"/>
                    <a:pt x="8160251" y="4267866"/>
                  </a:cubicBezTo>
                  <a:cubicBezTo>
                    <a:pt x="8151520" y="4363777"/>
                    <a:pt x="8159337" y="4452556"/>
                    <a:pt x="8170989" y="4546587"/>
                  </a:cubicBezTo>
                  <a:cubicBezTo>
                    <a:pt x="8165058" y="4548892"/>
                    <a:pt x="8159502" y="4552346"/>
                    <a:pt x="8154917" y="4556740"/>
                  </a:cubicBezTo>
                  <a:cubicBezTo>
                    <a:pt x="8103685" y="4551013"/>
                    <a:pt x="8051685" y="4561243"/>
                    <a:pt x="8001514" y="4571479"/>
                  </a:cubicBezTo>
                  <a:cubicBezTo>
                    <a:pt x="7971682" y="4577568"/>
                    <a:pt x="7907153" y="4601730"/>
                    <a:pt x="7876552" y="4587868"/>
                  </a:cubicBezTo>
                  <a:cubicBezTo>
                    <a:pt x="7876552" y="4587894"/>
                    <a:pt x="7876546" y="4587919"/>
                    <a:pt x="7876539" y="4587951"/>
                  </a:cubicBezTo>
                  <a:cubicBezTo>
                    <a:pt x="7856226" y="4580902"/>
                    <a:pt x="7838624" y="4605953"/>
                    <a:pt x="7852835" y="4624165"/>
                  </a:cubicBezTo>
                  <a:cubicBezTo>
                    <a:pt x="7861109" y="4634769"/>
                    <a:pt x="7871726" y="4640541"/>
                    <a:pt x="7883423" y="4643501"/>
                  </a:cubicBezTo>
                  <a:cubicBezTo>
                    <a:pt x="7881861" y="4648898"/>
                    <a:pt x="7880216" y="4654296"/>
                    <a:pt x="7878933" y="4659680"/>
                  </a:cubicBezTo>
                  <a:cubicBezTo>
                    <a:pt x="7875981" y="4652511"/>
                    <a:pt x="7867973" y="4648200"/>
                    <a:pt x="7859864" y="4649597"/>
                  </a:cubicBezTo>
                  <a:cubicBezTo>
                    <a:pt x="7857489" y="4650003"/>
                    <a:pt x="7855121" y="4650409"/>
                    <a:pt x="7852746" y="4650816"/>
                  </a:cubicBezTo>
                  <a:cubicBezTo>
                    <a:pt x="7839449" y="4653108"/>
                    <a:pt x="7837843" y="4668088"/>
                    <a:pt x="7844777" y="4676432"/>
                  </a:cubicBezTo>
                  <a:cubicBezTo>
                    <a:pt x="7842408" y="4689100"/>
                    <a:pt x="7840414" y="4701876"/>
                    <a:pt x="7838649" y="4714722"/>
                  </a:cubicBezTo>
                  <a:cubicBezTo>
                    <a:pt x="7809344" y="4711211"/>
                    <a:pt x="7779264" y="4707547"/>
                    <a:pt x="7750435" y="4705616"/>
                  </a:cubicBezTo>
                  <a:cubicBezTo>
                    <a:pt x="7704105" y="4702517"/>
                    <a:pt x="7664234" y="4718602"/>
                    <a:pt x="7616742" y="4709674"/>
                  </a:cubicBezTo>
                  <a:cubicBezTo>
                    <a:pt x="7541279" y="4695494"/>
                    <a:pt x="7481017" y="4696110"/>
                    <a:pt x="7410284" y="4717211"/>
                  </a:cubicBezTo>
                  <a:cubicBezTo>
                    <a:pt x="7390834" y="4646110"/>
                    <a:pt x="7420057" y="4566634"/>
                    <a:pt x="7382649" y="4499629"/>
                  </a:cubicBezTo>
                  <a:cubicBezTo>
                    <a:pt x="7358919" y="4457115"/>
                    <a:pt x="7314253" y="4481093"/>
                    <a:pt x="7276801" y="4487335"/>
                  </a:cubicBezTo>
                  <a:cubicBezTo>
                    <a:pt x="7276242" y="4479080"/>
                    <a:pt x="7275671" y="4470869"/>
                    <a:pt x="7275118" y="4462602"/>
                  </a:cubicBezTo>
                  <a:cubicBezTo>
                    <a:pt x="7272515" y="4423429"/>
                    <a:pt x="7221435" y="4416418"/>
                    <a:pt x="7210323" y="4450543"/>
                  </a:cubicBezTo>
                  <a:cubicBezTo>
                    <a:pt x="7207605" y="4449387"/>
                    <a:pt x="7204386" y="4449089"/>
                    <a:pt x="7200709" y="4450194"/>
                  </a:cubicBezTo>
                  <a:cubicBezTo>
                    <a:pt x="7171105" y="4459109"/>
                    <a:pt x="7142664" y="4436129"/>
                    <a:pt x="7113282" y="4434312"/>
                  </a:cubicBezTo>
                  <a:cubicBezTo>
                    <a:pt x="7088168" y="4432763"/>
                    <a:pt x="7068546" y="4453229"/>
                    <a:pt x="7056304" y="4472120"/>
                  </a:cubicBezTo>
                  <a:cubicBezTo>
                    <a:pt x="7054126" y="4475480"/>
                    <a:pt x="7052392" y="4479080"/>
                    <a:pt x="7051001" y="4482858"/>
                  </a:cubicBezTo>
                  <a:cubicBezTo>
                    <a:pt x="7050379" y="4466189"/>
                    <a:pt x="7030065" y="4452004"/>
                    <a:pt x="7015695" y="4466729"/>
                  </a:cubicBezTo>
                  <a:cubicBezTo>
                    <a:pt x="7015149" y="4467294"/>
                    <a:pt x="7014248" y="4467733"/>
                    <a:pt x="7013530" y="4468241"/>
                  </a:cubicBezTo>
                  <a:cubicBezTo>
                    <a:pt x="7014946" y="4451477"/>
                    <a:pt x="6993286" y="4435094"/>
                    <a:pt x="6975989" y="4449013"/>
                  </a:cubicBezTo>
                  <a:cubicBezTo>
                    <a:pt x="6932549" y="4483963"/>
                    <a:pt x="6868217" y="4482953"/>
                    <a:pt x="6816382" y="4498092"/>
                  </a:cubicBezTo>
                  <a:cubicBezTo>
                    <a:pt x="6771754" y="4511128"/>
                    <a:pt x="6730091" y="4532528"/>
                    <a:pt x="6690753" y="4557090"/>
                  </a:cubicBezTo>
                  <a:cubicBezTo>
                    <a:pt x="6662839" y="4557699"/>
                    <a:pt x="6633806" y="4567281"/>
                    <a:pt x="6616807" y="4580934"/>
                  </a:cubicBezTo>
                  <a:cubicBezTo>
                    <a:pt x="6598304" y="4595793"/>
                    <a:pt x="6615398" y="4625917"/>
                    <a:pt x="6637388" y="4620901"/>
                  </a:cubicBezTo>
                  <a:cubicBezTo>
                    <a:pt x="6638817" y="4620571"/>
                    <a:pt x="6640410" y="4620107"/>
                    <a:pt x="6642074" y="4619580"/>
                  </a:cubicBezTo>
                  <a:cubicBezTo>
                    <a:pt x="6642296" y="4628603"/>
                    <a:pt x="6642544" y="4637620"/>
                    <a:pt x="6643014" y="4646612"/>
                  </a:cubicBezTo>
                  <a:cubicBezTo>
                    <a:pt x="6641052" y="4661249"/>
                    <a:pt x="6640023" y="4675816"/>
                    <a:pt x="6639674" y="4690389"/>
                  </a:cubicBezTo>
                  <a:cubicBezTo>
                    <a:pt x="6637737" y="4674095"/>
                    <a:pt x="6635064" y="4657959"/>
                    <a:pt x="6630771" y="4642205"/>
                  </a:cubicBezTo>
                  <a:cubicBezTo>
                    <a:pt x="6630231" y="4640211"/>
                    <a:pt x="6628714" y="4637938"/>
                    <a:pt x="6626510" y="4637481"/>
                  </a:cubicBezTo>
                  <a:cubicBezTo>
                    <a:pt x="6623234" y="4636795"/>
                    <a:pt x="6619951" y="4636109"/>
                    <a:pt x="6616674" y="4635430"/>
                  </a:cubicBezTo>
                  <a:cubicBezTo>
                    <a:pt x="6609257" y="4633880"/>
                    <a:pt x="6605270" y="4644599"/>
                    <a:pt x="6612877" y="4646866"/>
                  </a:cubicBezTo>
                  <a:cubicBezTo>
                    <a:pt x="6635540" y="4653616"/>
                    <a:pt x="6624307" y="4766970"/>
                    <a:pt x="6624694" y="4788452"/>
                  </a:cubicBezTo>
                  <a:cubicBezTo>
                    <a:pt x="6625278" y="4820793"/>
                    <a:pt x="6631051" y="4851076"/>
                    <a:pt x="6643509" y="4880063"/>
                  </a:cubicBezTo>
                  <a:cubicBezTo>
                    <a:pt x="6643560" y="4880425"/>
                    <a:pt x="6643592" y="4880787"/>
                    <a:pt x="6643643" y="4881149"/>
                  </a:cubicBezTo>
                  <a:cubicBezTo>
                    <a:pt x="6612959" y="4883315"/>
                    <a:pt x="6582270" y="4885309"/>
                    <a:pt x="6551555" y="4887010"/>
                  </a:cubicBezTo>
                  <a:cubicBezTo>
                    <a:pt x="6544036" y="4885766"/>
                    <a:pt x="6536569" y="4884273"/>
                    <a:pt x="6529127" y="4882724"/>
                  </a:cubicBezTo>
                  <a:cubicBezTo>
                    <a:pt x="6519386" y="4859362"/>
                    <a:pt x="6500094" y="4842529"/>
                    <a:pt x="6463391" y="4840363"/>
                  </a:cubicBezTo>
                  <a:cubicBezTo>
                    <a:pt x="6399479" y="4836591"/>
                    <a:pt x="6317322" y="4855203"/>
                    <a:pt x="6254743" y="4883765"/>
                  </a:cubicBezTo>
                  <a:cubicBezTo>
                    <a:pt x="6242608" y="4882692"/>
                    <a:pt x="6229724" y="4887353"/>
                    <a:pt x="6220821" y="4899304"/>
                  </a:cubicBezTo>
                  <a:cubicBezTo>
                    <a:pt x="6217977" y="4903127"/>
                    <a:pt x="6215126" y="4906943"/>
                    <a:pt x="6212281" y="4910766"/>
                  </a:cubicBezTo>
                  <a:cubicBezTo>
                    <a:pt x="6201575" y="4925136"/>
                    <a:pt x="6204946" y="4941862"/>
                    <a:pt x="6214764" y="4953501"/>
                  </a:cubicBezTo>
                  <a:cubicBezTo>
                    <a:pt x="6214624" y="5007489"/>
                    <a:pt x="6214503" y="5061464"/>
                    <a:pt x="6214649" y="5115433"/>
                  </a:cubicBezTo>
                  <a:cubicBezTo>
                    <a:pt x="6211957" y="5108397"/>
                    <a:pt x="6208109" y="5101621"/>
                    <a:pt x="6202578" y="5095246"/>
                  </a:cubicBezTo>
                  <a:cubicBezTo>
                    <a:pt x="6183598" y="5073357"/>
                    <a:pt x="6147339" y="5074583"/>
                    <a:pt x="6121641" y="5075662"/>
                  </a:cubicBezTo>
                  <a:cubicBezTo>
                    <a:pt x="6098133" y="5076653"/>
                    <a:pt x="6075076" y="5079923"/>
                    <a:pt x="6051473" y="5078907"/>
                  </a:cubicBezTo>
                  <a:cubicBezTo>
                    <a:pt x="6037459" y="5078310"/>
                    <a:pt x="6024886" y="5073859"/>
                    <a:pt x="6011887" y="5070894"/>
                  </a:cubicBezTo>
                  <a:cubicBezTo>
                    <a:pt x="6005074" y="4993201"/>
                    <a:pt x="6014065" y="4916004"/>
                    <a:pt x="6011278" y="4838071"/>
                  </a:cubicBezTo>
                  <a:cubicBezTo>
                    <a:pt x="6018606" y="4839252"/>
                    <a:pt x="6025984" y="4840732"/>
                    <a:pt x="6033477" y="4842764"/>
                  </a:cubicBezTo>
                  <a:cubicBezTo>
                    <a:pt x="6051448" y="4847640"/>
                    <a:pt x="6059144" y="4822996"/>
                    <a:pt x="6042463" y="4815700"/>
                  </a:cubicBezTo>
                  <a:cubicBezTo>
                    <a:pt x="6025311" y="4808200"/>
                    <a:pt x="6007919" y="4804098"/>
                    <a:pt x="5990367" y="4802200"/>
                  </a:cubicBezTo>
                  <a:cubicBezTo>
                    <a:pt x="5988348" y="4785988"/>
                    <a:pt x="5963329" y="4784763"/>
                    <a:pt x="5960351" y="4800923"/>
                  </a:cubicBezTo>
                  <a:cubicBezTo>
                    <a:pt x="5930055" y="4801368"/>
                    <a:pt x="5899391" y="4806384"/>
                    <a:pt x="5868689" y="4810334"/>
                  </a:cubicBezTo>
                  <a:cubicBezTo>
                    <a:pt x="5848216" y="4812963"/>
                    <a:pt x="5828023" y="4812868"/>
                    <a:pt x="5807837" y="4811960"/>
                  </a:cubicBezTo>
                  <a:cubicBezTo>
                    <a:pt x="5806687" y="4810156"/>
                    <a:pt x="5805157" y="4808924"/>
                    <a:pt x="5803360" y="4808232"/>
                  </a:cubicBezTo>
                  <a:cubicBezTo>
                    <a:pt x="5789714" y="4792427"/>
                    <a:pt x="5762948" y="4789417"/>
                    <a:pt x="5746565" y="4804244"/>
                  </a:cubicBezTo>
                  <a:cubicBezTo>
                    <a:pt x="5744127" y="4806454"/>
                    <a:pt x="5739257" y="4808023"/>
                    <a:pt x="5733097" y="4809191"/>
                  </a:cubicBezTo>
                  <a:cubicBezTo>
                    <a:pt x="5726290" y="4809705"/>
                    <a:pt x="5719521" y="4810537"/>
                    <a:pt x="5712771" y="4811528"/>
                  </a:cubicBezTo>
                  <a:cubicBezTo>
                    <a:pt x="5691466" y="4812957"/>
                    <a:pt x="5666657" y="4812633"/>
                    <a:pt x="5656662" y="4814233"/>
                  </a:cubicBezTo>
                  <a:cubicBezTo>
                    <a:pt x="5615495" y="4820831"/>
                    <a:pt x="5566956" y="4821339"/>
                    <a:pt x="5527586" y="4807286"/>
                  </a:cubicBezTo>
                  <a:cubicBezTo>
                    <a:pt x="5503386" y="4798644"/>
                    <a:pt x="5470791" y="4823079"/>
                    <a:pt x="5480164" y="4850041"/>
                  </a:cubicBezTo>
                  <a:cubicBezTo>
                    <a:pt x="5484463" y="4862404"/>
                    <a:pt x="5487549" y="4874469"/>
                    <a:pt x="5490127" y="4887309"/>
                  </a:cubicBezTo>
                  <a:cubicBezTo>
                    <a:pt x="5496426" y="4918678"/>
                    <a:pt x="5484533" y="4923828"/>
                    <a:pt x="5458250" y="4928609"/>
                  </a:cubicBezTo>
                  <a:cubicBezTo>
                    <a:pt x="5438101" y="4932279"/>
                    <a:pt x="5418943" y="4937817"/>
                    <a:pt x="5400744" y="4945710"/>
                  </a:cubicBezTo>
                  <a:cubicBezTo>
                    <a:pt x="5381891" y="4941963"/>
                    <a:pt x="5364632" y="4937239"/>
                    <a:pt x="5345804" y="4952396"/>
                  </a:cubicBezTo>
                  <a:cubicBezTo>
                    <a:pt x="5317153" y="4975459"/>
                    <a:pt x="5316867" y="5002390"/>
                    <a:pt x="5324900" y="5035797"/>
                  </a:cubicBezTo>
                  <a:cubicBezTo>
                    <a:pt x="5325770" y="5039423"/>
                    <a:pt x="5326399" y="5042909"/>
                    <a:pt x="5327122" y="5046446"/>
                  </a:cubicBezTo>
                  <a:cubicBezTo>
                    <a:pt x="5299741" y="5051793"/>
                    <a:pt x="5280717" y="5069370"/>
                    <a:pt x="5262606" y="5091353"/>
                  </a:cubicBezTo>
                  <a:cubicBezTo>
                    <a:pt x="5245919" y="5111616"/>
                    <a:pt x="5232501" y="5133581"/>
                    <a:pt x="5223795" y="5156314"/>
                  </a:cubicBezTo>
                  <a:cubicBezTo>
                    <a:pt x="5214823" y="5155126"/>
                    <a:pt x="5205857" y="5153418"/>
                    <a:pt x="5196751" y="5151450"/>
                  </a:cubicBezTo>
                  <a:cubicBezTo>
                    <a:pt x="5203196" y="5142744"/>
                    <a:pt x="5200580" y="5128501"/>
                    <a:pt x="5186343" y="5127364"/>
                  </a:cubicBezTo>
                  <a:cubicBezTo>
                    <a:pt x="5190661" y="5120354"/>
                    <a:pt x="5189226" y="5109552"/>
                    <a:pt x="5182933" y="5104301"/>
                  </a:cubicBezTo>
                  <a:cubicBezTo>
                    <a:pt x="5185422" y="5059502"/>
                    <a:pt x="5187194" y="5014671"/>
                    <a:pt x="5187569" y="4969814"/>
                  </a:cubicBezTo>
                  <a:cubicBezTo>
                    <a:pt x="5190515" y="4969548"/>
                    <a:pt x="5193468" y="4968551"/>
                    <a:pt x="5196135" y="4966633"/>
                  </a:cubicBezTo>
                  <a:cubicBezTo>
                    <a:pt x="5212353" y="4954974"/>
                    <a:pt x="5212880" y="4951831"/>
                    <a:pt x="5215489" y="4932394"/>
                  </a:cubicBezTo>
                  <a:cubicBezTo>
                    <a:pt x="5216925" y="4921694"/>
                    <a:pt x="5207311" y="4914576"/>
                    <a:pt x="5198084" y="4913090"/>
                  </a:cubicBezTo>
                  <a:cubicBezTo>
                    <a:pt x="5194630" y="4912537"/>
                    <a:pt x="5190940" y="4912245"/>
                    <a:pt x="5187416" y="4911763"/>
                  </a:cubicBezTo>
                  <a:cubicBezTo>
                    <a:pt x="5187346" y="4905406"/>
                    <a:pt x="5187410" y="4899044"/>
                    <a:pt x="5187302" y="4892681"/>
                  </a:cubicBezTo>
                  <a:cubicBezTo>
                    <a:pt x="5186972" y="4874113"/>
                    <a:pt x="5158638" y="4872272"/>
                    <a:pt x="5158244" y="4891176"/>
                  </a:cubicBezTo>
                  <a:cubicBezTo>
                    <a:pt x="5158124" y="4896904"/>
                    <a:pt x="5157997" y="4902682"/>
                    <a:pt x="5157876" y="4908442"/>
                  </a:cubicBezTo>
                  <a:cubicBezTo>
                    <a:pt x="5148453" y="4907648"/>
                    <a:pt x="5138978" y="4906918"/>
                    <a:pt x="5129390" y="4906397"/>
                  </a:cubicBezTo>
                  <a:cubicBezTo>
                    <a:pt x="5125707" y="4904403"/>
                    <a:pt x="5120919" y="4904168"/>
                    <a:pt x="5116988" y="4905749"/>
                  </a:cubicBezTo>
                  <a:cubicBezTo>
                    <a:pt x="5090756" y="4904549"/>
                    <a:pt x="5064417" y="4903965"/>
                    <a:pt x="5039563" y="4902758"/>
                  </a:cubicBezTo>
                  <a:cubicBezTo>
                    <a:pt x="4976323" y="4899698"/>
                    <a:pt x="4910277" y="4906314"/>
                    <a:pt x="4847113" y="4910112"/>
                  </a:cubicBezTo>
                  <a:cubicBezTo>
                    <a:pt x="4838439" y="4910626"/>
                    <a:pt x="4837296" y="4923447"/>
                    <a:pt x="4846396" y="4923904"/>
                  </a:cubicBezTo>
                  <a:cubicBezTo>
                    <a:pt x="4902307" y="4926730"/>
                    <a:pt x="4958308" y="4925593"/>
                    <a:pt x="5014252" y="4928381"/>
                  </a:cubicBezTo>
                  <a:cubicBezTo>
                    <a:pt x="5045195" y="4929930"/>
                    <a:pt x="5074024" y="4935067"/>
                    <a:pt x="5104599" y="4940541"/>
                  </a:cubicBezTo>
                  <a:cubicBezTo>
                    <a:pt x="5106816" y="4940941"/>
                    <a:pt x="5109095" y="4941119"/>
                    <a:pt x="5111337" y="4941423"/>
                  </a:cubicBezTo>
                  <a:cubicBezTo>
                    <a:pt x="5114029" y="4995176"/>
                    <a:pt x="5115248" y="5050434"/>
                    <a:pt x="5119719" y="5104834"/>
                  </a:cubicBezTo>
                  <a:cubicBezTo>
                    <a:pt x="5118354" y="5104942"/>
                    <a:pt x="5116988" y="5104999"/>
                    <a:pt x="5115623" y="5105107"/>
                  </a:cubicBezTo>
                  <a:cubicBezTo>
                    <a:pt x="5114188" y="5104491"/>
                    <a:pt x="5112588" y="5104110"/>
                    <a:pt x="5110772" y="5104136"/>
                  </a:cubicBezTo>
                  <a:cubicBezTo>
                    <a:pt x="5082546" y="5104530"/>
                    <a:pt x="5054244" y="5108892"/>
                    <a:pt x="5025980" y="5113801"/>
                  </a:cubicBezTo>
                  <a:cubicBezTo>
                    <a:pt x="4983981" y="5118258"/>
                    <a:pt x="4941995" y="5122856"/>
                    <a:pt x="4899831" y="5126062"/>
                  </a:cubicBezTo>
                  <a:cubicBezTo>
                    <a:pt x="4897589" y="5126107"/>
                    <a:pt x="4895354" y="5126132"/>
                    <a:pt x="4893119" y="5126183"/>
                  </a:cubicBezTo>
                  <a:cubicBezTo>
                    <a:pt x="4893786" y="5125472"/>
                    <a:pt x="4894497" y="5124799"/>
                    <a:pt x="4895011" y="5123980"/>
                  </a:cubicBezTo>
                  <a:cubicBezTo>
                    <a:pt x="4921916" y="5080711"/>
                    <a:pt x="4920214" y="5007286"/>
                    <a:pt x="4920729" y="4958403"/>
                  </a:cubicBezTo>
                  <a:cubicBezTo>
                    <a:pt x="4920824" y="4949621"/>
                    <a:pt x="4915973" y="4942757"/>
                    <a:pt x="4907864" y="4939569"/>
                  </a:cubicBezTo>
                  <a:cubicBezTo>
                    <a:pt x="4856372" y="4919313"/>
                    <a:pt x="4716811" y="4915115"/>
                    <a:pt x="4731912" y="5000301"/>
                  </a:cubicBezTo>
                  <a:cubicBezTo>
                    <a:pt x="4735322" y="5019560"/>
                    <a:pt x="4743075" y="5041055"/>
                    <a:pt x="4750288" y="5059178"/>
                  </a:cubicBezTo>
                  <a:cubicBezTo>
                    <a:pt x="4754486" y="5069719"/>
                    <a:pt x="4757331" y="5079244"/>
                    <a:pt x="4758836" y="5087867"/>
                  </a:cubicBezTo>
                  <a:cubicBezTo>
                    <a:pt x="4758182" y="5096783"/>
                    <a:pt x="4757953" y="5105552"/>
                    <a:pt x="4758023" y="5114061"/>
                  </a:cubicBezTo>
                  <a:cubicBezTo>
                    <a:pt x="4752841" y="5130272"/>
                    <a:pt x="4737315" y="5140286"/>
                    <a:pt x="4708582" y="5143912"/>
                  </a:cubicBezTo>
                  <a:cubicBezTo>
                    <a:pt x="4680400" y="5147462"/>
                    <a:pt x="4611452" y="5148122"/>
                    <a:pt x="4601152" y="5185594"/>
                  </a:cubicBezTo>
                  <a:cubicBezTo>
                    <a:pt x="4591170" y="5221941"/>
                    <a:pt x="4609890" y="5259870"/>
                    <a:pt x="4619097" y="5294642"/>
                  </a:cubicBezTo>
                  <a:cubicBezTo>
                    <a:pt x="4623238" y="5310289"/>
                    <a:pt x="4644015" y="5363743"/>
                    <a:pt x="4604346" y="5364670"/>
                  </a:cubicBezTo>
                  <a:cubicBezTo>
                    <a:pt x="4589729" y="5365013"/>
                    <a:pt x="4575295" y="5363667"/>
                    <a:pt x="4560601" y="5364448"/>
                  </a:cubicBezTo>
                  <a:cubicBezTo>
                    <a:pt x="4549800" y="5365019"/>
                    <a:pt x="4540338" y="5367458"/>
                    <a:pt x="4534096" y="5376957"/>
                  </a:cubicBezTo>
                  <a:cubicBezTo>
                    <a:pt x="4519015" y="5399900"/>
                    <a:pt x="4531868" y="5446515"/>
                    <a:pt x="4544695" y="5486819"/>
                  </a:cubicBezTo>
                  <a:cubicBezTo>
                    <a:pt x="4549597" y="5535256"/>
                    <a:pt x="4554632" y="5583675"/>
                    <a:pt x="4559642" y="5632100"/>
                  </a:cubicBezTo>
                  <a:cubicBezTo>
                    <a:pt x="4542936" y="5636558"/>
                    <a:pt x="4528610" y="5649976"/>
                    <a:pt x="4528172" y="5669889"/>
                  </a:cubicBezTo>
                  <a:cubicBezTo>
                    <a:pt x="4527448" y="5702896"/>
                    <a:pt x="4524800" y="5739491"/>
                    <a:pt x="4525060" y="5776112"/>
                  </a:cubicBezTo>
                  <a:cubicBezTo>
                    <a:pt x="4508836" y="5777096"/>
                    <a:pt x="4494155" y="5782875"/>
                    <a:pt x="4492701" y="5800642"/>
                  </a:cubicBezTo>
                  <a:cubicBezTo>
                    <a:pt x="4491443" y="5816003"/>
                    <a:pt x="4498841" y="5828055"/>
                    <a:pt x="4505445" y="5840279"/>
                  </a:cubicBezTo>
                  <a:cubicBezTo>
                    <a:pt x="4504270" y="5844540"/>
                    <a:pt x="4503229" y="5848800"/>
                    <a:pt x="4502257" y="5853074"/>
                  </a:cubicBezTo>
                  <a:cubicBezTo>
                    <a:pt x="4501578" y="5853004"/>
                    <a:pt x="4500962" y="5853029"/>
                    <a:pt x="4500264" y="5852941"/>
                  </a:cubicBezTo>
                  <a:cubicBezTo>
                    <a:pt x="4484408" y="5850940"/>
                    <a:pt x="4475867" y="5875381"/>
                    <a:pt x="4489926" y="5883236"/>
                  </a:cubicBezTo>
                  <a:cubicBezTo>
                    <a:pt x="4472387" y="5884119"/>
                    <a:pt x="4454175" y="5884144"/>
                    <a:pt x="4447127" y="5887573"/>
                  </a:cubicBezTo>
                  <a:cubicBezTo>
                    <a:pt x="4444231" y="5888983"/>
                    <a:pt x="4441380" y="5890666"/>
                    <a:pt x="4438669" y="5892558"/>
                  </a:cubicBezTo>
                  <a:cubicBezTo>
                    <a:pt x="4432236" y="5873191"/>
                    <a:pt x="4426527" y="5853525"/>
                    <a:pt x="4421720" y="5833713"/>
                  </a:cubicBezTo>
                  <a:cubicBezTo>
                    <a:pt x="4427956" y="5832462"/>
                    <a:pt x="4433919" y="5827756"/>
                    <a:pt x="4434998" y="5820575"/>
                  </a:cubicBezTo>
                  <a:cubicBezTo>
                    <a:pt x="4436389" y="5811354"/>
                    <a:pt x="4436548" y="5798985"/>
                    <a:pt x="4434763" y="5786545"/>
                  </a:cubicBezTo>
                  <a:cubicBezTo>
                    <a:pt x="4436465" y="5782227"/>
                    <a:pt x="4435951" y="5777179"/>
                    <a:pt x="4431855" y="5772632"/>
                  </a:cubicBezTo>
                  <a:cubicBezTo>
                    <a:pt x="4426769" y="5754528"/>
                    <a:pt x="4416590" y="5738850"/>
                    <a:pt x="4398524" y="5736037"/>
                  </a:cubicBezTo>
                  <a:cubicBezTo>
                    <a:pt x="4381766" y="5733427"/>
                    <a:pt x="4356893" y="5739282"/>
                    <a:pt x="4342072" y="5746038"/>
                  </a:cubicBezTo>
                  <a:cubicBezTo>
                    <a:pt x="4338554" y="5747639"/>
                    <a:pt x="4335513" y="5748788"/>
                    <a:pt x="4332770" y="5749651"/>
                  </a:cubicBezTo>
                  <a:cubicBezTo>
                    <a:pt x="4329049" y="5749016"/>
                    <a:pt x="4325581" y="5748083"/>
                    <a:pt x="4322489" y="5746730"/>
                  </a:cubicBezTo>
                  <a:cubicBezTo>
                    <a:pt x="4324953" y="5735453"/>
                    <a:pt x="4324254" y="5723312"/>
                    <a:pt x="4322451" y="5711291"/>
                  </a:cubicBezTo>
                  <a:cubicBezTo>
                    <a:pt x="4314907" y="5661101"/>
                    <a:pt x="4310602" y="5613050"/>
                    <a:pt x="4312513" y="5561984"/>
                  </a:cubicBezTo>
                  <a:cubicBezTo>
                    <a:pt x="4312532" y="5561545"/>
                    <a:pt x="4312456" y="5561152"/>
                    <a:pt x="4312437" y="5560733"/>
                  </a:cubicBezTo>
                  <a:cubicBezTo>
                    <a:pt x="4323867" y="5540495"/>
                    <a:pt x="4322476" y="5523572"/>
                    <a:pt x="4315453" y="5497982"/>
                  </a:cubicBezTo>
                  <a:cubicBezTo>
                    <a:pt x="4300327" y="5442826"/>
                    <a:pt x="4314564" y="5379135"/>
                    <a:pt x="4311942" y="5322385"/>
                  </a:cubicBezTo>
                  <a:cubicBezTo>
                    <a:pt x="4306824" y="5211953"/>
                    <a:pt x="4300556" y="5097468"/>
                    <a:pt x="4279880" y="4988814"/>
                  </a:cubicBezTo>
                  <a:cubicBezTo>
                    <a:pt x="4277753" y="4977644"/>
                    <a:pt x="4267688" y="4970329"/>
                    <a:pt x="4256849" y="4969319"/>
                  </a:cubicBezTo>
                  <a:cubicBezTo>
                    <a:pt x="4247889" y="4968487"/>
                    <a:pt x="4239418" y="4967274"/>
                    <a:pt x="4231227" y="4966061"/>
                  </a:cubicBezTo>
                  <a:cubicBezTo>
                    <a:pt x="4232522" y="4963147"/>
                    <a:pt x="4233373" y="4959832"/>
                    <a:pt x="4233475" y="4955978"/>
                  </a:cubicBezTo>
                  <a:cubicBezTo>
                    <a:pt x="4234433" y="4920227"/>
                    <a:pt x="4243793" y="4877015"/>
                    <a:pt x="4230878" y="4842471"/>
                  </a:cubicBezTo>
                  <a:cubicBezTo>
                    <a:pt x="4216336" y="4803559"/>
                    <a:pt x="4227880" y="4767719"/>
                    <a:pt x="4218336" y="4727924"/>
                  </a:cubicBezTo>
                  <a:cubicBezTo>
                    <a:pt x="4207281" y="4681816"/>
                    <a:pt x="4185056" y="4640040"/>
                    <a:pt x="4175937" y="4592618"/>
                  </a:cubicBezTo>
                  <a:cubicBezTo>
                    <a:pt x="4171181" y="4567929"/>
                    <a:pt x="4168254" y="4544079"/>
                    <a:pt x="4165053" y="4520418"/>
                  </a:cubicBezTo>
                  <a:cubicBezTo>
                    <a:pt x="4166908" y="4516742"/>
                    <a:pt x="4166743" y="4511948"/>
                    <a:pt x="4163460" y="4508792"/>
                  </a:cubicBezTo>
                  <a:cubicBezTo>
                    <a:pt x="4159459" y="4480610"/>
                    <a:pt x="4154544" y="4455020"/>
                    <a:pt x="4145095" y="4426070"/>
                  </a:cubicBezTo>
                  <a:cubicBezTo>
                    <a:pt x="4139679" y="4409484"/>
                    <a:pt x="4135247" y="4390364"/>
                    <a:pt x="4131182" y="4377823"/>
                  </a:cubicBezTo>
                  <a:lnTo>
                    <a:pt x="4131627" y="4377823"/>
                  </a:lnTo>
                  <a:cubicBezTo>
                    <a:pt x="4141654" y="4377823"/>
                    <a:pt x="4141939" y="4361599"/>
                    <a:pt x="4132414" y="4360106"/>
                  </a:cubicBezTo>
                  <a:cubicBezTo>
                    <a:pt x="4130782" y="4359852"/>
                    <a:pt x="4129195" y="4358538"/>
                    <a:pt x="4127601" y="4358430"/>
                  </a:cubicBezTo>
                  <a:cubicBezTo>
                    <a:pt x="4109612" y="4275423"/>
                    <a:pt x="4103141" y="4187323"/>
                    <a:pt x="4085145" y="4105027"/>
                  </a:cubicBezTo>
                  <a:cubicBezTo>
                    <a:pt x="4072750" y="4048302"/>
                    <a:pt x="4064590" y="3994238"/>
                    <a:pt x="4066495" y="3935882"/>
                  </a:cubicBezTo>
                  <a:cubicBezTo>
                    <a:pt x="4067695" y="3899058"/>
                    <a:pt x="4062552" y="3870960"/>
                    <a:pt x="4040435" y="3841337"/>
                  </a:cubicBezTo>
                  <a:cubicBezTo>
                    <a:pt x="4032103" y="3830173"/>
                    <a:pt x="4014139" y="3833317"/>
                    <a:pt x="4007091" y="3843820"/>
                  </a:cubicBezTo>
                  <a:cubicBezTo>
                    <a:pt x="3991800" y="3866559"/>
                    <a:pt x="3994988" y="3893673"/>
                    <a:pt x="3997178" y="3919886"/>
                  </a:cubicBezTo>
                  <a:cubicBezTo>
                    <a:pt x="4001662" y="3973544"/>
                    <a:pt x="3987552" y="4025880"/>
                    <a:pt x="3987933" y="4079367"/>
                  </a:cubicBezTo>
                  <a:cubicBezTo>
                    <a:pt x="3988123" y="4106233"/>
                    <a:pt x="3976604" y="4127773"/>
                    <a:pt x="3975569" y="4154176"/>
                  </a:cubicBezTo>
                  <a:cubicBezTo>
                    <a:pt x="3974388" y="4184262"/>
                    <a:pt x="3973817" y="4212005"/>
                    <a:pt x="3967835" y="4241952"/>
                  </a:cubicBezTo>
                  <a:cubicBezTo>
                    <a:pt x="3963625" y="4263002"/>
                    <a:pt x="3965003" y="4285449"/>
                    <a:pt x="3964298" y="4306817"/>
                  </a:cubicBezTo>
                  <a:cubicBezTo>
                    <a:pt x="3963682" y="4325645"/>
                    <a:pt x="3958005" y="4344168"/>
                    <a:pt x="3953167" y="4362735"/>
                  </a:cubicBezTo>
                  <a:cubicBezTo>
                    <a:pt x="3948550" y="4367180"/>
                    <a:pt x="3945267" y="4372946"/>
                    <a:pt x="3944670" y="4379544"/>
                  </a:cubicBezTo>
                  <a:cubicBezTo>
                    <a:pt x="3942969" y="4398422"/>
                    <a:pt x="3941940" y="4417282"/>
                    <a:pt x="3941267" y="4436135"/>
                  </a:cubicBezTo>
                  <a:cubicBezTo>
                    <a:pt x="3936409" y="4474838"/>
                    <a:pt x="3932288" y="4513592"/>
                    <a:pt x="3929564" y="4552562"/>
                  </a:cubicBezTo>
                  <a:cubicBezTo>
                    <a:pt x="3925887" y="4605020"/>
                    <a:pt x="3902614" y="4644593"/>
                    <a:pt x="3907777" y="4699215"/>
                  </a:cubicBezTo>
                  <a:cubicBezTo>
                    <a:pt x="3912177" y="4745831"/>
                    <a:pt x="3922014" y="4791367"/>
                    <a:pt x="3925023" y="4838382"/>
                  </a:cubicBezTo>
                  <a:cubicBezTo>
                    <a:pt x="3925843" y="4851203"/>
                    <a:pt x="3930548" y="4884293"/>
                    <a:pt x="3916787" y="4891849"/>
                  </a:cubicBezTo>
                  <a:cubicBezTo>
                    <a:pt x="3905751" y="4897913"/>
                    <a:pt x="3894016" y="4901895"/>
                    <a:pt x="3881983" y="4904676"/>
                  </a:cubicBezTo>
                  <a:cubicBezTo>
                    <a:pt x="3879811" y="4879562"/>
                    <a:pt x="3877551" y="4854460"/>
                    <a:pt x="3874960" y="4829435"/>
                  </a:cubicBezTo>
                  <a:cubicBezTo>
                    <a:pt x="3861606" y="4700390"/>
                    <a:pt x="3873849" y="4566043"/>
                    <a:pt x="3873334" y="4436402"/>
                  </a:cubicBezTo>
                  <a:cubicBezTo>
                    <a:pt x="3872814" y="4306443"/>
                    <a:pt x="3856018" y="4177588"/>
                    <a:pt x="3856266" y="4047705"/>
                  </a:cubicBezTo>
                  <a:cubicBezTo>
                    <a:pt x="3856755" y="3792499"/>
                    <a:pt x="3863219" y="3537273"/>
                    <a:pt x="3858850" y="3282022"/>
                  </a:cubicBezTo>
                  <a:cubicBezTo>
                    <a:pt x="3857796" y="3220789"/>
                    <a:pt x="3856735" y="3159709"/>
                    <a:pt x="3859599" y="3098501"/>
                  </a:cubicBezTo>
                  <a:cubicBezTo>
                    <a:pt x="3861568" y="3056337"/>
                    <a:pt x="3871194" y="3014878"/>
                    <a:pt x="3871969" y="2972765"/>
                  </a:cubicBezTo>
                  <a:cubicBezTo>
                    <a:pt x="3872738" y="2930893"/>
                    <a:pt x="3852837" y="2896806"/>
                    <a:pt x="3819417" y="2894869"/>
                  </a:cubicBezTo>
                  <a:cubicBezTo>
                    <a:pt x="3812749" y="2836760"/>
                    <a:pt x="3821525" y="2771203"/>
                    <a:pt x="3820909" y="2714758"/>
                  </a:cubicBezTo>
                  <a:cubicBezTo>
                    <a:pt x="3820007" y="2632430"/>
                    <a:pt x="3822122" y="2549613"/>
                    <a:pt x="3818375" y="2467375"/>
                  </a:cubicBezTo>
                  <a:cubicBezTo>
                    <a:pt x="3816686" y="2430183"/>
                    <a:pt x="3813257" y="2378729"/>
                    <a:pt x="3782199" y="2352732"/>
                  </a:cubicBezTo>
                  <a:cubicBezTo>
                    <a:pt x="3768610" y="2341359"/>
                    <a:pt x="3750049" y="2332710"/>
                    <a:pt x="3732142" y="2332215"/>
                  </a:cubicBezTo>
                  <a:cubicBezTo>
                    <a:pt x="3731863" y="2328856"/>
                    <a:pt x="3730885" y="2325408"/>
                    <a:pt x="3728840" y="2321972"/>
                  </a:cubicBezTo>
                  <a:cubicBezTo>
                    <a:pt x="3710946" y="2291810"/>
                    <a:pt x="3722681" y="2237625"/>
                    <a:pt x="3720318" y="2203437"/>
                  </a:cubicBezTo>
                  <a:cubicBezTo>
                    <a:pt x="3717016" y="2155907"/>
                    <a:pt x="3706869" y="2108752"/>
                    <a:pt x="3698741" y="2061857"/>
                  </a:cubicBezTo>
                  <a:cubicBezTo>
                    <a:pt x="3686098" y="1988972"/>
                    <a:pt x="3642836" y="1962143"/>
                    <a:pt x="3579710" y="1971293"/>
                  </a:cubicBezTo>
                  <a:cubicBezTo>
                    <a:pt x="3578085" y="1944001"/>
                    <a:pt x="3585273" y="1914709"/>
                    <a:pt x="3544951" y="1907190"/>
                  </a:cubicBezTo>
                  <a:cubicBezTo>
                    <a:pt x="3516191" y="1901825"/>
                    <a:pt x="3492582" y="1912194"/>
                    <a:pt x="3490779" y="1871262"/>
                  </a:cubicBezTo>
                  <a:cubicBezTo>
                    <a:pt x="3489756" y="1848110"/>
                    <a:pt x="3492722" y="1825586"/>
                    <a:pt x="3486905" y="1802891"/>
                  </a:cubicBezTo>
                  <a:cubicBezTo>
                    <a:pt x="3483667" y="1790236"/>
                    <a:pt x="3473037" y="1785162"/>
                    <a:pt x="3460838" y="1786254"/>
                  </a:cubicBezTo>
                  <a:cubicBezTo>
                    <a:pt x="3439045" y="1788210"/>
                    <a:pt x="3422281" y="1785778"/>
                    <a:pt x="3404120" y="1781403"/>
                  </a:cubicBezTo>
                  <a:cubicBezTo>
                    <a:pt x="3403911" y="1772450"/>
                    <a:pt x="3399599" y="1763890"/>
                    <a:pt x="3392570" y="1759248"/>
                  </a:cubicBezTo>
                  <a:cubicBezTo>
                    <a:pt x="3390646" y="1731822"/>
                    <a:pt x="3385661" y="1705305"/>
                    <a:pt x="3381463" y="1677206"/>
                  </a:cubicBezTo>
                  <a:cubicBezTo>
                    <a:pt x="3372897" y="1619777"/>
                    <a:pt x="3375704" y="1559198"/>
                    <a:pt x="3375977" y="1501298"/>
                  </a:cubicBezTo>
                  <a:cubicBezTo>
                    <a:pt x="3376237" y="1446085"/>
                    <a:pt x="3378200" y="1390878"/>
                    <a:pt x="3379698" y="1335690"/>
                  </a:cubicBezTo>
                  <a:cubicBezTo>
                    <a:pt x="3380708" y="1298873"/>
                    <a:pt x="3384327" y="1259916"/>
                    <a:pt x="3378784" y="1223092"/>
                  </a:cubicBezTo>
                  <a:cubicBezTo>
                    <a:pt x="3383019" y="1187958"/>
                    <a:pt x="3389020" y="1153509"/>
                    <a:pt x="3382803" y="1117625"/>
                  </a:cubicBezTo>
                  <a:cubicBezTo>
                    <a:pt x="3380606" y="1104919"/>
                    <a:pt x="3370700" y="1085513"/>
                    <a:pt x="3359257" y="1078547"/>
                  </a:cubicBezTo>
                  <a:cubicBezTo>
                    <a:pt x="3334435" y="1063440"/>
                    <a:pt x="3332676" y="1050556"/>
                    <a:pt x="3333248" y="1021162"/>
                  </a:cubicBezTo>
                  <a:cubicBezTo>
                    <a:pt x="3335781" y="891298"/>
                    <a:pt x="3324707" y="764971"/>
                    <a:pt x="3313029" y="635241"/>
                  </a:cubicBezTo>
                  <a:cubicBezTo>
                    <a:pt x="3305708" y="553878"/>
                    <a:pt x="3283216" y="476218"/>
                    <a:pt x="3281451" y="393909"/>
                  </a:cubicBezTo>
                  <a:cubicBezTo>
                    <a:pt x="3280009" y="326821"/>
                    <a:pt x="3272110" y="255098"/>
                    <a:pt x="3259855" y="189128"/>
                  </a:cubicBezTo>
                  <a:cubicBezTo>
                    <a:pt x="3250463" y="138537"/>
                    <a:pt x="3265424" y="84353"/>
                    <a:pt x="3253974" y="35394"/>
                  </a:cubicBezTo>
                  <a:cubicBezTo>
                    <a:pt x="3245694" y="0"/>
                    <a:pt x="3206032" y="12725"/>
                    <a:pt x="3181750" y="13036"/>
                  </a:cubicBezTo>
                  <a:cubicBezTo>
                    <a:pt x="3174879" y="13125"/>
                    <a:pt x="3168281" y="16757"/>
                    <a:pt x="3166160" y="23685"/>
                  </a:cubicBezTo>
                  <a:cubicBezTo>
                    <a:pt x="3143059" y="98799"/>
                    <a:pt x="3168688" y="184950"/>
                    <a:pt x="3174485" y="261277"/>
                  </a:cubicBezTo>
                  <a:cubicBezTo>
                    <a:pt x="3181781" y="357397"/>
                    <a:pt x="3189306" y="453510"/>
                    <a:pt x="3193294" y="549840"/>
                  </a:cubicBezTo>
                  <a:cubicBezTo>
                    <a:pt x="3196964" y="638232"/>
                    <a:pt x="3196183" y="725703"/>
                    <a:pt x="3206381" y="813758"/>
                  </a:cubicBezTo>
                  <a:cubicBezTo>
                    <a:pt x="3212077" y="862857"/>
                    <a:pt x="3210331" y="910221"/>
                    <a:pt x="3209582" y="959402"/>
                  </a:cubicBezTo>
                  <a:cubicBezTo>
                    <a:pt x="3209417" y="970133"/>
                    <a:pt x="3209918" y="983849"/>
                    <a:pt x="3209925" y="998181"/>
                  </a:cubicBezTo>
                  <a:cubicBezTo>
                    <a:pt x="3197440" y="995165"/>
                    <a:pt x="3183597" y="1005897"/>
                    <a:pt x="3180518" y="1019028"/>
                  </a:cubicBezTo>
                  <a:cubicBezTo>
                    <a:pt x="3179445" y="1021149"/>
                    <a:pt x="3178682" y="1023543"/>
                    <a:pt x="3178340" y="1026274"/>
                  </a:cubicBezTo>
                  <a:cubicBezTo>
                    <a:pt x="3173323" y="1037513"/>
                    <a:pt x="3160236" y="1046238"/>
                    <a:pt x="3153041" y="1055128"/>
                  </a:cubicBezTo>
                  <a:cubicBezTo>
                    <a:pt x="3140532" y="1070571"/>
                    <a:pt x="3134537" y="1086199"/>
                    <a:pt x="3129921" y="1105681"/>
                  </a:cubicBezTo>
                  <a:cubicBezTo>
                    <a:pt x="3120390" y="1145908"/>
                    <a:pt x="3128505" y="1193317"/>
                    <a:pt x="3127343" y="1234446"/>
                  </a:cubicBezTo>
                  <a:cubicBezTo>
                    <a:pt x="3124130" y="1348803"/>
                    <a:pt x="3110680" y="1461281"/>
                    <a:pt x="3116668" y="1575898"/>
                  </a:cubicBezTo>
                  <a:cubicBezTo>
                    <a:pt x="3116726" y="1577066"/>
                    <a:pt x="3116732" y="1578228"/>
                    <a:pt x="3116789" y="1579397"/>
                  </a:cubicBezTo>
                  <a:cubicBezTo>
                    <a:pt x="3115938" y="1596802"/>
                    <a:pt x="3115494" y="1614208"/>
                    <a:pt x="3114935" y="1631607"/>
                  </a:cubicBezTo>
                  <a:cubicBezTo>
                    <a:pt x="3109829" y="1658016"/>
                    <a:pt x="3105410" y="1684547"/>
                    <a:pt x="3101371" y="1711140"/>
                  </a:cubicBezTo>
                  <a:cubicBezTo>
                    <a:pt x="3100298" y="1714461"/>
                    <a:pt x="3099307" y="1717802"/>
                    <a:pt x="3098107" y="1721103"/>
                  </a:cubicBezTo>
                  <a:cubicBezTo>
                    <a:pt x="3087535" y="1750193"/>
                    <a:pt x="3058782" y="1806581"/>
                    <a:pt x="3031877" y="1822754"/>
                  </a:cubicBezTo>
                  <a:cubicBezTo>
                    <a:pt x="2993936" y="1845557"/>
                    <a:pt x="2974365" y="1863324"/>
                    <a:pt x="2968244" y="1888585"/>
                  </a:cubicBezTo>
                  <a:cubicBezTo>
                    <a:pt x="2966707" y="1889378"/>
                    <a:pt x="2965189" y="1890223"/>
                    <a:pt x="2963856" y="1891461"/>
                  </a:cubicBezTo>
                  <a:cubicBezTo>
                    <a:pt x="2959677" y="1895341"/>
                    <a:pt x="2954921" y="1898218"/>
                    <a:pt x="2949841" y="1900542"/>
                  </a:cubicBezTo>
                  <a:cubicBezTo>
                    <a:pt x="2939796" y="1898211"/>
                    <a:pt x="2928397" y="1901037"/>
                    <a:pt x="2920587" y="1908962"/>
                  </a:cubicBezTo>
                  <a:cubicBezTo>
                    <a:pt x="2902096" y="1912708"/>
                    <a:pt x="2883554" y="1916029"/>
                    <a:pt x="2871571" y="1929872"/>
                  </a:cubicBezTo>
                  <a:cubicBezTo>
                    <a:pt x="2850045" y="1954745"/>
                    <a:pt x="2864612" y="2006180"/>
                    <a:pt x="2830525" y="2008555"/>
                  </a:cubicBezTo>
                  <a:cubicBezTo>
                    <a:pt x="2815151" y="2009628"/>
                    <a:pt x="2806217" y="2017718"/>
                    <a:pt x="2803550" y="2032882"/>
                  </a:cubicBezTo>
                  <a:cubicBezTo>
                    <a:pt x="2796609" y="2072252"/>
                    <a:pt x="2802483" y="2107336"/>
                    <a:pt x="2810389" y="2146255"/>
                  </a:cubicBezTo>
                  <a:cubicBezTo>
                    <a:pt x="2819342" y="2190349"/>
                    <a:pt x="2809049" y="2234438"/>
                    <a:pt x="2816326" y="2277770"/>
                  </a:cubicBezTo>
                  <a:cubicBezTo>
                    <a:pt x="2820162" y="2300585"/>
                    <a:pt x="2833795" y="2331986"/>
                    <a:pt x="2822613" y="2354560"/>
                  </a:cubicBezTo>
                  <a:cubicBezTo>
                    <a:pt x="2815374" y="2369172"/>
                    <a:pt x="2787567" y="2377865"/>
                    <a:pt x="2773921" y="2382742"/>
                  </a:cubicBezTo>
                  <a:cubicBezTo>
                    <a:pt x="2756446" y="2388984"/>
                    <a:pt x="2740374" y="2394108"/>
                    <a:pt x="2725273" y="2403424"/>
                  </a:cubicBezTo>
                  <a:cubicBezTo>
                    <a:pt x="2724664" y="2402801"/>
                    <a:pt x="2724200" y="2402192"/>
                    <a:pt x="2723540" y="2401570"/>
                  </a:cubicBezTo>
                  <a:cubicBezTo>
                    <a:pt x="2712891" y="2391556"/>
                    <a:pt x="2697499" y="2405214"/>
                    <a:pt x="2706662" y="2416790"/>
                  </a:cubicBezTo>
                  <a:cubicBezTo>
                    <a:pt x="2728239" y="2444057"/>
                    <a:pt x="2709926" y="2518676"/>
                    <a:pt x="2708617" y="2550572"/>
                  </a:cubicBezTo>
                  <a:cubicBezTo>
                    <a:pt x="2706770" y="2595638"/>
                    <a:pt x="2705887" y="2640698"/>
                    <a:pt x="2706141" y="2685796"/>
                  </a:cubicBezTo>
                  <a:cubicBezTo>
                    <a:pt x="2706401" y="2731554"/>
                    <a:pt x="2711094" y="2777280"/>
                    <a:pt x="2713990" y="2822917"/>
                  </a:cubicBezTo>
                  <a:cubicBezTo>
                    <a:pt x="2715088" y="2840297"/>
                    <a:pt x="2715564" y="2851988"/>
                    <a:pt x="2718568" y="2868726"/>
                  </a:cubicBezTo>
                  <a:cubicBezTo>
                    <a:pt x="2723508" y="2896254"/>
                    <a:pt x="2723457" y="2898616"/>
                    <a:pt x="2699893" y="2909214"/>
                  </a:cubicBezTo>
                  <a:cubicBezTo>
                    <a:pt x="2644857" y="2933960"/>
                    <a:pt x="2663507" y="3008674"/>
                    <a:pt x="2665564" y="3056839"/>
                  </a:cubicBezTo>
                  <a:cubicBezTo>
                    <a:pt x="2667958" y="3112700"/>
                    <a:pt x="2662262" y="3169989"/>
                    <a:pt x="2660675" y="3226701"/>
                  </a:cubicBezTo>
                  <a:cubicBezTo>
                    <a:pt x="2639809" y="3227870"/>
                    <a:pt x="2618968" y="3228238"/>
                    <a:pt x="2603366" y="3230524"/>
                  </a:cubicBezTo>
                  <a:cubicBezTo>
                    <a:pt x="2548312" y="3238595"/>
                    <a:pt x="2493708" y="3249828"/>
                    <a:pt x="2438622" y="3257969"/>
                  </a:cubicBezTo>
                  <a:cubicBezTo>
                    <a:pt x="2389282" y="3265265"/>
                    <a:pt x="2339174" y="3272542"/>
                    <a:pt x="2291295" y="3286760"/>
                  </a:cubicBezTo>
                  <a:cubicBezTo>
                    <a:pt x="2259971" y="3296062"/>
                    <a:pt x="2227795" y="3290347"/>
                    <a:pt x="2199582" y="3310439"/>
                  </a:cubicBezTo>
                  <a:cubicBezTo>
                    <a:pt x="2142388" y="3351161"/>
                    <a:pt x="2171693" y="3432524"/>
                    <a:pt x="2172646" y="3491179"/>
                  </a:cubicBezTo>
                  <a:cubicBezTo>
                    <a:pt x="2172995" y="3513054"/>
                    <a:pt x="2171884" y="3534962"/>
                    <a:pt x="2170849" y="3556806"/>
                  </a:cubicBezTo>
                  <a:cubicBezTo>
                    <a:pt x="2166207" y="3557231"/>
                    <a:pt x="2161565" y="3557606"/>
                    <a:pt x="2156948" y="3558241"/>
                  </a:cubicBezTo>
                  <a:cubicBezTo>
                    <a:pt x="2129790" y="3561416"/>
                    <a:pt x="2106079" y="3576288"/>
                    <a:pt x="2089524" y="3597040"/>
                  </a:cubicBezTo>
                  <a:cubicBezTo>
                    <a:pt x="2075116" y="3615105"/>
                    <a:pt x="2101310" y="3649605"/>
                    <a:pt x="2072265" y="3656107"/>
                  </a:cubicBezTo>
                  <a:cubicBezTo>
                    <a:pt x="2043156" y="3662635"/>
                    <a:pt x="2026018" y="3675316"/>
                    <a:pt x="2011794" y="3701529"/>
                  </a:cubicBezTo>
                  <a:cubicBezTo>
                    <a:pt x="1995906" y="3730802"/>
                    <a:pt x="1999157" y="3768623"/>
                    <a:pt x="2000377" y="3800513"/>
                  </a:cubicBezTo>
                  <a:cubicBezTo>
                    <a:pt x="2002402" y="3853472"/>
                    <a:pt x="2000656" y="3906767"/>
                    <a:pt x="2000364" y="3959758"/>
                  </a:cubicBezTo>
                  <a:cubicBezTo>
                    <a:pt x="1999754" y="4071512"/>
                    <a:pt x="1999392" y="4183265"/>
                    <a:pt x="1998999" y="4295013"/>
                  </a:cubicBezTo>
                  <a:cubicBezTo>
                    <a:pt x="1998903" y="4321067"/>
                    <a:pt x="1999380" y="4347057"/>
                    <a:pt x="2000154" y="4373010"/>
                  </a:cubicBezTo>
                  <a:cubicBezTo>
                    <a:pt x="1977815" y="4356112"/>
                    <a:pt x="1938737" y="4356544"/>
                    <a:pt x="1902529" y="4354772"/>
                  </a:cubicBezTo>
                  <a:cubicBezTo>
                    <a:pt x="1851444" y="4352277"/>
                    <a:pt x="1796618" y="4349565"/>
                    <a:pt x="1745672" y="4351972"/>
                  </a:cubicBezTo>
                  <a:cubicBezTo>
                    <a:pt x="1695672" y="4354334"/>
                    <a:pt x="1641709" y="4374889"/>
                    <a:pt x="1592300" y="4385265"/>
                  </a:cubicBezTo>
                  <a:cubicBezTo>
                    <a:pt x="1504340" y="4403737"/>
                    <a:pt x="1486065" y="4457827"/>
                    <a:pt x="1501806" y="4536370"/>
                  </a:cubicBezTo>
                  <a:cubicBezTo>
                    <a:pt x="1410760" y="4540002"/>
                    <a:pt x="1319942" y="4534852"/>
                    <a:pt x="1229042" y="4534871"/>
                  </a:cubicBezTo>
                  <a:cubicBezTo>
                    <a:pt x="1225492" y="4531537"/>
                    <a:pt x="1219453" y="4531512"/>
                    <a:pt x="1216272" y="4534935"/>
                  </a:cubicBezTo>
                  <a:cubicBezTo>
                    <a:pt x="1195311" y="4535055"/>
                    <a:pt x="1174356" y="4535385"/>
                    <a:pt x="1153382" y="4536313"/>
                  </a:cubicBezTo>
                  <a:cubicBezTo>
                    <a:pt x="1102074" y="4538579"/>
                    <a:pt x="1017250" y="4539329"/>
                    <a:pt x="994791" y="4594967"/>
                  </a:cubicBezTo>
                  <a:cubicBezTo>
                    <a:pt x="982884" y="4624470"/>
                    <a:pt x="995997" y="4668729"/>
                    <a:pt x="1002430" y="4697761"/>
                  </a:cubicBezTo>
                  <a:cubicBezTo>
                    <a:pt x="1014260" y="4751152"/>
                    <a:pt x="1016355" y="4804232"/>
                    <a:pt x="1014285" y="4858746"/>
                  </a:cubicBezTo>
                  <a:cubicBezTo>
                    <a:pt x="1010615" y="4955178"/>
                    <a:pt x="975194" y="5060137"/>
                    <a:pt x="995273" y="5156688"/>
                  </a:cubicBezTo>
                  <a:cubicBezTo>
                    <a:pt x="977766" y="5157603"/>
                    <a:pt x="960272" y="5159082"/>
                    <a:pt x="942587" y="5159146"/>
                  </a:cubicBezTo>
                  <a:cubicBezTo>
                    <a:pt x="914539" y="5159241"/>
                    <a:pt x="886275" y="5156860"/>
                    <a:pt x="858323" y="5160505"/>
                  </a:cubicBezTo>
                  <a:cubicBezTo>
                    <a:pt x="849610" y="5161641"/>
                    <a:pt x="827335" y="5169623"/>
                    <a:pt x="807491" y="5174526"/>
                  </a:cubicBezTo>
                  <a:cubicBezTo>
                    <a:pt x="807720" y="5172862"/>
                    <a:pt x="807827" y="5171147"/>
                    <a:pt x="808126" y="5169509"/>
                  </a:cubicBezTo>
                  <a:cubicBezTo>
                    <a:pt x="819797" y="5105228"/>
                    <a:pt x="809993" y="5032997"/>
                    <a:pt x="810463" y="4967789"/>
                  </a:cubicBezTo>
                  <a:cubicBezTo>
                    <a:pt x="811009" y="4893500"/>
                    <a:pt x="795699" y="4820081"/>
                    <a:pt x="796404" y="4746764"/>
                  </a:cubicBezTo>
                  <a:cubicBezTo>
                    <a:pt x="797090" y="4674577"/>
                    <a:pt x="808005" y="4605959"/>
                    <a:pt x="714584" y="4605134"/>
                  </a:cubicBezTo>
                  <a:cubicBezTo>
                    <a:pt x="713041" y="4605115"/>
                    <a:pt x="711479" y="4604981"/>
                    <a:pt x="709917" y="4604880"/>
                  </a:cubicBezTo>
                  <a:cubicBezTo>
                    <a:pt x="719010" y="4574965"/>
                    <a:pt x="713320" y="4533976"/>
                    <a:pt x="711231" y="4510220"/>
                  </a:cubicBezTo>
                  <a:cubicBezTo>
                    <a:pt x="708107" y="4474622"/>
                    <a:pt x="703484" y="4439196"/>
                    <a:pt x="698760" y="4403788"/>
                  </a:cubicBezTo>
                  <a:cubicBezTo>
                    <a:pt x="692118" y="4354017"/>
                    <a:pt x="705535" y="4306112"/>
                    <a:pt x="709936" y="4256608"/>
                  </a:cubicBezTo>
                  <a:cubicBezTo>
                    <a:pt x="712755" y="4224959"/>
                    <a:pt x="721950" y="4157008"/>
                    <a:pt x="705707" y="4127442"/>
                  </a:cubicBezTo>
                  <a:cubicBezTo>
                    <a:pt x="691413" y="4101426"/>
                    <a:pt x="662133" y="4104830"/>
                    <a:pt x="636219" y="4099966"/>
                  </a:cubicBezTo>
                  <a:cubicBezTo>
                    <a:pt x="612216" y="4095464"/>
                    <a:pt x="589311" y="4085475"/>
                    <a:pt x="565257" y="4080579"/>
                  </a:cubicBezTo>
                  <a:cubicBezTo>
                    <a:pt x="536403" y="4074699"/>
                    <a:pt x="503529" y="4082173"/>
                    <a:pt x="474598" y="4083551"/>
                  </a:cubicBezTo>
                  <a:cubicBezTo>
                    <a:pt x="437146" y="4085342"/>
                    <a:pt x="399370" y="4075156"/>
                    <a:pt x="361651" y="4075595"/>
                  </a:cubicBezTo>
                  <a:cubicBezTo>
                    <a:pt x="339769" y="4075855"/>
                    <a:pt x="317938" y="4077925"/>
                    <a:pt x="296176" y="4080351"/>
                  </a:cubicBezTo>
                  <a:cubicBezTo>
                    <a:pt x="243617" y="4066082"/>
                    <a:pt x="200939" y="4061402"/>
                    <a:pt x="152317" y="4107237"/>
                  </a:cubicBezTo>
                  <a:cubicBezTo>
                    <a:pt x="137020" y="4121664"/>
                    <a:pt x="123844" y="4139457"/>
                    <a:pt x="112242" y="4159224"/>
                  </a:cubicBezTo>
                  <a:cubicBezTo>
                    <a:pt x="96875" y="4144086"/>
                    <a:pt x="66217" y="4147597"/>
                    <a:pt x="66890" y="4174845"/>
                  </a:cubicBezTo>
                  <a:cubicBezTo>
                    <a:pt x="67024" y="4180039"/>
                    <a:pt x="67005" y="4185227"/>
                    <a:pt x="67100" y="4190422"/>
                  </a:cubicBezTo>
                  <a:cubicBezTo>
                    <a:pt x="61912" y="4191076"/>
                    <a:pt x="56902" y="4193095"/>
                    <a:pt x="52889" y="4197089"/>
                  </a:cubicBezTo>
                  <a:cubicBezTo>
                    <a:pt x="38995" y="4210958"/>
                    <a:pt x="27501" y="4226013"/>
                    <a:pt x="30670" y="4247184"/>
                  </a:cubicBezTo>
                  <a:cubicBezTo>
                    <a:pt x="38328" y="4298422"/>
                    <a:pt x="23660" y="4360652"/>
                    <a:pt x="20300" y="4413338"/>
                  </a:cubicBezTo>
                  <a:cubicBezTo>
                    <a:pt x="12731" y="4455039"/>
                    <a:pt x="12217" y="4496377"/>
                    <a:pt x="14897" y="4538662"/>
                  </a:cubicBezTo>
                  <a:cubicBezTo>
                    <a:pt x="12426" y="4602429"/>
                    <a:pt x="10121" y="4666208"/>
                    <a:pt x="7734" y="4729956"/>
                  </a:cubicBezTo>
                  <a:cubicBezTo>
                    <a:pt x="3708" y="4837391"/>
                    <a:pt x="1752" y="4944878"/>
                    <a:pt x="3505" y="5052383"/>
                  </a:cubicBezTo>
                  <a:cubicBezTo>
                    <a:pt x="4578" y="5117833"/>
                    <a:pt x="0" y="5185930"/>
                    <a:pt x="17487" y="5249691"/>
                  </a:cubicBezTo>
                  <a:cubicBezTo>
                    <a:pt x="25526" y="5278989"/>
                    <a:pt x="70097" y="5277015"/>
                    <a:pt x="71634" y="5245201"/>
                  </a:cubicBezTo>
                  <a:cubicBezTo>
                    <a:pt x="75685" y="5161654"/>
                    <a:pt x="81311" y="5078120"/>
                    <a:pt x="83788" y="4994503"/>
                  </a:cubicBezTo>
                  <a:cubicBezTo>
                    <a:pt x="87928" y="5034343"/>
                    <a:pt x="91090" y="5074227"/>
                    <a:pt x="91979" y="5114347"/>
                  </a:cubicBezTo>
                  <a:cubicBezTo>
                    <a:pt x="91871" y="5131257"/>
                    <a:pt x="91814" y="5148160"/>
                    <a:pt x="91884" y="5165032"/>
                  </a:cubicBezTo>
                  <a:cubicBezTo>
                    <a:pt x="92005" y="5191309"/>
                    <a:pt x="121424" y="5199983"/>
                    <a:pt x="137458" y="5188356"/>
                  </a:cubicBezTo>
                  <a:cubicBezTo>
                    <a:pt x="138029" y="5192039"/>
                    <a:pt x="138449" y="5195728"/>
                    <a:pt x="139096" y="5199411"/>
                  </a:cubicBezTo>
                  <a:cubicBezTo>
                    <a:pt x="141522" y="5213203"/>
                    <a:pt x="151707" y="5220023"/>
                    <a:pt x="162744" y="5220931"/>
                  </a:cubicBezTo>
                  <a:cubicBezTo>
                    <a:pt x="164350" y="5230285"/>
                    <a:pt x="165925" y="5239639"/>
                    <a:pt x="167754" y="5248986"/>
                  </a:cubicBezTo>
                  <a:cubicBezTo>
                    <a:pt x="174580" y="5284031"/>
                    <a:pt x="227806" y="5272062"/>
                    <a:pt x="221716" y="5237067"/>
                  </a:cubicBezTo>
                  <a:cubicBezTo>
                    <a:pt x="208299" y="5159933"/>
                    <a:pt x="201244" y="5082527"/>
                    <a:pt x="198818" y="5004638"/>
                  </a:cubicBezTo>
                  <a:cubicBezTo>
                    <a:pt x="198513" y="4978463"/>
                    <a:pt x="198113" y="4952276"/>
                    <a:pt x="197878" y="4926076"/>
                  </a:cubicBezTo>
                  <a:cubicBezTo>
                    <a:pt x="197758" y="4912925"/>
                    <a:pt x="190328" y="4904149"/>
                    <a:pt x="180911" y="4899933"/>
                  </a:cubicBezTo>
                  <a:cubicBezTo>
                    <a:pt x="180886" y="4899247"/>
                    <a:pt x="180886" y="4898555"/>
                    <a:pt x="180860" y="4897869"/>
                  </a:cubicBezTo>
                  <a:cubicBezTo>
                    <a:pt x="180054" y="4875041"/>
                    <a:pt x="179101" y="4852231"/>
                    <a:pt x="177914" y="4829448"/>
                  </a:cubicBezTo>
                  <a:cubicBezTo>
                    <a:pt x="184264" y="4827739"/>
                    <a:pt x="190239" y="4824501"/>
                    <a:pt x="194214" y="4819726"/>
                  </a:cubicBezTo>
                  <a:cubicBezTo>
                    <a:pt x="224834" y="4782902"/>
                    <a:pt x="218725" y="4741354"/>
                    <a:pt x="222103" y="4695742"/>
                  </a:cubicBezTo>
                  <a:cubicBezTo>
                    <a:pt x="226536" y="4635817"/>
                    <a:pt x="229749" y="4575816"/>
                    <a:pt x="232416" y="4515796"/>
                  </a:cubicBezTo>
                  <a:cubicBezTo>
                    <a:pt x="234416" y="4470647"/>
                    <a:pt x="233362" y="4425492"/>
                    <a:pt x="231343" y="4380318"/>
                  </a:cubicBezTo>
                  <a:cubicBezTo>
                    <a:pt x="234962" y="4408760"/>
                    <a:pt x="233807" y="4437373"/>
                    <a:pt x="234638" y="4466793"/>
                  </a:cubicBezTo>
                  <a:cubicBezTo>
                    <a:pt x="235851" y="4509909"/>
                    <a:pt x="247135" y="4552270"/>
                    <a:pt x="259346" y="4593336"/>
                  </a:cubicBezTo>
                  <a:cubicBezTo>
                    <a:pt x="263315" y="4606696"/>
                    <a:pt x="284664" y="4602079"/>
                    <a:pt x="280587" y="4588643"/>
                  </a:cubicBezTo>
                  <a:cubicBezTo>
                    <a:pt x="266611" y="4542586"/>
                    <a:pt x="256286" y="4497552"/>
                    <a:pt x="254368" y="4449248"/>
                  </a:cubicBezTo>
                  <a:cubicBezTo>
                    <a:pt x="252812" y="4410132"/>
                    <a:pt x="254520" y="4375727"/>
                    <a:pt x="241630" y="4338154"/>
                  </a:cubicBezTo>
                  <a:cubicBezTo>
                    <a:pt x="239598" y="4332230"/>
                    <a:pt x="233654" y="4330484"/>
                    <a:pt x="228917" y="4331747"/>
                  </a:cubicBezTo>
                  <a:cubicBezTo>
                    <a:pt x="228092" y="4316463"/>
                    <a:pt x="227241" y="4301185"/>
                    <a:pt x="226428" y="4285907"/>
                  </a:cubicBezTo>
                  <a:cubicBezTo>
                    <a:pt x="238931" y="4288447"/>
                    <a:pt x="251440" y="4291291"/>
                    <a:pt x="264020" y="4293533"/>
                  </a:cubicBezTo>
                  <a:cubicBezTo>
                    <a:pt x="310889" y="4301871"/>
                    <a:pt x="356768" y="4302023"/>
                    <a:pt x="404107" y="4298848"/>
                  </a:cubicBezTo>
                  <a:cubicBezTo>
                    <a:pt x="432962" y="4296911"/>
                    <a:pt x="460438" y="4295146"/>
                    <a:pt x="487502" y="4294276"/>
                  </a:cubicBezTo>
                  <a:cubicBezTo>
                    <a:pt x="488397" y="4357712"/>
                    <a:pt x="499084" y="4422997"/>
                    <a:pt x="498074" y="4486878"/>
                  </a:cubicBezTo>
                  <a:cubicBezTo>
                    <a:pt x="497554" y="4519733"/>
                    <a:pt x="489223" y="4563344"/>
                    <a:pt x="494557" y="4600428"/>
                  </a:cubicBezTo>
                  <a:cubicBezTo>
                    <a:pt x="494468" y="4600441"/>
                    <a:pt x="494366" y="4600441"/>
                    <a:pt x="494271" y="4600448"/>
                  </a:cubicBezTo>
                  <a:cubicBezTo>
                    <a:pt x="493541" y="4597552"/>
                    <a:pt x="492994" y="4594523"/>
                    <a:pt x="492125" y="4591716"/>
                  </a:cubicBezTo>
                  <a:cubicBezTo>
                    <a:pt x="489699" y="4583918"/>
                    <a:pt x="480002" y="4579359"/>
                    <a:pt x="473360" y="4585709"/>
                  </a:cubicBezTo>
                  <a:lnTo>
                    <a:pt x="463245" y="4595380"/>
                  </a:lnTo>
                  <a:cubicBezTo>
                    <a:pt x="460387" y="4598111"/>
                    <a:pt x="459562" y="4601273"/>
                    <a:pt x="459898" y="4604245"/>
                  </a:cubicBezTo>
                  <a:cubicBezTo>
                    <a:pt x="457238" y="4604600"/>
                    <a:pt x="454628" y="4605077"/>
                    <a:pt x="451980" y="4605458"/>
                  </a:cubicBezTo>
                  <a:cubicBezTo>
                    <a:pt x="440461" y="4554702"/>
                    <a:pt x="434047" y="4503178"/>
                    <a:pt x="426656" y="4451686"/>
                  </a:cubicBezTo>
                  <a:cubicBezTo>
                    <a:pt x="425475" y="4443488"/>
                    <a:pt x="413315" y="4446403"/>
                    <a:pt x="414216" y="4454436"/>
                  </a:cubicBezTo>
                  <a:cubicBezTo>
                    <a:pt x="419976" y="4505864"/>
                    <a:pt x="424192" y="4557414"/>
                    <a:pt x="435076" y="4608042"/>
                  </a:cubicBezTo>
                  <a:cubicBezTo>
                    <a:pt x="400627" y="4613687"/>
                    <a:pt x="366585" y="4621339"/>
                    <a:pt x="330466" y="4631201"/>
                  </a:cubicBezTo>
                  <a:cubicBezTo>
                    <a:pt x="317817" y="4634649"/>
                    <a:pt x="321881" y="4653413"/>
                    <a:pt x="334860" y="4651095"/>
                  </a:cubicBezTo>
                  <a:cubicBezTo>
                    <a:pt x="358813" y="4646828"/>
                    <a:pt x="382549" y="4643558"/>
                    <a:pt x="406203" y="4640967"/>
                  </a:cubicBezTo>
                  <a:cubicBezTo>
                    <a:pt x="382619" y="4659966"/>
                    <a:pt x="357612" y="4681588"/>
                    <a:pt x="349764" y="4706105"/>
                  </a:cubicBezTo>
                  <a:cubicBezTo>
                    <a:pt x="337699" y="4743792"/>
                    <a:pt x="345687" y="4788096"/>
                    <a:pt x="345998" y="4827016"/>
                  </a:cubicBezTo>
                  <a:cubicBezTo>
                    <a:pt x="346094" y="4838776"/>
                    <a:pt x="346062" y="4850536"/>
                    <a:pt x="346113" y="4862296"/>
                  </a:cubicBezTo>
                  <a:cubicBezTo>
                    <a:pt x="333851" y="4863223"/>
                    <a:pt x="322802" y="4871231"/>
                    <a:pt x="323843" y="4886331"/>
                  </a:cubicBezTo>
                  <a:cubicBezTo>
                    <a:pt x="329387" y="4966849"/>
                    <a:pt x="335203" y="5047341"/>
                    <a:pt x="340467" y="5127872"/>
                  </a:cubicBezTo>
                  <a:cubicBezTo>
                    <a:pt x="342150" y="5153501"/>
                    <a:pt x="343096" y="5178958"/>
                    <a:pt x="344728" y="5204282"/>
                  </a:cubicBezTo>
                  <a:cubicBezTo>
                    <a:pt x="344658" y="5215350"/>
                    <a:pt x="344563" y="5226418"/>
                    <a:pt x="344512" y="5237492"/>
                  </a:cubicBezTo>
                  <a:cubicBezTo>
                    <a:pt x="344474" y="5243734"/>
                    <a:pt x="346278" y="5248890"/>
                    <a:pt x="349218" y="5252948"/>
                  </a:cubicBezTo>
                  <a:cubicBezTo>
                    <a:pt x="350824" y="5265743"/>
                    <a:pt x="353148" y="5278481"/>
                    <a:pt x="355853" y="5291201"/>
                  </a:cubicBezTo>
                  <a:cubicBezTo>
                    <a:pt x="355714" y="5296325"/>
                    <a:pt x="355606" y="5301449"/>
                    <a:pt x="355466" y="5306574"/>
                  </a:cubicBezTo>
                  <a:cubicBezTo>
                    <a:pt x="352888" y="5305939"/>
                    <a:pt x="350304" y="5305355"/>
                    <a:pt x="347687" y="5304821"/>
                  </a:cubicBezTo>
                  <a:cubicBezTo>
                    <a:pt x="346856" y="5298338"/>
                    <a:pt x="346081" y="5291855"/>
                    <a:pt x="345166" y="5285371"/>
                  </a:cubicBezTo>
                  <a:cubicBezTo>
                    <a:pt x="342360" y="5265470"/>
                    <a:pt x="314928" y="5270849"/>
                    <a:pt x="312337" y="5288095"/>
                  </a:cubicBezTo>
                  <a:cubicBezTo>
                    <a:pt x="311734" y="5292102"/>
                    <a:pt x="311245" y="5296115"/>
                    <a:pt x="310686" y="5300122"/>
                  </a:cubicBezTo>
                  <a:cubicBezTo>
                    <a:pt x="306000" y="5299837"/>
                    <a:pt x="301313" y="5299614"/>
                    <a:pt x="296665" y="5299494"/>
                  </a:cubicBezTo>
                  <a:cubicBezTo>
                    <a:pt x="256178" y="5298420"/>
                    <a:pt x="253117" y="5362263"/>
                    <a:pt x="293427" y="5362105"/>
                  </a:cubicBezTo>
                  <a:cubicBezTo>
                    <a:pt x="296779" y="5362092"/>
                    <a:pt x="300202" y="5362086"/>
                    <a:pt x="303663" y="5362105"/>
                  </a:cubicBezTo>
                  <a:cubicBezTo>
                    <a:pt x="292512" y="5488044"/>
                    <a:pt x="298996" y="5614676"/>
                    <a:pt x="303764" y="5741079"/>
                  </a:cubicBezTo>
                  <a:cubicBezTo>
                    <a:pt x="304050" y="5748674"/>
                    <a:pt x="304298" y="5756268"/>
                    <a:pt x="304584" y="5763869"/>
                  </a:cubicBezTo>
                  <a:cubicBezTo>
                    <a:pt x="341966" y="5760948"/>
                    <a:pt x="379456" y="5759373"/>
                    <a:pt x="416985" y="5758846"/>
                  </a:cubicBezTo>
                  <a:cubicBezTo>
                    <a:pt x="414940" y="5754782"/>
                    <a:pt x="411702" y="5752274"/>
                    <a:pt x="407987" y="5751156"/>
                  </a:cubicBezTo>
                  <a:cubicBezTo>
                    <a:pt x="408051" y="5728360"/>
                    <a:pt x="408012" y="5705576"/>
                    <a:pt x="407625" y="5682849"/>
                  </a:cubicBezTo>
                  <a:cubicBezTo>
                    <a:pt x="405885" y="5580608"/>
                    <a:pt x="407308" y="5478456"/>
                    <a:pt x="399014" y="5376919"/>
                  </a:cubicBezTo>
                  <a:cubicBezTo>
                    <a:pt x="399027" y="5376906"/>
                    <a:pt x="399040" y="5376906"/>
                    <a:pt x="399053" y="5376894"/>
                  </a:cubicBezTo>
                  <a:cubicBezTo>
                    <a:pt x="427208" y="5358282"/>
                    <a:pt x="455961" y="5343613"/>
                    <a:pt x="475786" y="5322208"/>
                  </a:cubicBezTo>
                  <a:cubicBezTo>
                    <a:pt x="483895" y="5322017"/>
                    <a:pt x="491521" y="5317890"/>
                    <a:pt x="493426" y="5308460"/>
                  </a:cubicBezTo>
                  <a:cubicBezTo>
                    <a:pt x="495090" y="5300192"/>
                    <a:pt x="496271" y="5291931"/>
                    <a:pt x="497509" y="5283676"/>
                  </a:cubicBezTo>
                  <a:cubicBezTo>
                    <a:pt x="499681" y="5275795"/>
                    <a:pt x="501059" y="5267217"/>
                    <a:pt x="501275" y="5257577"/>
                  </a:cubicBezTo>
                  <a:cubicBezTo>
                    <a:pt x="501313" y="5255755"/>
                    <a:pt x="501307" y="5253799"/>
                    <a:pt x="501307" y="5251888"/>
                  </a:cubicBezTo>
                  <a:cubicBezTo>
                    <a:pt x="502348" y="5240350"/>
                    <a:pt x="502964" y="5228812"/>
                    <a:pt x="503370" y="5217280"/>
                  </a:cubicBezTo>
                  <a:cubicBezTo>
                    <a:pt x="516337" y="5217744"/>
                    <a:pt x="529697" y="5216639"/>
                    <a:pt x="543159" y="5215705"/>
                  </a:cubicBezTo>
                  <a:cubicBezTo>
                    <a:pt x="568058" y="5213978"/>
                    <a:pt x="593280" y="5214099"/>
                    <a:pt x="618534" y="5214810"/>
                  </a:cubicBezTo>
                  <a:cubicBezTo>
                    <a:pt x="619925" y="5224989"/>
                    <a:pt x="621430" y="5235168"/>
                    <a:pt x="623125" y="5245334"/>
                  </a:cubicBezTo>
                  <a:cubicBezTo>
                    <a:pt x="625392" y="5258981"/>
                    <a:pt x="646347" y="5254326"/>
                    <a:pt x="644080" y="5240712"/>
                  </a:cubicBezTo>
                  <a:cubicBezTo>
                    <a:pt x="642683" y="5232323"/>
                    <a:pt x="641464" y="5223922"/>
                    <a:pt x="640270" y="5215528"/>
                  </a:cubicBezTo>
                  <a:cubicBezTo>
                    <a:pt x="663016" y="5216398"/>
                    <a:pt x="685730" y="5217477"/>
                    <a:pt x="708190" y="5217934"/>
                  </a:cubicBezTo>
                  <a:cubicBezTo>
                    <a:pt x="724414" y="5218258"/>
                    <a:pt x="725563" y="5192579"/>
                    <a:pt x="709485" y="5192883"/>
                  </a:cubicBezTo>
                  <a:cubicBezTo>
                    <a:pt x="685482" y="5193347"/>
                    <a:pt x="661479" y="5193836"/>
                    <a:pt x="637470" y="5194274"/>
                  </a:cubicBezTo>
                  <a:cubicBezTo>
                    <a:pt x="632999" y="5158136"/>
                    <a:pt x="630116" y="5121916"/>
                    <a:pt x="628421" y="5085632"/>
                  </a:cubicBezTo>
                  <a:cubicBezTo>
                    <a:pt x="656196" y="5091137"/>
                    <a:pt x="686174" y="5097176"/>
                    <a:pt x="686377" y="5097684"/>
                  </a:cubicBezTo>
                  <a:cubicBezTo>
                    <a:pt x="691546" y="5110505"/>
                    <a:pt x="708234" y="5101590"/>
                    <a:pt x="707205" y="5090147"/>
                  </a:cubicBezTo>
                  <a:cubicBezTo>
                    <a:pt x="706996" y="5087854"/>
                    <a:pt x="706793" y="5085556"/>
                    <a:pt x="706589" y="5083257"/>
                  </a:cubicBezTo>
                  <a:cubicBezTo>
                    <a:pt x="706132" y="5078228"/>
                    <a:pt x="700189" y="5073618"/>
                    <a:pt x="695318" y="5073726"/>
                  </a:cubicBezTo>
                  <a:cubicBezTo>
                    <a:pt x="671709" y="5074227"/>
                    <a:pt x="649700" y="5069382"/>
                    <a:pt x="627576" y="5064150"/>
                  </a:cubicBezTo>
                  <a:cubicBezTo>
                    <a:pt x="626383" y="5030044"/>
                    <a:pt x="626046" y="4995887"/>
                    <a:pt x="626192" y="4961705"/>
                  </a:cubicBezTo>
                  <a:cubicBezTo>
                    <a:pt x="653967" y="4963090"/>
                    <a:pt x="681507" y="4961553"/>
                    <a:pt x="707967" y="4955990"/>
                  </a:cubicBezTo>
                  <a:cubicBezTo>
                    <a:pt x="712311" y="4989931"/>
                    <a:pt x="716165" y="5023948"/>
                    <a:pt x="720426" y="5057921"/>
                  </a:cubicBezTo>
                  <a:cubicBezTo>
                    <a:pt x="722636" y="5075580"/>
                    <a:pt x="749579" y="5069503"/>
                    <a:pt x="747407" y="5051958"/>
                  </a:cubicBezTo>
                  <a:cubicBezTo>
                    <a:pt x="739641" y="4989163"/>
                    <a:pt x="733431" y="4926196"/>
                    <a:pt x="722471" y="4863839"/>
                  </a:cubicBezTo>
                  <a:cubicBezTo>
                    <a:pt x="719359" y="4846110"/>
                    <a:pt x="692061" y="4852149"/>
                    <a:pt x="695204" y="4869865"/>
                  </a:cubicBezTo>
                  <a:cubicBezTo>
                    <a:pt x="698925" y="4890871"/>
                    <a:pt x="702005" y="4911959"/>
                    <a:pt x="704894" y="4933080"/>
                  </a:cubicBezTo>
                  <a:cubicBezTo>
                    <a:pt x="678605" y="4935518"/>
                    <a:pt x="652862" y="4939106"/>
                    <a:pt x="626357" y="4938312"/>
                  </a:cubicBezTo>
                  <a:cubicBezTo>
                    <a:pt x="626719" y="4900453"/>
                    <a:pt x="627481" y="4862582"/>
                    <a:pt x="628078" y="4824717"/>
                  </a:cubicBezTo>
                  <a:cubicBezTo>
                    <a:pt x="667886" y="4832889"/>
                    <a:pt x="706526" y="4843214"/>
                    <a:pt x="748741" y="4839569"/>
                  </a:cubicBezTo>
                  <a:cubicBezTo>
                    <a:pt x="751020" y="4839373"/>
                    <a:pt x="752633" y="4838369"/>
                    <a:pt x="753941" y="4837080"/>
                  </a:cubicBezTo>
                  <a:cubicBezTo>
                    <a:pt x="764343" y="4938972"/>
                    <a:pt x="759828" y="5044363"/>
                    <a:pt x="757015" y="5146465"/>
                  </a:cubicBezTo>
                  <a:cubicBezTo>
                    <a:pt x="756018" y="5182616"/>
                    <a:pt x="748144" y="5209082"/>
                    <a:pt x="755192" y="5245315"/>
                  </a:cubicBezTo>
                  <a:cubicBezTo>
                    <a:pt x="760647" y="5273332"/>
                    <a:pt x="769759" y="5317610"/>
                    <a:pt x="750392" y="5342013"/>
                  </a:cubicBezTo>
                  <a:cubicBezTo>
                    <a:pt x="732447" y="5364638"/>
                    <a:pt x="768286" y="5394693"/>
                    <a:pt x="788460" y="5374646"/>
                  </a:cubicBezTo>
                  <a:cubicBezTo>
                    <a:pt x="832561" y="5330818"/>
                    <a:pt x="809351" y="5263375"/>
                    <a:pt x="806462" y="5204993"/>
                  </a:cubicBezTo>
                  <a:cubicBezTo>
                    <a:pt x="806900" y="5204898"/>
                    <a:pt x="807294" y="5204815"/>
                    <a:pt x="807739" y="5204714"/>
                  </a:cubicBezTo>
                  <a:cubicBezTo>
                    <a:pt x="846270" y="5195982"/>
                    <a:pt x="881589" y="5196655"/>
                    <a:pt x="920870" y="5199449"/>
                  </a:cubicBezTo>
                  <a:cubicBezTo>
                    <a:pt x="954106" y="5201818"/>
                    <a:pt x="994054" y="5194788"/>
                    <a:pt x="1027493" y="5203488"/>
                  </a:cubicBezTo>
                  <a:cubicBezTo>
                    <a:pt x="1029030" y="5219998"/>
                    <a:pt x="1051185" y="5227408"/>
                    <a:pt x="1061116" y="5216296"/>
                  </a:cubicBezTo>
                  <a:cubicBezTo>
                    <a:pt x="1075956" y="5219579"/>
                    <a:pt x="1088904" y="5214454"/>
                    <a:pt x="1102715" y="5205628"/>
                  </a:cubicBezTo>
                  <a:cubicBezTo>
                    <a:pt x="1101382" y="5250795"/>
                    <a:pt x="1101045" y="5295906"/>
                    <a:pt x="1104360" y="5340584"/>
                  </a:cubicBezTo>
                  <a:cubicBezTo>
                    <a:pt x="1098556" y="5347315"/>
                    <a:pt x="1096117" y="5357018"/>
                    <a:pt x="1100874" y="5367134"/>
                  </a:cubicBezTo>
                  <a:lnTo>
                    <a:pt x="1106392" y="5378875"/>
                  </a:lnTo>
                  <a:cubicBezTo>
                    <a:pt x="1097959" y="5378608"/>
                    <a:pt x="1089520" y="5378469"/>
                    <a:pt x="1081100" y="5378418"/>
                  </a:cubicBezTo>
                  <a:cubicBezTo>
                    <a:pt x="1075836" y="5369363"/>
                    <a:pt x="1066203" y="5363559"/>
                    <a:pt x="1054271" y="5367851"/>
                  </a:cubicBezTo>
                  <a:cubicBezTo>
                    <a:pt x="1041298" y="5372525"/>
                    <a:pt x="1029138" y="5377268"/>
                    <a:pt x="1017600" y="5382310"/>
                  </a:cubicBezTo>
                  <a:cubicBezTo>
                    <a:pt x="983411" y="5387397"/>
                    <a:pt x="951661" y="5398420"/>
                    <a:pt x="925753" y="5421363"/>
                  </a:cubicBezTo>
                  <a:cubicBezTo>
                    <a:pt x="917060" y="5429059"/>
                    <a:pt x="923709" y="5443283"/>
                    <a:pt x="933119" y="5444502"/>
                  </a:cubicBezTo>
                  <a:cubicBezTo>
                    <a:pt x="930941" y="5447391"/>
                    <a:pt x="928789" y="5450332"/>
                    <a:pt x="926731" y="5453443"/>
                  </a:cubicBezTo>
                  <a:cubicBezTo>
                    <a:pt x="919403" y="5455894"/>
                    <a:pt x="913117" y="5460365"/>
                    <a:pt x="907554" y="5466073"/>
                  </a:cubicBezTo>
                  <a:cubicBezTo>
                    <a:pt x="902214" y="5445817"/>
                    <a:pt x="893241" y="5427160"/>
                    <a:pt x="878097" y="5412974"/>
                  </a:cubicBezTo>
                  <a:cubicBezTo>
                    <a:pt x="880948" y="5399881"/>
                    <a:pt x="873429" y="5385695"/>
                    <a:pt x="856526" y="5383898"/>
                  </a:cubicBezTo>
                  <a:cubicBezTo>
                    <a:pt x="820610" y="5380075"/>
                    <a:pt x="786422" y="5390216"/>
                    <a:pt x="750506" y="5386812"/>
                  </a:cubicBezTo>
                  <a:cubicBezTo>
                    <a:pt x="720864" y="5384006"/>
                    <a:pt x="692505" y="5380589"/>
                    <a:pt x="663149" y="5386959"/>
                  </a:cubicBezTo>
                  <a:cubicBezTo>
                    <a:pt x="654551" y="5388819"/>
                    <a:pt x="647941" y="5392432"/>
                    <a:pt x="642747" y="5397163"/>
                  </a:cubicBezTo>
                  <a:cubicBezTo>
                    <a:pt x="582777" y="5390921"/>
                    <a:pt x="502050" y="5427186"/>
                    <a:pt x="496627" y="5490051"/>
                  </a:cubicBezTo>
                  <a:cubicBezTo>
                    <a:pt x="488918" y="5579376"/>
                    <a:pt x="491896" y="5669375"/>
                    <a:pt x="496646" y="5759145"/>
                  </a:cubicBezTo>
                  <a:cubicBezTo>
                    <a:pt x="550316" y="5760256"/>
                    <a:pt x="603954" y="5763012"/>
                    <a:pt x="657371" y="5766485"/>
                  </a:cubicBezTo>
                  <a:cubicBezTo>
                    <a:pt x="661149" y="5766733"/>
                    <a:pt x="664927" y="5767038"/>
                    <a:pt x="668699" y="5767298"/>
                  </a:cubicBezTo>
                  <a:cubicBezTo>
                    <a:pt x="686092" y="5761748"/>
                    <a:pt x="703529" y="5756516"/>
                    <a:pt x="722871" y="5754662"/>
                  </a:cubicBezTo>
                  <a:cubicBezTo>
                    <a:pt x="722820" y="5759475"/>
                    <a:pt x="722731" y="5764295"/>
                    <a:pt x="722763" y="5769095"/>
                  </a:cubicBezTo>
                  <a:cubicBezTo>
                    <a:pt x="722769" y="5769971"/>
                    <a:pt x="722858" y="5770791"/>
                    <a:pt x="723023" y="5771572"/>
                  </a:cubicBezTo>
                  <a:cubicBezTo>
                    <a:pt x="730199" y="5772207"/>
                    <a:pt x="737374" y="5772880"/>
                    <a:pt x="744550" y="5773553"/>
                  </a:cubicBezTo>
                  <a:cubicBezTo>
                    <a:pt x="744842" y="5772550"/>
                    <a:pt x="745064" y="5771476"/>
                    <a:pt x="745070" y="5770245"/>
                  </a:cubicBezTo>
                  <a:cubicBezTo>
                    <a:pt x="745096" y="5764701"/>
                    <a:pt x="745229" y="5759132"/>
                    <a:pt x="745350" y="5753563"/>
                  </a:cubicBezTo>
                  <a:cubicBezTo>
                    <a:pt x="781551" y="5753290"/>
                    <a:pt x="817835" y="5759519"/>
                    <a:pt x="852519" y="5769317"/>
                  </a:cubicBezTo>
                  <a:cubicBezTo>
                    <a:pt x="852773" y="5774550"/>
                    <a:pt x="852963" y="5779801"/>
                    <a:pt x="853185" y="5785046"/>
                  </a:cubicBezTo>
                  <a:cubicBezTo>
                    <a:pt x="907078" y="5791219"/>
                    <a:pt x="960932" y="5797804"/>
                    <a:pt x="1014818" y="5803766"/>
                  </a:cubicBezTo>
                  <a:cubicBezTo>
                    <a:pt x="1014298" y="5799442"/>
                    <a:pt x="1013758" y="5795117"/>
                    <a:pt x="1013199" y="5790787"/>
                  </a:cubicBezTo>
                  <a:cubicBezTo>
                    <a:pt x="1010583" y="5747734"/>
                    <a:pt x="1007789" y="5704681"/>
                    <a:pt x="1005579" y="5661583"/>
                  </a:cubicBezTo>
                  <a:cubicBezTo>
                    <a:pt x="1001871" y="5589441"/>
                    <a:pt x="1013339" y="5517794"/>
                    <a:pt x="1013701" y="5445728"/>
                  </a:cubicBezTo>
                  <a:cubicBezTo>
                    <a:pt x="1029608" y="5436012"/>
                    <a:pt x="1047407" y="5428329"/>
                    <a:pt x="1065498" y="5419858"/>
                  </a:cubicBezTo>
                  <a:cubicBezTo>
                    <a:pt x="1107414" y="5422042"/>
                    <a:pt x="1150004" y="5428551"/>
                    <a:pt x="1184738" y="5429053"/>
                  </a:cubicBezTo>
                  <a:cubicBezTo>
                    <a:pt x="1220381" y="5429561"/>
                    <a:pt x="1238656" y="5422969"/>
                    <a:pt x="1234058" y="5466676"/>
                  </a:cubicBezTo>
                  <a:cubicBezTo>
                    <a:pt x="1231569" y="5490381"/>
                    <a:pt x="1227912" y="5512847"/>
                    <a:pt x="1233195" y="5536393"/>
                  </a:cubicBezTo>
                  <a:cubicBezTo>
                    <a:pt x="1235246" y="5545556"/>
                    <a:pt x="1242898" y="5555818"/>
                    <a:pt x="1252601" y="5557920"/>
                  </a:cubicBezTo>
                  <a:cubicBezTo>
                    <a:pt x="1299591" y="5568080"/>
                    <a:pt x="1335576" y="5546305"/>
                    <a:pt x="1379524" y="5533974"/>
                  </a:cubicBezTo>
                  <a:cubicBezTo>
                    <a:pt x="1416100" y="5523706"/>
                    <a:pt x="1413529" y="5493594"/>
                    <a:pt x="1411858" y="5463984"/>
                  </a:cubicBezTo>
                  <a:cubicBezTo>
                    <a:pt x="1515776" y="5467902"/>
                    <a:pt x="1619630" y="5456726"/>
                    <a:pt x="1724405" y="5456955"/>
                  </a:cubicBezTo>
                  <a:cubicBezTo>
                    <a:pt x="1768951" y="5457056"/>
                    <a:pt x="1877701" y="5440330"/>
                    <a:pt x="1906384" y="5482367"/>
                  </a:cubicBezTo>
                  <a:cubicBezTo>
                    <a:pt x="1910702" y="5488692"/>
                    <a:pt x="1912346" y="5498757"/>
                    <a:pt x="1912778" y="5509882"/>
                  </a:cubicBezTo>
                  <a:cubicBezTo>
                    <a:pt x="1865750" y="5511171"/>
                    <a:pt x="1819033" y="5515641"/>
                    <a:pt x="1771897" y="5518289"/>
                  </a:cubicBezTo>
                  <a:cubicBezTo>
                    <a:pt x="1743335" y="5519896"/>
                    <a:pt x="1714760" y="5511653"/>
                    <a:pt x="1686134" y="5515616"/>
                  </a:cubicBezTo>
                  <a:cubicBezTo>
                    <a:pt x="1661877" y="5518975"/>
                    <a:pt x="1643132" y="5532062"/>
                    <a:pt x="1619021" y="5535479"/>
                  </a:cubicBezTo>
                  <a:cubicBezTo>
                    <a:pt x="1558766" y="5544019"/>
                    <a:pt x="1521758" y="5556250"/>
                    <a:pt x="1513033" y="5600833"/>
                  </a:cubicBezTo>
                  <a:cubicBezTo>
                    <a:pt x="1509312" y="5603303"/>
                    <a:pt x="1506378" y="5606999"/>
                    <a:pt x="1505146" y="5612161"/>
                  </a:cubicBezTo>
                  <a:cubicBezTo>
                    <a:pt x="1496218" y="5649747"/>
                    <a:pt x="1495285" y="5690584"/>
                    <a:pt x="1496193" y="5731490"/>
                  </a:cubicBezTo>
                  <a:cubicBezTo>
                    <a:pt x="1481975" y="5733865"/>
                    <a:pt x="1468596" y="5746381"/>
                    <a:pt x="1473161" y="5762796"/>
                  </a:cubicBezTo>
                  <a:cubicBezTo>
                    <a:pt x="1479600" y="5785954"/>
                    <a:pt x="1483525" y="5809119"/>
                    <a:pt x="1485836" y="5832278"/>
                  </a:cubicBezTo>
                  <a:cubicBezTo>
                    <a:pt x="1696637" y="5840495"/>
                    <a:pt x="1907489" y="5847276"/>
                    <a:pt x="2118366" y="5853334"/>
                  </a:cubicBezTo>
                  <a:cubicBezTo>
                    <a:pt x="2118328" y="5817463"/>
                    <a:pt x="2118474" y="5781592"/>
                    <a:pt x="2119077" y="5745708"/>
                  </a:cubicBezTo>
                  <a:cubicBezTo>
                    <a:pt x="2119515" y="5719324"/>
                    <a:pt x="2117210" y="5693105"/>
                    <a:pt x="2100408" y="5674283"/>
                  </a:cubicBezTo>
                  <a:cubicBezTo>
                    <a:pt x="2166258" y="5671597"/>
                    <a:pt x="2230259" y="5654694"/>
                    <a:pt x="2295525" y="5646045"/>
                  </a:cubicBezTo>
                  <a:cubicBezTo>
                    <a:pt x="2383383" y="5634405"/>
                    <a:pt x="2474956" y="5635066"/>
                    <a:pt x="2563355" y="5638984"/>
                  </a:cubicBezTo>
                  <a:cubicBezTo>
                    <a:pt x="2567419" y="5639161"/>
                    <a:pt x="2571476" y="5639409"/>
                    <a:pt x="2575540" y="5639619"/>
                  </a:cubicBezTo>
                  <a:cubicBezTo>
                    <a:pt x="2576398" y="5640508"/>
                    <a:pt x="2577077" y="5641416"/>
                    <a:pt x="2577998" y="5642298"/>
                  </a:cubicBezTo>
                  <a:cubicBezTo>
                    <a:pt x="2585935" y="5649925"/>
                    <a:pt x="2595962" y="5647658"/>
                    <a:pt x="2601410" y="5641492"/>
                  </a:cubicBezTo>
                  <a:cubicBezTo>
                    <a:pt x="2603163" y="5643067"/>
                    <a:pt x="2605049" y="5644419"/>
                    <a:pt x="2607233" y="5645213"/>
                  </a:cubicBezTo>
                  <a:cubicBezTo>
                    <a:pt x="2612409" y="5647099"/>
                    <a:pt x="2617120" y="5645581"/>
                    <a:pt x="2620530" y="5642413"/>
                  </a:cubicBezTo>
                  <a:cubicBezTo>
                    <a:pt x="2671451" y="5645892"/>
                    <a:pt x="2722333" y="5649912"/>
                    <a:pt x="2773451" y="5648966"/>
                  </a:cubicBezTo>
                  <a:cubicBezTo>
                    <a:pt x="2798343" y="5648502"/>
                    <a:pt x="2827794" y="5648032"/>
                    <a:pt x="2852115" y="5638285"/>
                  </a:cubicBezTo>
                  <a:cubicBezTo>
                    <a:pt x="2854680" y="5669895"/>
                    <a:pt x="2861087" y="5700858"/>
                    <a:pt x="2867894" y="5731808"/>
                  </a:cubicBezTo>
                  <a:cubicBezTo>
                    <a:pt x="2862192" y="5732494"/>
                    <a:pt x="2857226" y="5732913"/>
                    <a:pt x="2853645" y="5732754"/>
                  </a:cubicBezTo>
                  <a:cubicBezTo>
                    <a:pt x="2838373" y="5732068"/>
                    <a:pt x="2837148" y="5755633"/>
                    <a:pt x="2852420" y="5756427"/>
                  </a:cubicBezTo>
                  <a:cubicBezTo>
                    <a:pt x="2857246" y="5756681"/>
                    <a:pt x="2864364" y="5755913"/>
                    <a:pt x="2872924" y="5754636"/>
                  </a:cubicBezTo>
                  <a:cubicBezTo>
                    <a:pt x="2877673" y="5776258"/>
                    <a:pt x="2882220" y="5797950"/>
                    <a:pt x="2885382" y="5819940"/>
                  </a:cubicBezTo>
                  <a:cubicBezTo>
                    <a:pt x="2885567" y="5821229"/>
                    <a:pt x="2885801" y="5826220"/>
                    <a:pt x="2886100" y="5833668"/>
                  </a:cubicBezTo>
                  <a:cubicBezTo>
                    <a:pt x="2875260" y="5833700"/>
                    <a:pt x="2864415" y="5833700"/>
                    <a:pt x="2853601" y="5833852"/>
                  </a:cubicBezTo>
                  <a:cubicBezTo>
                    <a:pt x="2839453" y="5834043"/>
                    <a:pt x="2838094" y="5855747"/>
                    <a:pt x="2852458" y="5855963"/>
                  </a:cubicBezTo>
                  <a:cubicBezTo>
                    <a:pt x="2864116" y="5856128"/>
                    <a:pt x="2875591" y="5856427"/>
                    <a:pt x="2886983" y="5856662"/>
                  </a:cubicBezTo>
                  <a:cubicBezTo>
                    <a:pt x="2887186" y="5861989"/>
                    <a:pt x="2887414" y="5867723"/>
                    <a:pt x="2887662" y="5873730"/>
                  </a:cubicBezTo>
                  <a:cubicBezTo>
                    <a:pt x="2896019" y="5873946"/>
                    <a:pt x="2904369" y="5874169"/>
                    <a:pt x="2912725" y="5874385"/>
                  </a:cubicBezTo>
                  <a:cubicBezTo>
                    <a:pt x="2912452" y="5868568"/>
                    <a:pt x="2912148" y="5862758"/>
                    <a:pt x="2911792" y="5856947"/>
                  </a:cubicBezTo>
                  <a:cubicBezTo>
                    <a:pt x="2947638" y="5856966"/>
                    <a:pt x="2982702" y="5854585"/>
                    <a:pt x="3018301" y="5842603"/>
                  </a:cubicBezTo>
                  <a:cubicBezTo>
                    <a:pt x="3031248" y="5838247"/>
                    <a:pt x="3027216" y="5820898"/>
                    <a:pt x="3013779" y="5822124"/>
                  </a:cubicBezTo>
                  <a:cubicBezTo>
                    <a:pt x="2988475" y="5824442"/>
                    <a:pt x="2964376" y="5832049"/>
                    <a:pt x="2938894" y="5832932"/>
                  </a:cubicBezTo>
                  <a:cubicBezTo>
                    <a:pt x="2929343" y="5833262"/>
                    <a:pt x="2919761" y="5833294"/>
                    <a:pt x="2910185" y="5833389"/>
                  </a:cubicBezTo>
                  <a:cubicBezTo>
                    <a:pt x="2909792" y="5828252"/>
                    <a:pt x="2909430" y="5823096"/>
                    <a:pt x="2909017" y="5817977"/>
                  </a:cubicBezTo>
                  <a:cubicBezTo>
                    <a:pt x="2907156" y="5795086"/>
                    <a:pt x="2903194" y="5772626"/>
                    <a:pt x="2898889" y="5750255"/>
                  </a:cubicBezTo>
                  <a:cubicBezTo>
                    <a:pt x="2899390" y="5750166"/>
                    <a:pt x="2899911" y="5750077"/>
                    <a:pt x="2900419" y="5749988"/>
                  </a:cubicBezTo>
                  <a:cubicBezTo>
                    <a:pt x="2901594" y="5757462"/>
                    <a:pt x="2903042" y="5764879"/>
                    <a:pt x="2904998" y="5772194"/>
                  </a:cubicBezTo>
                  <a:cubicBezTo>
                    <a:pt x="2907518" y="5781643"/>
                    <a:pt x="2920415" y="5786678"/>
                    <a:pt x="2927591" y="5779979"/>
                  </a:cubicBezTo>
                  <a:cubicBezTo>
                    <a:pt x="2934887" y="5779782"/>
                    <a:pt x="2941808" y="5775083"/>
                    <a:pt x="2941701" y="5766295"/>
                  </a:cubicBezTo>
                  <a:cubicBezTo>
                    <a:pt x="2941605" y="5758738"/>
                    <a:pt x="2941332" y="5751201"/>
                    <a:pt x="2940951" y="5743657"/>
                  </a:cubicBezTo>
                  <a:cubicBezTo>
                    <a:pt x="2981458" y="5738679"/>
                    <a:pt x="3019234" y="5739911"/>
                    <a:pt x="3018110" y="5769127"/>
                  </a:cubicBezTo>
                  <a:cubicBezTo>
                    <a:pt x="3017659" y="5780836"/>
                    <a:pt x="3034982" y="5784449"/>
                    <a:pt x="3038525" y="5772975"/>
                  </a:cubicBezTo>
                  <a:cubicBezTo>
                    <a:pt x="3039230" y="5770708"/>
                    <a:pt x="3039706" y="5768606"/>
                    <a:pt x="3040176" y="5766511"/>
                  </a:cubicBezTo>
                  <a:cubicBezTo>
                    <a:pt x="3040487" y="5792438"/>
                    <a:pt x="3040881" y="5818365"/>
                    <a:pt x="3041624" y="5844286"/>
                  </a:cubicBezTo>
                  <a:cubicBezTo>
                    <a:pt x="3042062" y="5859602"/>
                    <a:pt x="3065233" y="5861240"/>
                    <a:pt x="3065691" y="5845524"/>
                  </a:cubicBezTo>
                  <a:cubicBezTo>
                    <a:pt x="3067557" y="5780684"/>
                    <a:pt x="3067888" y="5715819"/>
                    <a:pt x="3067729" y="5650947"/>
                  </a:cubicBezTo>
                  <a:cubicBezTo>
                    <a:pt x="3082143" y="5650865"/>
                    <a:pt x="3091599" y="5652287"/>
                    <a:pt x="3091776" y="5656199"/>
                  </a:cubicBezTo>
                  <a:cubicBezTo>
                    <a:pt x="3092475" y="5671451"/>
                    <a:pt x="3115932" y="5673153"/>
                    <a:pt x="3115849" y="5657437"/>
                  </a:cubicBezTo>
                  <a:cubicBezTo>
                    <a:pt x="3115824" y="5653976"/>
                    <a:pt x="3115805" y="5650515"/>
                    <a:pt x="3115786" y="5647055"/>
                  </a:cubicBezTo>
                  <a:cubicBezTo>
                    <a:pt x="3115760" y="5641975"/>
                    <a:pt x="3112871" y="5636018"/>
                    <a:pt x="3107416" y="5634780"/>
                  </a:cubicBezTo>
                  <a:cubicBezTo>
                    <a:pt x="3094069" y="5631764"/>
                    <a:pt x="3080842" y="5630202"/>
                    <a:pt x="3067627" y="5629624"/>
                  </a:cubicBezTo>
                  <a:cubicBezTo>
                    <a:pt x="3067570" y="5615146"/>
                    <a:pt x="3067526" y="5600668"/>
                    <a:pt x="3067437" y="5586196"/>
                  </a:cubicBezTo>
                  <a:cubicBezTo>
                    <a:pt x="3069539" y="5587193"/>
                    <a:pt x="3071653" y="5588082"/>
                    <a:pt x="3073736" y="5589200"/>
                  </a:cubicBezTo>
                  <a:cubicBezTo>
                    <a:pt x="3082963" y="5594165"/>
                    <a:pt x="3091897" y="5583853"/>
                    <a:pt x="3085503" y="5575484"/>
                  </a:cubicBezTo>
                  <a:cubicBezTo>
                    <a:pt x="3080702" y="5569191"/>
                    <a:pt x="3074352" y="5564816"/>
                    <a:pt x="3067304" y="5561533"/>
                  </a:cubicBezTo>
                  <a:cubicBezTo>
                    <a:pt x="3067119" y="5535504"/>
                    <a:pt x="3066929" y="5509475"/>
                    <a:pt x="3066789" y="5483440"/>
                  </a:cubicBezTo>
                  <a:cubicBezTo>
                    <a:pt x="3066535" y="5436679"/>
                    <a:pt x="3065227" y="5389606"/>
                    <a:pt x="3064897" y="5342553"/>
                  </a:cubicBezTo>
                  <a:cubicBezTo>
                    <a:pt x="3075997" y="5343480"/>
                    <a:pt x="3084277" y="5327834"/>
                    <a:pt x="3072809" y="5320722"/>
                  </a:cubicBezTo>
                  <a:cubicBezTo>
                    <a:pt x="3070199" y="5319109"/>
                    <a:pt x="3067526" y="5317718"/>
                    <a:pt x="3064852" y="5316346"/>
                  </a:cubicBezTo>
                  <a:cubicBezTo>
                    <a:pt x="3064910" y="5295334"/>
                    <a:pt x="3065316" y="5274360"/>
                    <a:pt x="3066141" y="5253405"/>
                  </a:cubicBezTo>
                  <a:cubicBezTo>
                    <a:pt x="3085795" y="5253863"/>
                    <a:pt x="3105423" y="5254345"/>
                    <a:pt x="3125044" y="5254783"/>
                  </a:cubicBezTo>
                  <a:cubicBezTo>
                    <a:pt x="3127355" y="5256364"/>
                    <a:pt x="3128886" y="5257723"/>
                    <a:pt x="3128905" y="5258600"/>
                  </a:cubicBezTo>
                  <a:cubicBezTo>
                    <a:pt x="3129299" y="5282565"/>
                    <a:pt x="3126797" y="5306663"/>
                    <a:pt x="3126397" y="5330640"/>
                  </a:cubicBezTo>
                  <a:cubicBezTo>
                    <a:pt x="3126104" y="5348001"/>
                    <a:pt x="3126079" y="5365381"/>
                    <a:pt x="3125952" y="5382748"/>
                  </a:cubicBezTo>
                  <a:cubicBezTo>
                    <a:pt x="3117456" y="5383771"/>
                    <a:pt x="3111652" y="5384755"/>
                    <a:pt x="3110941" y="5385631"/>
                  </a:cubicBezTo>
                  <a:cubicBezTo>
                    <a:pt x="3117043" y="5378132"/>
                    <a:pt x="3104629" y="5367521"/>
                    <a:pt x="3098107" y="5374627"/>
                  </a:cubicBezTo>
                  <a:cubicBezTo>
                    <a:pt x="3095034" y="5377973"/>
                    <a:pt x="3091954" y="5381326"/>
                    <a:pt x="3088881" y="5384673"/>
                  </a:cubicBezTo>
                  <a:cubicBezTo>
                    <a:pt x="3084963" y="5388946"/>
                    <a:pt x="3084899" y="5395283"/>
                    <a:pt x="3089967" y="5398776"/>
                  </a:cubicBezTo>
                  <a:cubicBezTo>
                    <a:pt x="3100031" y="5405742"/>
                    <a:pt x="3112579" y="5408193"/>
                    <a:pt x="3125743" y="5408523"/>
                  </a:cubicBezTo>
                  <a:cubicBezTo>
                    <a:pt x="3125654" y="5429789"/>
                    <a:pt x="3125514" y="5451055"/>
                    <a:pt x="3125470" y="5472322"/>
                  </a:cubicBezTo>
                  <a:cubicBezTo>
                    <a:pt x="3120078" y="5474766"/>
                    <a:pt x="3116573" y="5481916"/>
                    <a:pt x="3121615" y="5487828"/>
                  </a:cubicBezTo>
                  <a:cubicBezTo>
                    <a:pt x="3122834" y="5489257"/>
                    <a:pt x="3124149" y="5490305"/>
                    <a:pt x="3125425" y="5491518"/>
                  </a:cubicBezTo>
                  <a:cubicBezTo>
                    <a:pt x="3125393" y="5501690"/>
                    <a:pt x="3125393" y="5511863"/>
                    <a:pt x="3125343" y="5522029"/>
                  </a:cubicBezTo>
                  <a:cubicBezTo>
                    <a:pt x="3124746" y="5641708"/>
                    <a:pt x="3133509" y="5760815"/>
                    <a:pt x="3135871" y="5880347"/>
                  </a:cubicBezTo>
                  <a:cubicBezTo>
                    <a:pt x="3147517" y="5880671"/>
                    <a:pt x="3159169" y="5880982"/>
                    <a:pt x="3170815" y="5881306"/>
                  </a:cubicBezTo>
                  <a:cubicBezTo>
                    <a:pt x="3167411" y="5769997"/>
                    <a:pt x="3157296" y="5659075"/>
                    <a:pt x="3157302" y="5547614"/>
                  </a:cubicBezTo>
                  <a:cubicBezTo>
                    <a:pt x="3157302" y="5533364"/>
                    <a:pt x="3157213" y="5519115"/>
                    <a:pt x="3157169" y="5504872"/>
                  </a:cubicBezTo>
                  <a:cubicBezTo>
                    <a:pt x="3167341" y="5505767"/>
                    <a:pt x="3178124" y="5505030"/>
                    <a:pt x="3189166" y="5504630"/>
                  </a:cubicBezTo>
                  <a:cubicBezTo>
                    <a:pt x="3199441" y="5504262"/>
                    <a:pt x="3210052" y="5503348"/>
                    <a:pt x="3220770" y="5502541"/>
                  </a:cubicBezTo>
                  <a:cubicBezTo>
                    <a:pt x="3219437" y="5528125"/>
                    <a:pt x="3218268" y="5553684"/>
                    <a:pt x="3218167" y="5579148"/>
                  </a:cubicBezTo>
                  <a:cubicBezTo>
                    <a:pt x="3218129" y="5590171"/>
                    <a:pt x="3218192" y="5601239"/>
                    <a:pt x="3218249" y="5612307"/>
                  </a:cubicBezTo>
                  <a:cubicBezTo>
                    <a:pt x="3207308" y="5607792"/>
                    <a:pt x="3196494" y="5602687"/>
                    <a:pt x="3185763" y="5596420"/>
                  </a:cubicBezTo>
                  <a:cubicBezTo>
                    <a:pt x="3172161" y="5588476"/>
                    <a:pt x="3158724" y="5608840"/>
                    <a:pt x="3172332" y="5616898"/>
                  </a:cubicBezTo>
                  <a:cubicBezTo>
                    <a:pt x="3186887" y="5625522"/>
                    <a:pt x="3202311" y="5633745"/>
                    <a:pt x="3218313" y="5640393"/>
                  </a:cubicBezTo>
                  <a:cubicBezTo>
                    <a:pt x="3218459" y="5677763"/>
                    <a:pt x="3218249" y="5715190"/>
                    <a:pt x="3215163" y="5752236"/>
                  </a:cubicBezTo>
                  <a:cubicBezTo>
                    <a:pt x="3213227" y="5775559"/>
                    <a:pt x="3213125" y="5798559"/>
                    <a:pt x="3226022" y="5816993"/>
                  </a:cubicBezTo>
                  <a:cubicBezTo>
                    <a:pt x="3222066" y="5817571"/>
                    <a:pt x="3218116" y="5817971"/>
                    <a:pt x="3214147" y="5818644"/>
                  </a:cubicBezTo>
                  <a:cubicBezTo>
                    <a:pt x="3206756" y="5819902"/>
                    <a:pt x="3202095" y="5826747"/>
                    <a:pt x="3201358" y="5833751"/>
                  </a:cubicBezTo>
                  <a:cubicBezTo>
                    <a:pt x="3199606" y="5850445"/>
                    <a:pt x="3200184" y="5866352"/>
                    <a:pt x="3201835" y="5882176"/>
                  </a:cubicBezTo>
                  <a:cubicBezTo>
                    <a:pt x="3214090" y="5882519"/>
                    <a:pt x="3226352" y="5882868"/>
                    <a:pt x="3238607" y="5883217"/>
                  </a:cubicBezTo>
                  <a:cubicBezTo>
                    <a:pt x="3237439" y="5869997"/>
                    <a:pt x="3238703" y="5859767"/>
                    <a:pt x="3244989" y="5857925"/>
                  </a:cubicBezTo>
                  <a:cubicBezTo>
                    <a:pt x="3252520" y="5855709"/>
                    <a:pt x="3260134" y="5853760"/>
                    <a:pt x="3267729" y="5851747"/>
                  </a:cubicBezTo>
                  <a:cubicBezTo>
                    <a:pt x="3271259" y="5862637"/>
                    <a:pt x="3274167" y="5873464"/>
                    <a:pt x="3276746" y="5884291"/>
                  </a:cubicBezTo>
                  <a:cubicBezTo>
                    <a:pt x="3284886" y="5884532"/>
                    <a:pt x="3293033" y="5884773"/>
                    <a:pt x="3301174" y="5885008"/>
                  </a:cubicBezTo>
                  <a:cubicBezTo>
                    <a:pt x="3297440" y="5871959"/>
                    <a:pt x="3293109" y="5859062"/>
                    <a:pt x="3288360" y="5846413"/>
                  </a:cubicBezTo>
                  <a:cubicBezTo>
                    <a:pt x="3297707" y="5844120"/>
                    <a:pt x="3307054" y="5841860"/>
                    <a:pt x="3316439" y="5839739"/>
                  </a:cubicBezTo>
                  <a:cubicBezTo>
                    <a:pt x="3333064" y="5839625"/>
                    <a:pt x="3349694" y="5840317"/>
                    <a:pt x="3366249" y="5841149"/>
                  </a:cubicBezTo>
                  <a:cubicBezTo>
                    <a:pt x="3370345" y="5856033"/>
                    <a:pt x="3372599" y="5871692"/>
                    <a:pt x="3374542" y="5887161"/>
                  </a:cubicBezTo>
                  <a:cubicBezTo>
                    <a:pt x="3381578" y="5887370"/>
                    <a:pt x="3388620" y="5887593"/>
                    <a:pt x="3395662" y="5887802"/>
                  </a:cubicBezTo>
                  <a:cubicBezTo>
                    <a:pt x="3393141" y="5872429"/>
                    <a:pt x="3390493" y="5857055"/>
                    <a:pt x="3386512" y="5842190"/>
                  </a:cubicBezTo>
                  <a:cubicBezTo>
                    <a:pt x="3387540" y="5842247"/>
                    <a:pt x="3388588" y="5842292"/>
                    <a:pt x="3389617" y="5842349"/>
                  </a:cubicBezTo>
                  <a:cubicBezTo>
                    <a:pt x="3412953" y="5843657"/>
                    <a:pt x="3436372" y="5845517"/>
                    <a:pt x="3459784" y="5847232"/>
                  </a:cubicBezTo>
                  <a:cubicBezTo>
                    <a:pt x="3463372" y="5860973"/>
                    <a:pt x="3465931" y="5875312"/>
                    <a:pt x="3467773" y="5890006"/>
                  </a:cubicBezTo>
                  <a:cubicBezTo>
                    <a:pt x="3475228" y="5890240"/>
                    <a:pt x="3482689" y="5890469"/>
                    <a:pt x="3490137" y="5890704"/>
                  </a:cubicBezTo>
                  <a:cubicBezTo>
                    <a:pt x="3488207" y="5876359"/>
                    <a:pt x="3485635" y="5862313"/>
                    <a:pt x="3482206" y="5848781"/>
                  </a:cubicBezTo>
                  <a:cubicBezTo>
                    <a:pt x="3498456" y="5849848"/>
                    <a:pt x="3514693" y="5850705"/>
                    <a:pt x="3530879" y="5851163"/>
                  </a:cubicBezTo>
                  <a:cubicBezTo>
                    <a:pt x="3536626" y="5863316"/>
                    <a:pt x="3539363" y="5877477"/>
                    <a:pt x="3540474" y="5892317"/>
                  </a:cubicBezTo>
                  <a:cubicBezTo>
                    <a:pt x="3546779" y="5892520"/>
                    <a:pt x="3553085" y="5892717"/>
                    <a:pt x="3559390" y="5892920"/>
                  </a:cubicBezTo>
                  <a:cubicBezTo>
                    <a:pt x="3558508" y="5878512"/>
                    <a:pt x="3556476" y="5864618"/>
                    <a:pt x="3551459" y="5851467"/>
                  </a:cubicBezTo>
                  <a:cubicBezTo>
                    <a:pt x="3608285" y="5851620"/>
                    <a:pt x="3664381" y="5845200"/>
                    <a:pt x="3718483" y="5821553"/>
                  </a:cubicBezTo>
                  <a:cubicBezTo>
                    <a:pt x="3719906" y="5820930"/>
                    <a:pt x="3721017" y="5819178"/>
                    <a:pt x="3721011" y="5817635"/>
                  </a:cubicBezTo>
                  <a:cubicBezTo>
                    <a:pt x="3720998" y="5814231"/>
                    <a:pt x="3720985" y="5810834"/>
                    <a:pt x="3720973" y="5807430"/>
                  </a:cubicBezTo>
                  <a:cubicBezTo>
                    <a:pt x="3720960" y="5804300"/>
                    <a:pt x="3716769" y="5803506"/>
                    <a:pt x="3715626" y="5806420"/>
                  </a:cubicBezTo>
                  <a:cubicBezTo>
                    <a:pt x="3707879" y="5826131"/>
                    <a:pt x="3643680" y="5828290"/>
                    <a:pt x="3608228" y="5828569"/>
                  </a:cubicBezTo>
                  <a:cubicBezTo>
                    <a:pt x="3620065" y="5763094"/>
                    <a:pt x="3481920" y="5775629"/>
                    <a:pt x="3367512" y="5797410"/>
                  </a:cubicBezTo>
                  <a:cubicBezTo>
                    <a:pt x="3365595" y="5794425"/>
                    <a:pt x="3363664" y="5791441"/>
                    <a:pt x="3361435" y="5788577"/>
                  </a:cubicBezTo>
                  <a:cubicBezTo>
                    <a:pt x="3354070" y="5779115"/>
                    <a:pt x="3340842" y="5791492"/>
                    <a:pt x="3347758" y="5800915"/>
                  </a:cubicBezTo>
                  <a:cubicBezTo>
                    <a:pt x="3347834" y="5801023"/>
                    <a:pt x="3347891" y="5801144"/>
                    <a:pt x="3347967" y="5801252"/>
                  </a:cubicBezTo>
                  <a:cubicBezTo>
                    <a:pt x="3331921" y="5804522"/>
                    <a:pt x="3316566" y="5807894"/>
                    <a:pt x="3302450" y="5811177"/>
                  </a:cubicBezTo>
                  <a:cubicBezTo>
                    <a:pt x="3292881" y="5811297"/>
                    <a:pt x="3283305" y="5811666"/>
                    <a:pt x="3273717" y="5812212"/>
                  </a:cubicBezTo>
                  <a:cubicBezTo>
                    <a:pt x="3269837" y="5808154"/>
                    <a:pt x="3263620" y="5809335"/>
                    <a:pt x="3259950" y="5813240"/>
                  </a:cubicBezTo>
                  <a:cubicBezTo>
                    <a:pt x="3256648" y="5813507"/>
                    <a:pt x="3253352" y="5813653"/>
                    <a:pt x="3250050" y="5813983"/>
                  </a:cubicBezTo>
                  <a:cubicBezTo>
                    <a:pt x="3229127" y="5778900"/>
                    <a:pt x="3241001" y="5718937"/>
                    <a:pt x="3240893" y="5679611"/>
                  </a:cubicBezTo>
                  <a:cubicBezTo>
                    <a:pt x="3240862" y="5669191"/>
                    <a:pt x="3240773" y="5658770"/>
                    <a:pt x="3240684" y="5648350"/>
                  </a:cubicBezTo>
                  <a:cubicBezTo>
                    <a:pt x="3251606" y="5651550"/>
                    <a:pt x="3262750" y="5653703"/>
                    <a:pt x="3274053" y="5654516"/>
                  </a:cubicBezTo>
                  <a:cubicBezTo>
                    <a:pt x="3272142" y="5666536"/>
                    <a:pt x="3270211" y="5678557"/>
                    <a:pt x="3267919" y="5690635"/>
                  </a:cubicBezTo>
                  <a:cubicBezTo>
                    <a:pt x="3265119" y="5705398"/>
                    <a:pt x="3286461" y="5713583"/>
                    <a:pt x="3290798" y="5698236"/>
                  </a:cubicBezTo>
                  <a:cubicBezTo>
                    <a:pt x="3307645" y="5638660"/>
                    <a:pt x="3315887" y="5577497"/>
                    <a:pt x="3318243" y="5515876"/>
                  </a:cubicBezTo>
                  <a:cubicBezTo>
                    <a:pt x="3325545" y="5514517"/>
                    <a:pt x="3331324" y="5505697"/>
                    <a:pt x="3324472" y="5499588"/>
                  </a:cubicBezTo>
                  <a:cubicBezTo>
                    <a:pt x="3322631" y="5497950"/>
                    <a:pt x="3320719" y="5496617"/>
                    <a:pt x="3318821" y="5495213"/>
                  </a:cubicBezTo>
                  <a:cubicBezTo>
                    <a:pt x="3319418" y="5459545"/>
                    <a:pt x="3318230" y="5423763"/>
                    <a:pt x="3315417" y="5388063"/>
                  </a:cubicBezTo>
                  <a:cubicBezTo>
                    <a:pt x="3336823" y="5387086"/>
                    <a:pt x="3358368" y="5387111"/>
                    <a:pt x="3380225" y="5388559"/>
                  </a:cubicBezTo>
                  <a:cubicBezTo>
                    <a:pt x="3379393" y="5436025"/>
                    <a:pt x="3379019" y="5483498"/>
                    <a:pt x="3378879" y="5530913"/>
                  </a:cubicBezTo>
                  <a:cubicBezTo>
                    <a:pt x="3378657" y="5606294"/>
                    <a:pt x="3373386" y="5686266"/>
                    <a:pt x="3393922" y="5759551"/>
                  </a:cubicBezTo>
                  <a:cubicBezTo>
                    <a:pt x="3395973" y="5766873"/>
                    <a:pt x="3402520" y="5771267"/>
                    <a:pt x="3410115" y="5769883"/>
                  </a:cubicBezTo>
                  <a:lnTo>
                    <a:pt x="3415277" y="5768943"/>
                  </a:lnTo>
                  <a:cubicBezTo>
                    <a:pt x="3416046" y="5776849"/>
                    <a:pt x="3423646" y="5785065"/>
                    <a:pt x="3432937" y="5783738"/>
                  </a:cubicBezTo>
                  <a:cubicBezTo>
                    <a:pt x="3436480" y="5783224"/>
                    <a:pt x="3440029" y="5782710"/>
                    <a:pt x="3443573" y="5782202"/>
                  </a:cubicBezTo>
                  <a:cubicBezTo>
                    <a:pt x="3450844" y="5781160"/>
                    <a:pt x="3454679" y="5774366"/>
                    <a:pt x="3455714" y="5767863"/>
                  </a:cubicBezTo>
                  <a:cubicBezTo>
                    <a:pt x="3467430" y="5694178"/>
                    <a:pt x="3456565" y="5614238"/>
                    <a:pt x="3456063" y="5539771"/>
                  </a:cubicBezTo>
                  <a:cubicBezTo>
                    <a:pt x="3456012" y="5531516"/>
                    <a:pt x="3455733" y="5523420"/>
                    <a:pt x="3455581" y="5515241"/>
                  </a:cubicBezTo>
                  <a:cubicBezTo>
                    <a:pt x="3464890" y="5519502"/>
                    <a:pt x="3476224" y="5518854"/>
                    <a:pt x="3484479" y="5512904"/>
                  </a:cubicBezTo>
                  <a:cubicBezTo>
                    <a:pt x="3496957" y="5512866"/>
                    <a:pt x="3509460" y="5511533"/>
                    <a:pt x="3521970" y="5509634"/>
                  </a:cubicBezTo>
                  <a:cubicBezTo>
                    <a:pt x="3524967" y="5551424"/>
                    <a:pt x="3524973" y="5598388"/>
                    <a:pt x="3525767" y="5610440"/>
                  </a:cubicBezTo>
                  <a:cubicBezTo>
                    <a:pt x="3528822" y="5656554"/>
                    <a:pt x="3533787" y="5701944"/>
                    <a:pt x="3545751" y="5746686"/>
                  </a:cubicBezTo>
                  <a:cubicBezTo>
                    <a:pt x="3548970" y="5758726"/>
                    <a:pt x="3567055" y="5754833"/>
                    <a:pt x="3564693" y="5742495"/>
                  </a:cubicBezTo>
                  <a:cubicBezTo>
                    <a:pt x="3551059" y="5671185"/>
                    <a:pt x="3546944" y="5598648"/>
                    <a:pt x="3538327" y="5526773"/>
                  </a:cubicBezTo>
                  <a:cubicBezTo>
                    <a:pt x="3551313" y="5535752"/>
                    <a:pt x="3573786" y="5532729"/>
                    <a:pt x="3580142" y="5514625"/>
                  </a:cubicBezTo>
                  <a:cubicBezTo>
                    <a:pt x="3618655" y="5404980"/>
                    <a:pt x="3606977" y="5285505"/>
                    <a:pt x="3598170" y="5171782"/>
                  </a:cubicBezTo>
                  <a:cubicBezTo>
                    <a:pt x="3588454" y="5046249"/>
                    <a:pt x="3592455" y="4920278"/>
                    <a:pt x="3580809" y="4794948"/>
                  </a:cubicBezTo>
                  <a:cubicBezTo>
                    <a:pt x="3574440" y="4726470"/>
                    <a:pt x="3578282" y="4658321"/>
                    <a:pt x="3577094" y="4589697"/>
                  </a:cubicBezTo>
                  <a:cubicBezTo>
                    <a:pt x="3576015" y="4527429"/>
                    <a:pt x="3566814" y="4465421"/>
                    <a:pt x="3564153" y="4403210"/>
                  </a:cubicBezTo>
                  <a:cubicBezTo>
                    <a:pt x="3558463" y="4270248"/>
                    <a:pt x="3563994" y="4136047"/>
                    <a:pt x="3563454" y="4002963"/>
                  </a:cubicBezTo>
                  <a:cubicBezTo>
                    <a:pt x="3562356" y="3732625"/>
                    <a:pt x="3567156" y="3461645"/>
                    <a:pt x="3561607" y="3191408"/>
                  </a:cubicBezTo>
                  <a:cubicBezTo>
                    <a:pt x="3560959" y="3159753"/>
                    <a:pt x="3558959" y="3128181"/>
                    <a:pt x="3556457" y="3096628"/>
                  </a:cubicBezTo>
                  <a:cubicBezTo>
                    <a:pt x="3554247" y="3068726"/>
                    <a:pt x="3543192" y="3030162"/>
                    <a:pt x="3549275" y="3003086"/>
                  </a:cubicBezTo>
                  <a:cubicBezTo>
                    <a:pt x="3549376" y="3002622"/>
                    <a:pt x="3549434" y="3002165"/>
                    <a:pt x="3549535" y="3001702"/>
                  </a:cubicBezTo>
                  <a:cubicBezTo>
                    <a:pt x="3559702" y="3003473"/>
                    <a:pt x="3571614" y="2998660"/>
                    <a:pt x="3575570" y="2987890"/>
                  </a:cubicBezTo>
                  <a:lnTo>
                    <a:pt x="3583565" y="2966154"/>
                  </a:lnTo>
                  <a:cubicBezTo>
                    <a:pt x="3585133" y="2961900"/>
                    <a:pt x="3584530" y="2957798"/>
                    <a:pt x="3582777" y="2954254"/>
                  </a:cubicBezTo>
                  <a:cubicBezTo>
                    <a:pt x="3606203" y="2952877"/>
                    <a:pt x="3629875" y="2953956"/>
                    <a:pt x="3653828" y="2952007"/>
                  </a:cubicBezTo>
                  <a:cubicBezTo>
                    <a:pt x="3692353" y="2948876"/>
                    <a:pt x="3729932" y="2939688"/>
                    <a:pt x="3768458" y="2943078"/>
                  </a:cubicBezTo>
                  <a:cubicBezTo>
                    <a:pt x="3775240" y="2957937"/>
                    <a:pt x="3793877" y="2964846"/>
                    <a:pt x="3808971" y="2957163"/>
                  </a:cubicBezTo>
                  <a:cubicBezTo>
                    <a:pt x="3818826" y="2952146"/>
                    <a:pt x="3809733" y="3023311"/>
                    <a:pt x="3809104" y="3027502"/>
                  </a:cubicBezTo>
                  <a:cubicBezTo>
                    <a:pt x="3801237" y="3080213"/>
                    <a:pt x="3800716" y="3134036"/>
                    <a:pt x="3800557" y="3187211"/>
                  </a:cubicBezTo>
                  <a:cubicBezTo>
                    <a:pt x="3800240" y="3296723"/>
                    <a:pt x="3802487" y="3406292"/>
                    <a:pt x="3802430" y="3515829"/>
                  </a:cubicBezTo>
                  <a:cubicBezTo>
                    <a:pt x="3802360" y="3627913"/>
                    <a:pt x="3802722" y="3740003"/>
                    <a:pt x="3802126" y="3852081"/>
                  </a:cubicBezTo>
                  <a:cubicBezTo>
                    <a:pt x="3801529" y="3966819"/>
                    <a:pt x="3792804" y="4081919"/>
                    <a:pt x="3803256" y="4196467"/>
                  </a:cubicBezTo>
                  <a:cubicBezTo>
                    <a:pt x="3823525" y="4418666"/>
                    <a:pt x="3796665" y="4642808"/>
                    <a:pt x="3819188" y="4864195"/>
                  </a:cubicBezTo>
                  <a:cubicBezTo>
                    <a:pt x="3829526" y="4965852"/>
                    <a:pt x="3833336" y="5067687"/>
                    <a:pt x="3835165" y="5169598"/>
                  </a:cubicBezTo>
                  <a:cubicBezTo>
                    <a:pt x="3832142" y="5175123"/>
                    <a:pt x="3830593" y="5181949"/>
                    <a:pt x="3831526" y="5190064"/>
                  </a:cubicBezTo>
                  <a:cubicBezTo>
                    <a:pt x="3832910" y="5202053"/>
                    <a:pt x="3834428" y="5214023"/>
                    <a:pt x="3835996" y="5225980"/>
                  </a:cubicBezTo>
                  <a:cubicBezTo>
                    <a:pt x="3837279" y="5331479"/>
                    <a:pt x="3837330" y="5437035"/>
                    <a:pt x="3841115" y="5542540"/>
                  </a:cubicBezTo>
                  <a:cubicBezTo>
                    <a:pt x="3842061" y="5569108"/>
                    <a:pt x="3872572" y="5577751"/>
                    <a:pt x="3887806" y="5564632"/>
                  </a:cubicBezTo>
                  <a:cubicBezTo>
                    <a:pt x="3882917" y="5599233"/>
                    <a:pt x="3868616" y="5629998"/>
                    <a:pt x="3825182" y="5629592"/>
                  </a:cubicBezTo>
                  <a:cubicBezTo>
                    <a:pt x="3795217" y="5629313"/>
                    <a:pt x="3767651" y="5624810"/>
                    <a:pt x="3737806" y="5630214"/>
                  </a:cubicBezTo>
                  <a:cubicBezTo>
                    <a:pt x="3728999" y="5631808"/>
                    <a:pt x="3718667" y="5639968"/>
                    <a:pt x="3716826" y="5649131"/>
                  </a:cubicBezTo>
                  <a:cubicBezTo>
                    <a:pt x="3710292" y="5681554"/>
                    <a:pt x="3715613" y="5708313"/>
                    <a:pt x="3725297" y="5739866"/>
                  </a:cubicBezTo>
                  <a:cubicBezTo>
                    <a:pt x="3733190" y="5765571"/>
                    <a:pt x="3762559" y="5841250"/>
                    <a:pt x="3729462" y="5861589"/>
                  </a:cubicBezTo>
                  <a:cubicBezTo>
                    <a:pt x="3712260" y="5872162"/>
                    <a:pt x="3698468" y="5884100"/>
                    <a:pt x="3686778" y="5897175"/>
                  </a:cubicBezTo>
                  <a:cubicBezTo>
                    <a:pt x="3814699" y="5901601"/>
                    <a:pt x="3942594" y="5906490"/>
                    <a:pt x="4070477" y="5911964"/>
                  </a:cubicBezTo>
                  <a:cubicBezTo>
                    <a:pt x="4068521" y="5909735"/>
                    <a:pt x="4066235" y="5907976"/>
                    <a:pt x="4063726" y="5906681"/>
                  </a:cubicBezTo>
                  <a:cubicBezTo>
                    <a:pt x="4069194" y="5908167"/>
                    <a:pt x="4074236" y="5909964"/>
                    <a:pt x="4078408" y="5912300"/>
                  </a:cubicBezTo>
                  <a:cubicBezTo>
                    <a:pt x="4102233" y="5913323"/>
                    <a:pt x="4126064" y="5914383"/>
                    <a:pt x="4149890" y="5915456"/>
                  </a:cubicBezTo>
                  <a:cubicBezTo>
                    <a:pt x="4149629" y="5913075"/>
                    <a:pt x="4149337" y="5910745"/>
                    <a:pt x="4148943" y="5908548"/>
                  </a:cubicBezTo>
                  <a:cubicBezTo>
                    <a:pt x="4152347" y="5908357"/>
                    <a:pt x="4155706" y="5907995"/>
                    <a:pt x="4159078" y="5907697"/>
                  </a:cubicBezTo>
                  <a:cubicBezTo>
                    <a:pt x="4158996" y="5910427"/>
                    <a:pt x="4159008" y="5913139"/>
                    <a:pt x="4158976" y="5915863"/>
                  </a:cubicBezTo>
                  <a:cubicBezTo>
                    <a:pt x="4166133" y="5916187"/>
                    <a:pt x="4173296" y="5916498"/>
                    <a:pt x="4180452" y="5916828"/>
                  </a:cubicBezTo>
                  <a:cubicBezTo>
                    <a:pt x="4180357" y="5913932"/>
                    <a:pt x="4180211" y="5911049"/>
                    <a:pt x="4180204" y="5908141"/>
                  </a:cubicBezTo>
                  <a:cubicBezTo>
                    <a:pt x="4180204" y="5907106"/>
                    <a:pt x="4179881" y="5906281"/>
                    <a:pt x="4179652" y="5905385"/>
                  </a:cubicBezTo>
                  <a:cubicBezTo>
                    <a:pt x="4181341" y="5905157"/>
                    <a:pt x="4183005" y="5904979"/>
                    <a:pt x="4184700" y="5904731"/>
                  </a:cubicBezTo>
                  <a:cubicBezTo>
                    <a:pt x="4195121" y="5903487"/>
                    <a:pt x="4205528" y="5902134"/>
                    <a:pt x="4215930" y="5900718"/>
                  </a:cubicBezTo>
                  <a:cubicBezTo>
                    <a:pt x="4250251" y="5898330"/>
                    <a:pt x="4282147" y="5904630"/>
                    <a:pt x="4315777" y="5913583"/>
                  </a:cubicBezTo>
                  <a:cubicBezTo>
                    <a:pt x="4317453" y="5914917"/>
                    <a:pt x="4319441" y="5915806"/>
                    <a:pt x="4321606" y="5915869"/>
                  </a:cubicBezTo>
                  <a:cubicBezTo>
                    <a:pt x="4321524" y="5918422"/>
                    <a:pt x="4321479" y="5920987"/>
                    <a:pt x="4321416" y="5923540"/>
                  </a:cubicBezTo>
                  <a:cubicBezTo>
                    <a:pt x="4329334" y="5923940"/>
                    <a:pt x="4337253" y="5924346"/>
                    <a:pt x="4345178" y="5924746"/>
                  </a:cubicBezTo>
                  <a:cubicBezTo>
                    <a:pt x="4345076" y="5919387"/>
                    <a:pt x="4344943" y="5914034"/>
                    <a:pt x="4344892" y="5908668"/>
                  </a:cubicBezTo>
                  <a:cubicBezTo>
                    <a:pt x="4348924" y="5900845"/>
                    <a:pt x="4347813" y="5890304"/>
                    <a:pt x="4336624" y="5886837"/>
                  </a:cubicBezTo>
                  <a:cubicBezTo>
                    <a:pt x="4333900" y="5885992"/>
                    <a:pt x="4331182" y="5885332"/>
                    <a:pt x="4328458" y="5884551"/>
                  </a:cubicBezTo>
                  <a:cubicBezTo>
                    <a:pt x="4340929" y="5880100"/>
                    <a:pt x="4352455" y="5873470"/>
                    <a:pt x="4363370" y="5863697"/>
                  </a:cubicBezTo>
                  <a:cubicBezTo>
                    <a:pt x="4371517" y="5856408"/>
                    <a:pt x="4360475" y="5844368"/>
                    <a:pt x="4352086" y="5851188"/>
                  </a:cubicBezTo>
                  <a:cubicBezTo>
                    <a:pt x="4327175" y="5871425"/>
                    <a:pt x="4299997" y="5871159"/>
                    <a:pt x="4271594" y="5872213"/>
                  </a:cubicBezTo>
                  <a:cubicBezTo>
                    <a:pt x="4265625" y="5871279"/>
                    <a:pt x="4259630" y="5870390"/>
                    <a:pt x="4253553" y="5869590"/>
                  </a:cubicBezTo>
                  <a:cubicBezTo>
                    <a:pt x="4215244" y="5864574"/>
                    <a:pt x="4176325" y="5879357"/>
                    <a:pt x="4138218" y="5881916"/>
                  </a:cubicBezTo>
                  <a:cubicBezTo>
                    <a:pt x="4123289" y="5861602"/>
                    <a:pt x="4096353" y="5855614"/>
                    <a:pt x="4065758" y="5847829"/>
                  </a:cubicBezTo>
                  <a:cubicBezTo>
                    <a:pt x="4081176" y="5799893"/>
                    <a:pt x="4084218" y="5750801"/>
                    <a:pt x="4083926" y="5699493"/>
                  </a:cubicBezTo>
                  <a:cubicBezTo>
                    <a:pt x="4083919" y="5698401"/>
                    <a:pt x="4084650" y="5697359"/>
                    <a:pt x="4085723" y="5696350"/>
                  </a:cubicBezTo>
                  <a:cubicBezTo>
                    <a:pt x="4098582" y="5701753"/>
                    <a:pt x="4113930" y="5699245"/>
                    <a:pt x="4120603" y="5684615"/>
                  </a:cubicBezTo>
                  <a:cubicBezTo>
                    <a:pt x="4134891" y="5681516"/>
                    <a:pt x="4149102" y="5678951"/>
                    <a:pt x="4154417" y="5676722"/>
                  </a:cubicBezTo>
                  <a:cubicBezTo>
                    <a:pt x="4166368" y="5671712"/>
                    <a:pt x="4171727" y="5656135"/>
                    <a:pt x="4175105" y="5645035"/>
                  </a:cubicBezTo>
                  <a:cubicBezTo>
                    <a:pt x="4177899" y="5635859"/>
                    <a:pt x="4179265" y="5625776"/>
                    <a:pt x="4179811" y="5615247"/>
                  </a:cubicBezTo>
                  <a:cubicBezTo>
                    <a:pt x="4187209" y="5616943"/>
                    <a:pt x="4195775" y="5610415"/>
                    <a:pt x="4190707" y="5602249"/>
                  </a:cubicBezTo>
                  <a:cubicBezTo>
                    <a:pt x="4187450" y="5596997"/>
                    <a:pt x="4183703" y="5592400"/>
                    <a:pt x="4179570" y="5588419"/>
                  </a:cubicBezTo>
                  <a:cubicBezTo>
                    <a:pt x="4178046" y="5561628"/>
                    <a:pt x="4173499" y="5533891"/>
                    <a:pt x="4172019" y="5510542"/>
                  </a:cubicBezTo>
                  <a:cubicBezTo>
                    <a:pt x="4179385" y="5510428"/>
                    <a:pt x="4186529" y="5507977"/>
                    <a:pt x="4191768" y="5503132"/>
                  </a:cubicBezTo>
                  <a:cubicBezTo>
                    <a:pt x="4207643" y="5498953"/>
                    <a:pt x="4223886" y="5497969"/>
                    <a:pt x="4241292" y="5504599"/>
                  </a:cubicBezTo>
                  <a:cubicBezTo>
                    <a:pt x="4244200" y="5505704"/>
                    <a:pt x="4246822" y="5505564"/>
                    <a:pt x="4249026" y="5504637"/>
                  </a:cubicBezTo>
                  <a:cubicBezTo>
                    <a:pt x="4247216" y="5556815"/>
                    <a:pt x="4243266" y="5610459"/>
                    <a:pt x="4242181" y="5663590"/>
                  </a:cubicBezTo>
                  <a:cubicBezTo>
                    <a:pt x="4241717" y="5671597"/>
                    <a:pt x="4241596" y="5679573"/>
                    <a:pt x="4242034" y="5687460"/>
                  </a:cubicBezTo>
                  <a:cubicBezTo>
                    <a:pt x="4242009" y="5706243"/>
                    <a:pt x="4242473" y="5724906"/>
                    <a:pt x="4243597" y="5743378"/>
                  </a:cubicBezTo>
                  <a:cubicBezTo>
                    <a:pt x="4242123" y="5742044"/>
                    <a:pt x="4240790" y="5740654"/>
                    <a:pt x="4239006" y="5739453"/>
                  </a:cubicBezTo>
                  <a:cubicBezTo>
                    <a:pt x="4234789" y="5736628"/>
                    <a:pt x="4230109" y="5737663"/>
                    <a:pt x="4226280" y="5740425"/>
                  </a:cubicBezTo>
                  <a:cubicBezTo>
                    <a:pt x="4221937" y="5743568"/>
                    <a:pt x="4217587" y="5746711"/>
                    <a:pt x="4213237" y="5749855"/>
                  </a:cubicBezTo>
                  <a:cubicBezTo>
                    <a:pt x="4204208" y="5756376"/>
                    <a:pt x="4214844" y="5771578"/>
                    <a:pt x="4224299" y="5765831"/>
                  </a:cubicBezTo>
                  <a:cubicBezTo>
                    <a:pt x="4226693" y="5764377"/>
                    <a:pt x="4229087" y="5762923"/>
                    <a:pt x="4231474" y="5761469"/>
                  </a:cubicBezTo>
                  <a:cubicBezTo>
                    <a:pt x="4234859" y="5766993"/>
                    <a:pt x="4235081" y="5773997"/>
                    <a:pt x="4235062" y="5780576"/>
                  </a:cubicBezTo>
                  <a:cubicBezTo>
                    <a:pt x="4235037" y="5790260"/>
                    <a:pt x="4234738" y="5799651"/>
                    <a:pt x="4235596" y="5809335"/>
                  </a:cubicBezTo>
                  <a:cubicBezTo>
                    <a:pt x="4236605" y="5820765"/>
                    <a:pt x="4252937" y="5817558"/>
                    <a:pt x="4254366" y="5807779"/>
                  </a:cubicBezTo>
                  <a:cubicBezTo>
                    <a:pt x="4255579" y="5799448"/>
                    <a:pt x="4256874" y="5790679"/>
                    <a:pt x="4257186" y="5782100"/>
                  </a:cubicBezTo>
                  <a:cubicBezTo>
                    <a:pt x="4258945" y="5782411"/>
                    <a:pt x="4260716" y="5782379"/>
                    <a:pt x="4262335" y="5781884"/>
                  </a:cubicBezTo>
                  <a:cubicBezTo>
                    <a:pt x="4288929" y="5773826"/>
                    <a:pt x="4310399" y="5788469"/>
                    <a:pt x="4336027" y="5782824"/>
                  </a:cubicBezTo>
                  <a:cubicBezTo>
                    <a:pt x="4339374" y="5782087"/>
                    <a:pt x="4342536" y="5781363"/>
                    <a:pt x="4345533" y="5780652"/>
                  </a:cubicBezTo>
                  <a:cubicBezTo>
                    <a:pt x="4362577" y="5781567"/>
                    <a:pt x="4380572" y="5782087"/>
                    <a:pt x="4398860" y="5788787"/>
                  </a:cubicBezTo>
                  <a:cubicBezTo>
                    <a:pt x="4401718" y="5796381"/>
                    <a:pt x="4403909" y="5807398"/>
                    <a:pt x="4406169" y="5822975"/>
                  </a:cubicBezTo>
                  <a:cubicBezTo>
                    <a:pt x="4406169" y="5823019"/>
                    <a:pt x="4406195" y="5823045"/>
                    <a:pt x="4406207" y="5823089"/>
                  </a:cubicBezTo>
                  <a:cubicBezTo>
                    <a:pt x="4411224" y="5851251"/>
                    <a:pt x="4418844" y="5878874"/>
                    <a:pt x="4424210" y="5906928"/>
                  </a:cubicBezTo>
                  <a:cubicBezTo>
                    <a:pt x="4419523" y="5913926"/>
                    <a:pt x="4417625" y="5921552"/>
                    <a:pt x="4420254" y="5928594"/>
                  </a:cubicBezTo>
                  <a:cubicBezTo>
                    <a:pt x="4448905" y="5930106"/>
                    <a:pt x="4477562" y="5931630"/>
                    <a:pt x="4506214" y="5933224"/>
                  </a:cubicBezTo>
                  <a:cubicBezTo>
                    <a:pt x="4643291" y="5940818"/>
                    <a:pt x="4780000" y="5949378"/>
                    <a:pt x="4916817" y="5955188"/>
                  </a:cubicBezTo>
                  <a:cubicBezTo>
                    <a:pt x="4926171" y="5950299"/>
                    <a:pt x="4933683" y="5942145"/>
                    <a:pt x="4936686" y="5931090"/>
                  </a:cubicBezTo>
                  <a:cubicBezTo>
                    <a:pt x="4937582" y="5927807"/>
                    <a:pt x="4938242" y="5924581"/>
                    <a:pt x="4938833" y="5921381"/>
                  </a:cubicBezTo>
                  <a:cubicBezTo>
                    <a:pt x="4941430" y="5922562"/>
                    <a:pt x="4944313" y="5923534"/>
                    <a:pt x="4947323" y="5924372"/>
                  </a:cubicBezTo>
                  <a:cubicBezTo>
                    <a:pt x="4954035" y="5932062"/>
                    <a:pt x="4959299" y="5943981"/>
                    <a:pt x="4963490" y="5957055"/>
                  </a:cubicBezTo>
                  <a:cubicBezTo>
                    <a:pt x="4996745" y="5958300"/>
                    <a:pt x="5030019" y="5959354"/>
                    <a:pt x="5063299" y="5960167"/>
                  </a:cubicBezTo>
                  <a:cubicBezTo>
                    <a:pt x="5054473" y="5924861"/>
                    <a:pt x="5041595" y="5892215"/>
                    <a:pt x="5021186" y="5867126"/>
                  </a:cubicBezTo>
                  <a:cubicBezTo>
                    <a:pt x="5020932" y="5855671"/>
                    <a:pt x="5020487" y="5844197"/>
                    <a:pt x="5019903" y="5832690"/>
                  </a:cubicBezTo>
                  <a:cubicBezTo>
                    <a:pt x="5016214" y="5760580"/>
                    <a:pt x="5012601" y="5688457"/>
                    <a:pt x="5009127" y="5616327"/>
                  </a:cubicBezTo>
                  <a:cubicBezTo>
                    <a:pt x="5007133" y="5574842"/>
                    <a:pt x="5003984" y="5533478"/>
                    <a:pt x="4999634" y="5492280"/>
                  </a:cubicBezTo>
                  <a:cubicBezTo>
                    <a:pt x="5016398" y="5491829"/>
                    <a:pt x="5033276" y="5491962"/>
                    <a:pt x="5050383" y="5491460"/>
                  </a:cubicBezTo>
                  <a:cubicBezTo>
                    <a:pt x="5050859" y="5501233"/>
                    <a:pt x="5051278" y="5510822"/>
                    <a:pt x="5051679" y="5520162"/>
                  </a:cubicBezTo>
                  <a:cubicBezTo>
                    <a:pt x="5044363" y="5518067"/>
                    <a:pt x="5034546" y="5521896"/>
                    <a:pt x="5035200" y="5530799"/>
                  </a:cubicBezTo>
                  <a:cubicBezTo>
                    <a:pt x="5035461" y="5534259"/>
                    <a:pt x="5035708" y="5537720"/>
                    <a:pt x="5035969" y="5541187"/>
                  </a:cubicBezTo>
                  <a:cubicBezTo>
                    <a:pt x="5036369" y="5546661"/>
                    <a:pt x="5038674" y="5551722"/>
                    <a:pt x="5044370" y="5553500"/>
                  </a:cubicBezTo>
                  <a:cubicBezTo>
                    <a:pt x="5047265" y="5554395"/>
                    <a:pt x="5050167" y="5555011"/>
                    <a:pt x="5053076" y="5555678"/>
                  </a:cubicBezTo>
                  <a:cubicBezTo>
                    <a:pt x="5054314" y="5589619"/>
                    <a:pt x="5055012" y="5615711"/>
                    <a:pt x="5055444" y="5624429"/>
                  </a:cubicBezTo>
                  <a:cubicBezTo>
                    <a:pt x="5056073" y="5636920"/>
                    <a:pt x="5056612" y="5649417"/>
                    <a:pt x="5057197" y="5661914"/>
                  </a:cubicBezTo>
                  <a:cubicBezTo>
                    <a:pt x="5051755" y="5664396"/>
                    <a:pt x="5046465" y="5667178"/>
                    <a:pt x="5041436" y="5670410"/>
                  </a:cubicBezTo>
                  <a:cubicBezTo>
                    <a:pt x="5027637" y="5679274"/>
                    <a:pt x="5038839" y="5702033"/>
                    <a:pt x="5053323" y="5693384"/>
                  </a:cubicBezTo>
                  <a:cubicBezTo>
                    <a:pt x="5055012" y="5692374"/>
                    <a:pt x="5056816" y="5691676"/>
                    <a:pt x="5058549" y="5690774"/>
                  </a:cubicBezTo>
                  <a:cubicBezTo>
                    <a:pt x="5062620" y="5780627"/>
                    <a:pt x="5066131" y="5870505"/>
                    <a:pt x="5070443" y="5960319"/>
                  </a:cubicBezTo>
                  <a:cubicBezTo>
                    <a:pt x="5080215" y="5960548"/>
                    <a:pt x="5089988" y="5960789"/>
                    <a:pt x="5099761" y="5960973"/>
                  </a:cubicBezTo>
                  <a:cubicBezTo>
                    <a:pt x="5103285" y="5867577"/>
                    <a:pt x="5095405" y="5773439"/>
                    <a:pt x="5088413" y="5679967"/>
                  </a:cubicBezTo>
                  <a:cubicBezTo>
                    <a:pt x="5099881" y="5677306"/>
                    <a:pt x="5111711" y="5675718"/>
                    <a:pt x="5123656" y="5674633"/>
                  </a:cubicBezTo>
                  <a:cubicBezTo>
                    <a:pt x="5127790" y="5769597"/>
                    <a:pt x="5127485" y="5866809"/>
                    <a:pt x="5139226" y="5961557"/>
                  </a:cubicBezTo>
                  <a:cubicBezTo>
                    <a:pt x="5149456" y="5961684"/>
                    <a:pt x="5159686" y="5961773"/>
                    <a:pt x="5169916" y="5961843"/>
                  </a:cubicBezTo>
                  <a:cubicBezTo>
                    <a:pt x="5166728" y="5892203"/>
                    <a:pt x="5161013" y="5822435"/>
                    <a:pt x="5155888" y="5752788"/>
                  </a:cubicBezTo>
                  <a:cubicBezTo>
                    <a:pt x="5165559" y="5762205"/>
                    <a:pt x="5175415" y="5771305"/>
                    <a:pt x="5185511" y="5780214"/>
                  </a:cubicBezTo>
                  <a:cubicBezTo>
                    <a:pt x="5185752" y="5839155"/>
                    <a:pt x="5185384" y="5898095"/>
                    <a:pt x="5184648" y="5957074"/>
                  </a:cubicBezTo>
                  <a:cubicBezTo>
                    <a:pt x="5184622" y="5958890"/>
                    <a:pt x="5184927" y="5960478"/>
                    <a:pt x="5185403" y="5961932"/>
                  </a:cubicBezTo>
                  <a:cubicBezTo>
                    <a:pt x="5193658" y="5961964"/>
                    <a:pt x="5201913" y="5961995"/>
                    <a:pt x="5210168" y="5961989"/>
                  </a:cubicBezTo>
                  <a:cubicBezTo>
                    <a:pt x="5210575" y="5960903"/>
                    <a:pt x="5210905" y="5959741"/>
                    <a:pt x="5211057" y="5958439"/>
                  </a:cubicBezTo>
                  <a:cubicBezTo>
                    <a:pt x="5225961" y="5833040"/>
                    <a:pt x="5220817" y="5706700"/>
                    <a:pt x="5214442" y="5580907"/>
                  </a:cubicBezTo>
                  <a:cubicBezTo>
                    <a:pt x="5211381" y="5520569"/>
                    <a:pt x="5206149" y="5460422"/>
                    <a:pt x="5202821" y="5400103"/>
                  </a:cubicBezTo>
                  <a:cubicBezTo>
                    <a:pt x="5201558" y="5377167"/>
                    <a:pt x="5203672" y="5353354"/>
                    <a:pt x="5202986" y="5330247"/>
                  </a:cubicBezTo>
                  <a:cubicBezTo>
                    <a:pt x="5220766" y="5328831"/>
                    <a:pt x="5238762" y="5326716"/>
                    <a:pt x="5256987" y="5324424"/>
                  </a:cubicBezTo>
                  <a:cubicBezTo>
                    <a:pt x="5251392" y="5368601"/>
                    <a:pt x="5248916" y="5412797"/>
                    <a:pt x="5248478" y="5457024"/>
                  </a:cubicBezTo>
                  <a:cubicBezTo>
                    <a:pt x="5244052" y="5535091"/>
                    <a:pt x="5243125" y="5613285"/>
                    <a:pt x="5244928" y="5691485"/>
                  </a:cubicBezTo>
                  <a:cubicBezTo>
                    <a:pt x="5241715" y="5781694"/>
                    <a:pt x="5242629" y="5871800"/>
                    <a:pt x="5245823" y="5961843"/>
                  </a:cubicBezTo>
                  <a:cubicBezTo>
                    <a:pt x="5264562" y="5961703"/>
                    <a:pt x="5283301" y="5961475"/>
                    <a:pt x="5302059" y="5961106"/>
                  </a:cubicBezTo>
                  <a:cubicBezTo>
                    <a:pt x="5406872" y="5959030"/>
                    <a:pt x="5511596" y="5954534"/>
                    <a:pt x="5616219" y="5948191"/>
                  </a:cubicBezTo>
                  <a:cubicBezTo>
                    <a:pt x="5613933" y="5917590"/>
                    <a:pt x="5612631" y="5886875"/>
                    <a:pt x="5610072" y="5856776"/>
                  </a:cubicBezTo>
                  <a:cubicBezTo>
                    <a:pt x="5602801" y="5771324"/>
                    <a:pt x="5596928" y="5685720"/>
                    <a:pt x="5592292" y="5600084"/>
                  </a:cubicBezTo>
                  <a:cubicBezTo>
                    <a:pt x="5592895" y="5599334"/>
                    <a:pt x="5593492" y="5598598"/>
                    <a:pt x="5594083" y="5597848"/>
                  </a:cubicBezTo>
                  <a:cubicBezTo>
                    <a:pt x="5604732" y="5711063"/>
                    <a:pt x="5621305" y="5831071"/>
                    <a:pt x="5619515" y="5947994"/>
                  </a:cubicBezTo>
                  <a:cubicBezTo>
                    <a:pt x="5650598" y="5946095"/>
                    <a:pt x="5681675" y="5944038"/>
                    <a:pt x="5712739" y="5941828"/>
                  </a:cubicBezTo>
                  <a:cubicBezTo>
                    <a:pt x="5712485" y="5934589"/>
                    <a:pt x="5712129" y="5927350"/>
                    <a:pt x="5711634" y="5920092"/>
                  </a:cubicBezTo>
                  <a:cubicBezTo>
                    <a:pt x="5711882" y="5922638"/>
                    <a:pt x="5712129" y="5925185"/>
                    <a:pt x="5712371" y="5927725"/>
                  </a:cubicBezTo>
                  <a:cubicBezTo>
                    <a:pt x="5712815" y="5932436"/>
                    <a:pt x="5713209" y="5937097"/>
                    <a:pt x="5713609" y="5941764"/>
                  </a:cubicBezTo>
                  <a:cubicBezTo>
                    <a:pt x="5749385" y="5939212"/>
                    <a:pt x="5785142" y="5936456"/>
                    <a:pt x="5820886" y="5933516"/>
                  </a:cubicBezTo>
                  <a:cubicBezTo>
                    <a:pt x="5816555" y="5865183"/>
                    <a:pt x="5812275" y="5796838"/>
                    <a:pt x="5808287" y="5728462"/>
                  </a:cubicBezTo>
                  <a:cubicBezTo>
                    <a:pt x="5804071" y="5656129"/>
                    <a:pt x="5792558" y="5576150"/>
                    <a:pt x="5799963" y="5500878"/>
                  </a:cubicBezTo>
                  <a:cubicBezTo>
                    <a:pt x="5814618" y="5590298"/>
                    <a:pt x="5821381" y="5680595"/>
                    <a:pt x="5825851" y="5771495"/>
                  </a:cubicBezTo>
                  <a:cubicBezTo>
                    <a:pt x="5828493" y="5825134"/>
                    <a:pt x="5831535" y="5878766"/>
                    <a:pt x="5834329" y="5932424"/>
                  </a:cubicBezTo>
                  <a:cubicBezTo>
                    <a:pt x="5919050" y="5925350"/>
                    <a:pt x="6003690" y="5917298"/>
                    <a:pt x="6088227" y="5908484"/>
                  </a:cubicBezTo>
                  <a:cubicBezTo>
                    <a:pt x="6238049" y="5892876"/>
                    <a:pt x="6387611" y="5874918"/>
                    <a:pt x="6537090" y="5856262"/>
                  </a:cubicBezTo>
                  <a:cubicBezTo>
                    <a:pt x="6536778" y="5842647"/>
                    <a:pt x="6536366" y="5829033"/>
                    <a:pt x="6535813" y="5815418"/>
                  </a:cubicBezTo>
                  <a:cubicBezTo>
                    <a:pt x="6547180" y="5818454"/>
                    <a:pt x="6559892" y="5816561"/>
                    <a:pt x="6570281" y="5810516"/>
                  </a:cubicBezTo>
                  <a:cubicBezTo>
                    <a:pt x="6570484" y="5824359"/>
                    <a:pt x="6570751" y="5838202"/>
                    <a:pt x="6570980" y="5852045"/>
                  </a:cubicBezTo>
                  <a:cubicBezTo>
                    <a:pt x="6581743" y="5850693"/>
                    <a:pt x="6592493" y="5849334"/>
                    <a:pt x="6603250" y="5847975"/>
                  </a:cubicBezTo>
                  <a:cubicBezTo>
                    <a:pt x="6600793" y="5756662"/>
                    <a:pt x="6599135" y="5665323"/>
                    <a:pt x="6596945" y="5574004"/>
                  </a:cubicBezTo>
                  <a:cubicBezTo>
                    <a:pt x="6594773" y="5483936"/>
                    <a:pt x="6596335" y="5392896"/>
                    <a:pt x="6595554" y="5301951"/>
                  </a:cubicBezTo>
                  <a:cubicBezTo>
                    <a:pt x="6615334" y="5318620"/>
                    <a:pt x="6634854" y="5335574"/>
                    <a:pt x="6653034" y="5354059"/>
                  </a:cubicBezTo>
                  <a:cubicBezTo>
                    <a:pt x="6653637" y="5354675"/>
                    <a:pt x="6654272" y="5355132"/>
                    <a:pt x="6654901" y="5355621"/>
                  </a:cubicBezTo>
                  <a:cubicBezTo>
                    <a:pt x="6654825" y="5425719"/>
                    <a:pt x="6656000" y="5495817"/>
                    <a:pt x="6656044" y="5565927"/>
                  </a:cubicBezTo>
                  <a:cubicBezTo>
                    <a:pt x="6656108" y="5657697"/>
                    <a:pt x="6655771" y="5749467"/>
                    <a:pt x="6657213" y="5841161"/>
                  </a:cubicBezTo>
                  <a:cubicBezTo>
                    <a:pt x="6668395" y="5839752"/>
                    <a:pt x="6679571" y="5838336"/>
                    <a:pt x="6690747" y="5836920"/>
                  </a:cubicBezTo>
                  <a:cubicBezTo>
                    <a:pt x="6688245" y="5722423"/>
                    <a:pt x="6686988" y="5607888"/>
                    <a:pt x="6684752" y="5493372"/>
                  </a:cubicBezTo>
                  <a:cubicBezTo>
                    <a:pt x="6682987" y="5402611"/>
                    <a:pt x="6681679" y="5311902"/>
                    <a:pt x="6680358" y="5221160"/>
                  </a:cubicBezTo>
                  <a:cubicBezTo>
                    <a:pt x="6696811" y="5219020"/>
                    <a:pt x="6696983" y="5193684"/>
                    <a:pt x="6679895" y="5189924"/>
                  </a:cubicBezTo>
                  <a:cubicBezTo>
                    <a:pt x="6679761" y="5181187"/>
                    <a:pt x="6679634" y="5172462"/>
                    <a:pt x="6679507" y="5163724"/>
                  </a:cubicBezTo>
                  <a:cubicBezTo>
                    <a:pt x="6679203" y="5143373"/>
                    <a:pt x="6679507" y="5119909"/>
                    <a:pt x="6679101" y="5095405"/>
                  </a:cubicBezTo>
                  <a:cubicBezTo>
                    <a:pt x="6687870" y="5094420"/>
                    <a:pt x="6696627" y="5093449"/>
                    <a:pt x="6705333" y="5092649"/>
                  </a:cubicBezTo>
                  <a:cubicBezTo>
                    <a:pt x="6720243" y="5091277"/>
                    <a:pt x="6717290" y="5067998"/>
                    <a:pt x="6703218" y="5067103"/>
                  </a:cubicBezTo>
                  <a:cubicBezTo>
                    <a:pt x="6694785" y="5066569"/>
                    <a:pt x="6686480" y="5066468"/>
                    <a:pt x="6678225" y="5066633"/>
                  </a:cubicBezTo>
                  <a:cubicBezTo>
                    <a:pt x="6675621" y="5011191"/>
                    <a:pt x="6666845" y="4954193"/>
                    <a:pt x="6636994" y="4917154"/>
                  </a:cubicBezTo>
                  <a:cubicBezTo>
                    <a:pt x="6656260" y="4916531"/>
                    <a:pt x="6675520" y="4915750"/>
                    <a:pt x="6694773" y="4914785"/>
                  </a:cubicBezTo>
                  <a:cubicBezTo>
                    <a:pt x="6699230" y="4915731"/>
                    <a:pt x="6703949" y="4915496"/>
                    <a:pt x="6708203" y="4914036"/>
                  </a:cubicBezTo>
                  <a:cubicBezTo>
                    <a:pt x="6721011" y="4913337"/>
                    <a:pt x="6733819" y="4912683"/>
                    <a:pt x="6746621" y="4911877"/>
                  </a:cubicBezTo>
                  <a:cubicBezTo>
                    <a:pt x="6746735" y="4989861"/>
                    <a:pt x="6741972" y="5068373"/>
                    <a:pt x="6740620" y="5144147"/>
                  </a:cubicBezTo>
                  <a:cubicBezTo>
                    <a:pt x="6738200" y="5279745"/>
                    <a:pt x="6738791" y="5415000"/>
                    <a:pt x="6741280" y="5550503"/>
                  </a:cubicBezTo>
                  <a:cubicBezTo>
                    <a:pt x="6740118" y="5643892"/>
                    <a:pt x="6740182" y="5737078"/>
                    <a:pt x="6741807" y="5830436"/>
                  </a:cubicBezTo>
                  <a:cubicBezTo>
                    <a:pt x="6755180" y="5828734"/>
                    <a:pt x="6768553" y="5827039"/>
                    <a:pt x="6781920" y="5825343"/>
                  </a:cubicBezTo>
                  <a:cubicBezTo>
                    <a:pt x="6780771" y="5761951"/>
                    <a:pt x="6779399" y="5698559"/>
                    <a:pt x="6777621" y="5635167"/>
                  </a:cubicBezTo>
                  <a:cubicBezTo>
                    <a:pt x="6777399" y="5538787"/>
                    <a:pt x="6777958" y="5442343"/>
                    <a:pt x="6780085" y="5345601"/>
                  </a:cubicBezTo>
                  <a:cubicBezTo>
                    <a:pt x="6782758" y="5224284"/>
                    <a:pt x="6780891" y="5102923"/>
                    <a:pt x="6778694" y="4981613"/>
                  </a:cubicBezTo>
                  <a:cubicBezTo>
                    <a:pt x="6778282" y="4958772"/>
                    <a:pt x="6777875" y="4935639"/>
                    <a:pt x="6777418" y="4912512"/>
                  </a:cubicBezTo>
                  <a:cubicBezTo>
                    <a:pt x="6789464" y="4909496"/>
                    <a:pt x="6799910" y="4902911"/>
                    <a:pt x="6810343" y="4896561"/>
                  </a:cubicBezTo>
                  <a:cubicBezTo>
                    <a:pt x="6812375" y="4895316"/>
                    <a:pt x="6814356" y="4894294"/>
                    <a:pt x="6816356" y="4893176"/>
                  </a:cubicBezTo>
                  <a:cubicBezTo>
                    <a:pt x="6899427" y="4893462"/>
                    <a:pt x="6982491" y="4887296"/>
                    <a:pt x="7065498" y="4892598"/>
                  </a:cubicBezTo>
                  <a:cubicBezTo>
                    <a:pt x="7078345" y="4893417"/>
                    <a:pt x="7082186" y="4878990"/>
                    <a:pt x="7076135" y="4871091"/>
                  </a:cubicBezTo>
                  <a:cubicBezTo>
                    <a:pt x="7099484" y="4869592"/>
                    <a:pt x="7122896" y="4867916"/>
                    <a:pt x="7146417" y="4866259"/>
                  </a:cubicBezTo>
                  <a:cubicBezTo>
                    <a:pt x="7161618" y="4885124"/>
                    <a:pt x="7171664" y="4907857"/>
                    <a:pt x="7181926" y="4934966"/>
                  </a:cubicBezTo>
                  <a:cubicBezTo>
                    <a:pt x="7191203" y="4959470"/>
                    <a:pt x="7220350" y="4960137"/>
                    <a:pt x="7239425" y="4947989"/>
                  </a:cubicBezTo>
                  <a:cubicBezTo>
                    <a:pt x="7239336" y="5007705"/>
                    <a:pt x="7239736" y="5067401"/>
                    <a:pt x="7240263" y="5127104"/>
                  </a:cubicBezTo>
                  <a:cubicBezTo>
                    <a:pt x="7240047" y="5126996"/>
                    <a:pt x="7239888" y="5126843"/>
                    <a:pt x="7239673" y="5126742"/>
                  </a:cubicBezTo>
                  <a:cubicBezTo>
                    <a:pt x="7224160" y="5119128"/>
                    <a:pt x="7209434" y="5114099"/>
                    <a:pt x="7191940" y="5114677"/>
                  </a:cubicBezTo>
                  <a:cubicBezTo>
                    <a:pt x="7173455" y="5115280"/>
                    <a:pt x="7155541" y="5121662"/>
                    <a:pt x="7137742" y="5126062"/>
                  </a:cubicBezTo>
                  <a:cubicBezTo>
                    <a:pt x="7116343" y="5131352"/>
                    <a:pt x="7123455" y="5163026"/>
                    <a:pt x="7145096" y="5159362"/>
                  </a:cubicBezTo>
                  <a:cubicBezTo>
                    <a:pt x="7158539" y="5157082"/>
                    <a:pt x="7172134" y="5153469"/>
                    <a:pt x="7185761" y="5152548"/>
                  </a:cubicBezTo>
                  <a:cubicBezTo>
                    <a:pt x="7198804" y="5151672"/>
                    <a:pt x="7211167" y="5156320"/>
                    <a:pt x="7223169" y="5160848"/>
                  </a:cubicBezTo>
                  <a:cubicBezTo>
                    <a:pt x="7229786" y="5163337"/>
                    <a:pt x="7235939" y="5161451"/>
                    <a:pt x="7240549" y="5157527"/>
                  </a:cubicBezTo>
                  <a:cubicBezTo>
                    <a:pt x="7241717" y="5279377"/>
                    <a:pt x="7243343" y="5401227"/>
                    <a:pt x="7243210" y="5523122"/>
                  </a:cubicBezTo>
                  <a:cubicBezTo>
                    <a:pt x="7243121" y="5605189"/>
                    <a:pt x="7241749" y="5687250"/>
                    <a:pt x="7240549" y="5769311"/>
                  </a:cubicBezTo>
                  <a:cubicBezTo>
                    <a:pt x="7258329" y="5767292"/>
                    <a:pt x="7276109" y="5765342"/>
                    <a:pt x="7293895" y="5763367"/>
                  </a:cubicBezTo>
                  <a:cubicBezTo>
                    <a:pt x="7293597" y="5721604"/>
                    <a:pt x="7293375" y="5679840"/>
                    <a:pt x="7293038" y="5638076"/>
                  </a:cubicBezTo>
                  <a:cubicBezTo>
                    <a:pt x="7294772" y="5533891"/>
                    <a:pt x="7296550" y="5429707"/>
                    <a:pt x="7298797" y="5325535"/>
                  </a:cubicBezTo>
                  <a:cubicBezTo>
                    <a:pt x="7300569" y="5243093"/>
                    <a:pt x="7303325" y="5160664"/>
                    <a:pt x="7305592" y="5078234"/>
                  </a:cubicBezTo>
                  <a:cubicBezTo>
                    <a:pt x="7307910" y="4993887"/>
                    <a:pt x="7321130" y="4905432"/>
                    <a:pt x="7313504" y="4821688"/>
                  </a:cubicBezTo>
                  <a:cubicBezTo>
                    <a:pt x="7312240" y="4807788"/>
                    <a:pt x="7304157" y="4799882"/>
                    <a:pt x="7294010" y="4796726"/>
                  </a:cubicBezTo>
                  <a:cubicBezTo>
                    <a:pt x="7291654" y="4702676"/>
                    <a:pt x="7285139" y="4609153"/>
                    <a:pt x="7278681" y="4514926"/>
                  </a:cubicBezTo>
                  <a:cubicBezTo>
                    <a:pt x="7279493" y="4514926"/>
                    <a:pt x="7280332" y="4515053"/>
                    <a:pt x="7281132" y="4514983"/>
                  </a:cubicBezTo>
                  <a:cubicBezTo>
                    <a:pt x="7318248" y="4512056"/>
                    <a:pt x="7353985" y="4513465"/>
                    <a:pt x="7357681" y="4562233"/>
                  </a:cubicBezTo>
                  <a:cubicBezTo>
                    <a:pt x="7362647" y="4627937"/>
                    <a:pt x="7348277" y="4689417"/>
                    <a:pt x="7370597" y="4753254"/>
                  </a:cubicBezTo>
                  <a:cubicBezTo>
                    <a:pt x="7371308" y="4755273"/>
                    <a:pt x="7372254" y="4757197"/>
                    <a:pt x="7373315" y="4759058"/>
                  </a:cubicBezTo>
                  <a:cubicBezTo>
                    <a:pt x="7370914" y="4760645"/>
                    <a:pt x="7368476" y="4762068"/>
                    <a:pt x="7366133" y="4763909"/>
                  </a:cubicBezTo>
                  <a:cubicBezTo>
                    <a:pt x="7329570" y="4792605"/>
                    <a:pt x="7357262" y="4869389"/>
                    <a:pt x="7361408" y="4904466"/>
                  </a:cubicBezTo>
                  <a:cubicBezTo>
                    <a:pt x="7362367" y="4912594"/>
                    <a:pt x="7363066" y="4920780"/>
                    <a:pt x="7363936" y="4928920"/>
                  </a:cubicBezTo>
                  <a:cubicBezTo>
                    <a:pt x="7356862" y="4929009"/>
                    <a:pt x="7349788" y="4929124"/>
                    <a:pt x="7342708" y="4929168"/>
                  </a:cubicBezTo>
                  <a:cubicBezTo>
                    <a:pt x="7326122" y="4929289"/>
                    <a:pt x="7324661" y="4955025"/>
                    <a:pt x="7341374" y="4955000"/>
                  </a:cubicBezTo>
                  <a:cubicBezTo>
                    <a:pt x="7349801" y="4954987"/>
                    <a:pt x="7358214" y="4954943"/>
                    <a:pt x="7366628" y="4954911"/>
                  </a:cubicBezTo>
                  <a:cubicBezTo>
                    <a:pt x="7369638" y="4986134"/>
                    <a:pt x="7371956" y="5017509"/>
                    <a:pt x="7374007" y="5048935"/>
                  </a:cubicBezTo>
                  <a:cubicBezTo>
                    <a:pt x="7370413" y="5052637"/>
                    <a:pt x="7370622" y="5059324"/>
                    <a:pt x="7374877" y="5062112"/>
                  </a:cubicBezTo>
                  <a:cubicBezTo>
                    <a:pt x="7378319" y="5117947"/>
                    <a:pt x="7380516" y="5173999"/>
                    <a:pt x="7382484" y="5230025"/>
                  </a:cubicBezTo>
                  <a:cubicBezTo>
                    <a:pt x="7377595" y="5230171"/>
                    <a:pt x="7372699" y="5230234"/>
                    <a:pt x="7367790" y="5230107"/>
                  </a:cubicBezTo>
                  <a:cubicBezTo>
                    <a:pt x="7351153" y="5229707"/>
                    <a:pt x="7349763" y="5255298"/>
                    <a:pt x="7366450" y="5255939"/>
                  </a:cubicBezTo>
                  <a:cubicBezTo>
                    <a:pt x="7372140" y="5256161"/>
                    <a:pt x="7377804" y="5256174"/>
                    <a:pt x="7383456" y="5256066"/>
                  </a:cubicBezTo>
                  <a:cubicBezTo>
                    <a:pt x="7384154" y="5276557"/>
                    <a:pt x="7384853" y="5296998"/>
                    <a:pt x="7385551" y="5317458"/>
                  </a:cubicBezTo>
                  <a:cubicBezTo>
                    <a:pt x="7382821" y="5318417"/>
                    <a:pt x="7380058" y="5319350"/>
                    <a:pt x="7377347" y="5320322"/>
                  </a:cubicBezTo>
                  <a:cubicBezTo>
                    <a:pt x="7364577" y="5324894"/>
                    <a:pt x="7368813" y="5345791"/>
                    <a:pt x="7381976" y="5341277"/>
                  </a:cubicBezTo>
                  <a:cubicBezTo>
                    <a:pt x="7383424" y="5340781"/>
                    <a:pt x="7384872" y="5340318"/>
                    <a:pt x="7386320" y="5339829"/>
                  </a:cubicBezTo>
                  <a:cubicBezTo>
                    <a:pt x="7387666" y="5378176"/>
                    <a:pt x="7389113" y="5416454"/>
                    <a:pt x="7391006" y="5454523"/>
                  </a:cubicBezTo>
                  <a:cubicBezTo>
                    <a:pt x="7395908" y="5553570"/>
                    <a:pt x="7399826" y="5652630"/>
                    <a:pt x="7402588" y="5751722"/>
                  </a:cubicBezTo>
                  <a:cubicBezTo>
                    <a:pt x="7418362" y="5750083"/>
                    <a:pt x="7434129" y="5748407"/>
                    <a:pt x="7449902" y="5746826"/>
                  </a:cubicBezTo>
                  <a:cubicBezTo>
                    <a:pt x="7449699" y="5741720"/>
                    <a:pt x="7449521" y="5736609"/>
                    <a:pt x="7449299" y="5731503"/>
                  </a:cubicBezTo>
                  <a:cubicBezTo>
                    <a:pt x="7478344" y="5726144"/>
                    <a:pt x="7506525" y="5717298"/>
                    <a:pt x="7535627" y="5711755"/>
                  </a:cubicBezTo>
                  <a:cubicBezTo>
                    <a:pt x="7561910" y="5706751"/>
                    <a:pt x="7589513" y="5707564"/>
                    <a:pt x="7616767" y="5708859"/>
                  </a:cubicBezTo>
                  <a:cubicBezTo>
                    <a:pt x="7616297" y="5716371"/>
                    <a:pt x="7615929" y="5723883"/>
                    <a:pt x="7615478" y="5731402"/>
                  </a:cubicBezTo>
                  <a:cubicBezTo>
                    <a:pt x="7623797" y="5730684"/>
                    <a:pt x="7632103" y="5729897"/>
                    <a:pt x="7640415" y="5729198"/>
                  </a:cubicBezTo>
                  <a:cubicBezTo>
                    <a:pt x="7655356" y="5727941"/>
                    <a:pt x="7670285" y="5726741"/>
                    <a:pt x="7685214" y="5725566"/>
                  </a:cubicBezTo>
                  <a:cubicBezTo>
                    <a:pt x="7685379" y="5715831"/>
                    <a:pt x="7685551" y="5706090"/>
                    <a:pt x="7685690" y="5696356"/>
                  </a:cubicBezTo>
                  <a:cubicBezTo>
                    <a:pt x="7686020" y="5696337"/>
                    <a:pt x="7686344" y="5696286"/>
                    <a:pt x="7686675" y="5696267"/>
                  </a:cubicBezTo>
                  <a:cubicBezTo>
                    <a:pt x="7686732" y="5705989"/>
                    <a:pt x="7686865" y="5715711"/>
                    <a:pt x="7686979" y="5725426"/>
                  </a:cubicBezTo>
                  <a:cubicBezTo>
                    <a:pt x="7697533" y="5724601"/>
                    <a:pt x="7708080" y="5723813"/>
                    <a:pt x="7718628" y="5723026"/>
                  </a:cubicBezTo>
                  <a:cubicBezTo>
                    <a:pt x="7718336" y="5713006"/>
                    <a:pt x="7718056" y="5702979"/>
                    <a:pt x="7717796" y="5692952"/>
                  </a:cubicBezTo>
                  <a:cubicBezTo>
                    <a:pt x="7735258" y="5690501"/>
                    <a:pt x="7752651" y="5687371"/>
                    <a:pt x="7770094" y="5684970"/>
                  </a:cubicBezTo>
                  <a:cubicBezTo>
                    <a:pt x="7770444" y="5696413"/>
                    <a:pt x="7770768" y="5707849"/>
                    <a:pt x="7771098" y="5719286"/>
                  </a:cubicBezTo>
                  <a:cubicBezTo>
                    <a:pt x="7780616" y="5718638"/>
                    <a:pt x="7790135" y="5717978"/>
                    <a:pt x="7799654" y="5717362"/>
                  </a:cubicBezTo>
                  <a:cubicBezTo>
                    <a:pt x="7799197" y="5705589"/>
                    <a:pt x="7798739" y="5693810"/>
                    <a:pt x="7798250" y="5682037"/>
                  </a:cubicBezTo>
                  <a:cubicBezTo>
                    <a:pt x="7812576" y="5681122"/>
                    <a:pt x="7826984" y="5681256"/>
                    <a:pt x="7841557" y="5683294"/>
                  </a:cubicBezTo>
                  <a:cubicBezTo>
                    <a:pt x="7842065" y="5693759"/>
                    <a:pt x="7842669" y="5704217"/>
                    <a:pt x="7843208" y="5714676"/>
                  </a:cubicBezTo>
                  <a:cubicBezTo>
                    <a:pt x="8177396" y="5694997"/>
                    <a:pt x="8509971" y="5697226"/>
                    <a:pt x="8841670" y="5730367"/>
                  </a:cubicBezTo>
                  <a:cubicBezTo>
                    <a:pt x="8841555" y="5727611"/>
                    <a:pt x="8841416" y="5724855"/>
                    <a:pt x="8841308" y="5722092"/>
                  </a:cubicBezTo>
                  <a:cubicBezTo>
                    <a:pt x="8942165" y="5719756"/>
                    <a:pt x="9043104" y="5714047"/>
                    <a:pt x="9142723" y="5734437"/>
                  </a:cubicBezTo>
                  <a:cubicBezTo>
                    <a:pt x="9145543" y="5735015"/>
                    <a:pt x="9148140" y="5734831"/>
                    <a:pt x="9150508" y="5734196"/>
                  </a:cubicBezTo>
                  <a:cubicBezTo>
                    <a:pt x="9151486" y="5744527"/>
                    <a:pt x="9152470" y="5754858"/>
                    <a:pt x="9153429" y="5765196"/>
                  </a:cubicBezTo>
                  <a:cubicBezTo>
                    <a:pt x="9153417" y="5767114"/>
                    <a:pt x="9153359" y="5769032"/>
                    <a:pt x="9153340" y="5770949"/>
                  </a:cubicBezTo>
                  <a:cubicBezTo>
                    <a:pt x="9183503" y="5775813"/>
                    <a:pt x="9213665" y="5780932"/>
                    <a:pt x="9243815" y="5786374"/>
                  </a:cubicBezTo>
                  <a:cubicBezTo>
                    <a:pt x="9243771" y="5760815"/>
                    <a:pt x="9243841" y="5735237"/>
                    <a:pt x="9243904" y="5709634"/>
                  </a:cubicBezTo>
                  <a:cubicBezTo>
                    <a:pt x="9244050" y="5647359"/>
                    <a:pt x="9238354" y="5584488"/>
                    <a:pt x="9232550" y="5521769"/>
                  </a:cubicBezTo>
                  <a:cubicBezTo>
                    <a:pt x="9232347" y="5427059"/>
                    <a:pt x="9231445" y="5332368"/>
                    <a:pt x="9229229" y="5237549"/>
                  </a:cubicBezTo>
                  <a:cubicBezTo>
                    <a:pt x="9227693" y="5171782"/>
                    <a:pt x="9226892" y="5105996"/>
                    <a:pt x="9226334" y="5040204"/>
                  </a:cubicBezTo>
                  <a:cubicBezTo>
                    <a:pt x="9227508" y="5025567"/>
                    <a:pt x="9228524" y="5010912"/>
                    <a:pt x="9229248" y="4996243"/>
                  </a:cubicBezTo>
                  <a:cubicBezTo>
                    <a:pt x="9234150" y="4897786"/>
                    <a:pt x="9229744" y="4797545"/>
                    <a:pt x="9224759" y="4698822"/>
                  </a:cubicBezTo>
                  <a:cubicBezTo>
                    <a:pt x="9224124" y="4550498"/>
                    <a:pt x="9222638" y="4402201"/>
                    <a:pt x="9216796" y="4254061"/>
                  </a:cubicBezTo>
                  <a:cubicBezTo>
                    <a:pt x="9216326" y="4241996"/>
                    <a:pt x="9210509" y="4233227"/>
                    <a:pt x="9202629" y="4227912"/>
                  </a:cubicBezTo>
                  <a:cubicBezTo>
                    <a:pt x="9201461" y="4169492"/>
                    <a:pt x="9200419" y="4111059"/>
                    <a:pt x="9200362" y="4052582"/>
                  </a:cubicBezTo>
                  <a:cubicBezTo>
                    <a:pt x="9200343" y="4033170"/>
                    <a:pt x="9170003" y="4031589"/>
                    <a:pt x="9170231" y="4051026"/>
                  </a:cubicBezTo>
                  <a:cubicBezTo>
                    <a:pt x="9170904" y="4108208"/>
                    <a:pt x="9175292" y="4165193"/>
                    <a:pt x="9180144" y="4222159"/>
                  </a:cubicBezTo>
                  <a:cubicBezTo>
                    <a:pt x="9173959" y="4222718"/>
                    <a:pt x="9168053" y="4224940"/>
                    <a:pt x="9163405" y="4229011"/>
                  </a:cubicBezTo>
                  <a:cubicBezTo>
                    <a:pt x="9162713" y="4202233"/>
                    <a:pt x="9161938" y="4175461"/>
                    <a:pt x="9161335" y="4148683"/>
                  </a:cubicBezTo>
                  <a:cubicBezTo>
                    <a:pt x="9160262" y="4101191"/>
                    <a:pt x="9158649" y="4053947"/>
                    <a:pt x="9159449" y="4006418"/>
                  </a:cubicBezTo>
                  <a:cubicBezTo>
                    <a:pt x="9159608" y="3996709"/>
                    <a:pt x="9160776" y="3987507"/>
                    <a:pt x="9162021" y="3978617"/>
                  </a:cubicBezTo>
                  <a:cubicBezTo>
                    <a:pt x="9165107" y="3986676"/>
                    <a:pt x="9171355" y="3993299"/>
                    <a:pt x="9179471" y="3997998"/>
                  </a:cubicBezTo>
                  <a:cubicBezTo>
                    <a:pt x="9189650" y="4003897"/>
                    <a:pt x="9201721" y="3991140"/>
                    <a:pt x="9193193" y="3981996"/>
                  </a:cubicBezTo>
                  <a:cubicBezTo>
                    <a:pt x="9187808" y="3976223"/>
                    <a:pt x="9186265" y="3968972"/>
                    <a:pt x="9185148" y="3961295"/>
                  </a:cubicBezTo>
                  <a:cubicBezTo>
                    <a:pt x="9183579" y="3950455"/>
                    <a:pt x="9171749" y="3949388"/>
                    <a:pt x="9164897" y="3954868"/>
                  </a:cubicBezTo>
                  <a:cubicBezTo>
                    <a:pt x="9165869" y="3941337"/>
                    <a:pt x="9164853" y="3928173"/>
                    <a:pt x="9158097" y="3914628"/>
                  </a:cubicBezTo>
                  <a:cubicBezTo>
                    <a:pt x="9163989" y="3908171"/>
                    <a:pt x="9173044" y="3903878"/>
                    <a:pt x="9188481" y="3903446"/>
                  </a:cubicBezTo>
                  <a:cubicBezTo>
                    <a:pt x="9201721" y="3903084"/>
                    <a:pt x="9214954" y="3903364"/>
                    <a:pt x="9228181" y="3903910"/>
                  </a:cubicBezTo>
                  <a:cubicBezTo>
                    <a:pt x="9222441" y="3904221"/>
                    <a:pt x="9216682" y="3904253"/>
                    <a:pt x="9210890" y="3903897"/>
                  </a:cubicBezTo>
                  <a:cubicBezTo>
                    <a:pt x="9197936" y="3903097"/>
                    <a:pt x="9197162" y="3922426"/>
                    <a:pt x="9209862" y="3923855"/>
                  </a:cubicBezTo>
                  <a:cubicBezTo>
                    <a:pt x="9230912" y="3926217"/>
                    <a:pt x="9252559" y="3925208"/>
                    <a:pt x="9274206" y="3922845"/>
                  </a:cubicBezTo>
                  <a:cubicBezTo>
                    <a:pt x="9272727" y="3926439"/>
                    <a:pt x="9272981" y="3930669"/>
                    <a:pt x="9276664" y="3934485"/>
                  </a:cubicBezTo>
                  <a:cubicBezTo>
                    <a:pt x="9294844" y="3953313"/>
                    <a:pt x="9278124" y="3979716"/>
                    <a:pt x="9274949" y="4000696"/>
                  </a:cubicBezTo>
                  <a:cubicBezTo>
                    <a:pt x="9274067" y="4006551"/>
                    <a:pt x="9273444" y="4012399"/>
                    <a:pt x="9272854" y="4018248"/>
                  </a:cubicBezTo>
                  <a:cubicBezTo>
                    <a:pt x="9270371" y="3987838"/>
                    <a:pt x="9259893" y="3959098"/>
                    <a:pt x="9240589" y="3943673"/>
                  </a:cubicBezTo>
                  <a:cubicBezTo>
                    <a:pt x="9235655" y="3939736"/>
                    <a:pt x="9227267" y="3940848"/>
                    <a:pt x="9222892" y="3945032"/>
                  </a:cubicBezTo>
                  <a:cubicBezTo>
                    <a:pt x="9219850" y="3947985"/>
                    <a:pt x="9216777" y="3950900"/>
                    <a:pt x="9213665" y="3953776"/>
                  </a:cubicBezTo>
                  <a:cubicBezTo>
                    <a:pt x="9201753" y="3964927"/>
                    <a:pt x="9215056" y="3981329"/>
                    <a:pt x="9228048" y="3976509"/>
                  </a:cubicBezTo>
                  <a:cubicBezTo>
                    <a:pt x="9241656" y="4007478"/>
                    <a:pt x="9242869" y="4066546"/>
                    <a:pt x="9223349" y="4088542"/>
                  </a:cubicBezTo>
                  <a:cubicBezTo>
                    <a:pt x="9208135" y="4105687"/>
                    <a:pt x="9231598" y="4132630"/>
                    <a:pt x="9247555" y="4115390"/>
                  </a:cubicBezTo>
                  <a:cubicBezTo>
                    <a:pt x="9258814" y="4103230"/>
                    <a:pt x="9266497" y="4085031"/>
                    <a:pt x="9270434" y="4064755"/>
                  </a:cubicBezTo>
                  <a:cubicBezTo>
                    <a:pt x="9270358" y="4072693"/>
                    <a:pt x="9270384" y="4080649"/>
                    <a:pt x="9270498" y="4088644"/>
                  </a:cubicBezTo>
                  <a:cubicBezTo>
                    <a:pt x="9270765" y="4108056"/>
                    <a:pt x="9301003" y="4109745"/>
                    <a:pt x="9300724" y="4090206"/>
                  </a:cubicBezTo>
                  <a:cubicBezTo>
                    <a:pt x="9300165" y="4050455"/>
                    <a:pt x="9300133" y="4013574"/>
                    <a:pt x="9308318" y="3974553"/>
                  </a:cubicBezTo>
                  <a:cubicBezTo>
                    <a:pt x="9312636" y="3953973"/>
                    <a:pt x="9310770" y="3935234"/>
                    <a:pt x="9296139" y="3920083"/>
                  </a:cubicBezTo>
                  <a:cubicBezTo>
                    <a:pt x="9314122" y="3917486"/>
                    <a:pt x="9331966" y="3914343"/>
                    <a:pt x="9349327" y="3911720"/>
                  </a:cubicBezTo>
                  <a:cubicBezTo>
                    <a:pt x="9349270" y="3913574"/>
                    <a:pt x="9349257" y="3915429"/>
                    <a:pt x="9349206" y="3917283"/>
                  </a:cubicBezTo>
                  <a:cubicBezTo>
                    <a:pt x="9346806" y="3916959"/>
                    <a:pt x="9344253" y="3917473"/>
                    <a:pt x="9342012" y="3919429"/>
                  </a:cubicBezTo>
                  <a:cubicBezTo>
                    <a:pt x="9338633" y="3922369"/>
                    <a:pt x="9335268" y="3925303"/>
                    <a:pt x="9331890" y="3928237"/>
                  </a:cubicBezTo>
                  <a:cubicBezTo>
                    <a:pt x="9326880" y="3932599"/>
                    <a:pt x="9326759" y="3942657"/>
                    <a:pt x="9333249" y="3945947"/>
                  </a:cubicBezTo>
                  <a:cubicBezTo>
                    <a:pt x="9338297" y="3948499"/>
                    <a:pt x="9343428" y="3950881"/>
                    <a:pt x="9348552" y="3953294"/>
                  </a:cubicBezTo>
                  <a:cubicBezTo>
                    <a:pt x="9347993" y="4014933"/>
                    <a:pt x="9350159" y="4076299"/>
                    <a:pt x="9352540" y="4137615"/>
                  </a:cubicBezTo>
                  <a:cubicBezTo>
                    <a:pt x="9348666" y="4136136"/>
                    <a:pt x="9344863" y="4134104"/>
                    <a:pt x="9341167" y="4131348"/>
                  </a:cubicBezTo>
                  <a:cubicBezTo>
                    <a:pt x="9330855" y="4123645"/>
                    <a:pt x="9320688" y="4139977"/>
                    <a:pt x="9330366" y="4147813"/>
                  </a:cubicBezTo>
                  <a:cubicBezTo>
                    <a:pt x="9337903" y="4153916"/>
                    <a:pt x="9345523" y="4157681"/>
                    <a:pt x="9353403" y="4159796"/>
                  </a:cubicBezTo>
                  <a:cubicBezTo>
                    <a:pt x="9354610" y="4190625"/>
                    <a:pt x="9355747" y="4221441"/>
                    <a:pt x="9356598" y="4252283"/>
                  </a:cubicBezTo>
                  <a:cubicBezTo>
                    <a:pt x="9354051" y="4252290"/>
                    <a:pt x="9351505" y="4252347"/>
                    <a:pt x="9348958" y="4252353"/>
                  </a:cubicBezTo>
                  <a:cubicBezTo>
                    <a:pt x="9332734" y="4252385"/>
                    <a:pt x="9331325" y="4277556"/>
                    <a:pt x="9347650" y="4277594"/>
                  </a:cubicBezTo>
                  <a:cubicBezTo>
                    <a:pt x="9350838" y="4277601"/>
                    <a:pt x="9354026" y="4277664"/>
                    <a:pt x="9357213" y="4277683"/>
                  </a:cubicBezTo>
                  <a:cubicBezTo>
                    <a:pt x="9358414" y="4336230"/>
                    <a:pt x="9358071" y="4394879"/>
                    <a:pt x="9354007" y="4453801"/>
                  </a:cubicBezTo>
                  <a:cubicBezTo>
                    <a:pt x="9345155" y="4459503"/>
                    <a:pt x="9342621" y="4473517"/>
                    <a:pt x="9352661" y="4478331"/>
                  </a:cubicBezTo>
                  <a:cubicBezTo>
                    <a:pt x="9348438" y="4562189"/>
                    <a:pt x="9353105" y="4645844"/>
                    <a:pt x="9344056" y="4729714"/>
                  </a:cubicBezTo>
                  <a:cubicBezTo>
                    <a:pt x="9332842" y="4833639"/>
                    <a:pt x="9334036" y="4938026"/>
                    <a:pt x="9335135" y="5042433"/>
                  </a:cubicBezTo>
                  <a:cubicBezTo>
                    <a:pt x="9337243" y="5243036"/>
                    <a:pt x="9329039" y="5444369"/>
                    <a:pt x="9342075" y="5644622"/>
                  </a:cubicBezTo>
                  <a:cubicBezTo>
                    <a:pt x="9345587" y="5698483"/>
                    <a:pt x="9346425" y="5752287"/>
                    <a:pt x="9346933" y="5806103"/>
                  </a:cubicBezTo>
                  <a:cubicBezTo>
                    <a:pt x="9363989" y="5809519"/>
                    <a:pt x="9381039" y="5813005"/>
                    <a:pt x="9398063" y="5816555"/>
                  </a:cubicBezTo>
                  <a:cubicBezTo>
                    <a:pt x="9397879" y="5767819"/>
                    <a:pt x="9397580" y="5719070"/>
                    <a:pt x="9394590" y="5670353"/>
                  </a:cubicBezTo>
                  <a:cubicBezTo>
                    <a:pt x="9382296" y="5470315"/>
                    <a:pt x="9387332" y="5270226"/>
                    <a:pt x="9384874" y="5069890"/>
                  </a:cubicBezTo>
                  <a:cubicBezTo>
                    <a:pt x="9382486" y="4874875"/>
                    <a:pt x="9394234" y="4681480"/>
                    <a:pt x="9395599" y="4486706"/>
                  </a:cubicBezTo>
                  <a:cubicBezTo>
                    <a:pt x="9418326" y="4489850"/>
                    <a:pt x="9442951" y="4490783"/>
                    <a:pt x="9463500" y="4484770"/>
                  </a:cubicBezTo>
                  <a:cubicBezTo>
                    <a:pt x="9469158" y="4555483"/>
                    <a:pt x="9474339" y="4626229"/>
                    <a:pt x="9478467" y="4697069"/>
                  </a:cubicBezTo>
                  <a:cubicBezTo>
                    <a:pt x="9483001" y="4774742"/>
                    <a:pt x="9483458" y="4852289"/>
                    <a:pt x="9482759" y="4929822"/>
                  </a:cubicBezTo>
                  <a:cubicBezTo>
                    <a:pt x="9453956" y="4930959"/>
                    <a:pt x="9425019" y="4933943"/>
                    <a:pt x="9397352" y="4937061"/>
                  </a:cubicBezTo>
                  <a:cubicBezTo>
                    <a:pt x="9391288" y="4937747"/>
                    <a:pt x="9392748" y="4946605"/>
                    <a:pt x="9398196" y="4947221"/>
                  </a:cubicBezTo>
                  <a:cubicBezTo>
                    <a:pt x="9425559" y="4950320"/>
                    <a:pt x="9454095" y="4953152"/>
                    <a:pt x="9482537" y="4954231"/>
                  </a:cubicBezTo>
                  <a:cubicBezTo>
                    <a:pt x="9482308" y="4973427"/>
                    <a:pt x="9482048" y="4992617"/>
                    <a:pt x="9481756" y="5011813"/>
                  </a:cubicBezTo>
                  <a:cubicBezTo>
                    <a:pt x="9475254" y="5013953"/>
                    <a:pt x="9468675" y="5015490"/>
                    <a:pt x="9461912" y="5015331"/>
                  </a:cubicBezTo>
                  <a:cubicBezTo>
                    <a:pt x="9443154" y="5014893"/>
                    <a:pt x="9441694" y="5042916"/>
                    <a:pt x="9460407" y="5044389"/>
                  </a:cubicBezTo>
                  <a:cubicBezTo>
                    <a:pt x="9467589" y="5044954"/>
                    <a:pt x="9474492" y="5044154"/>
                    <a:pt x="9481292" y="5042687"/>
                  </a:cubicBezTo>
                  <a:cubicBezTo>
                    <a:pt x="9480924" y="5066360"/>
                    <a:pt x="9480588" y="5090033"/>
                    <a:pt x="9480321" y="5113712"/>
                  </a:cubicBezTo>
                  <a:cubicBezTo>
                    <a:pt x="9476987" y="5114696"/>
                    <a:pt x="9473723" y="5115629"/>
                    <a:pt x="9470656" y="5116398"/>
                  </a:cubicBezTo>
                  <a:cubicBezTo>
                    <a:pt x="9453016" y="5120798"/>
                    <a:pt x="9458839" y="5147329"/>
                    <a:pt x="9476740" y="5143950"/>
                  </a:cubicBezTo>
                  <a:cubicBezTo>
                    <a:pt x="9477863" y="5143734"/>
                    <a:pt x="9478962" y="5143404"/>
                    <a:pt x="9480080" y="5143176"/>
                  </a:cubicBezTo>
                  <a:cubicBezTo>
                    <a:pt x="9479838" y="5175415"/>
                    <a:pt x="9479749" y="5207666"/>
                    <a:pt x="9480162" y="5239943"/>
                  </a:cubicBezTo>
                  <a:cubicBezTo>
                    <a:pt x="9481077" y="5310346"/>
                    <a:pt x="9486436" y="5376729"/>
                    <a:pt x="9480124" y="5447093"/>
                  </a:cubicBezTo>
                  <a:cubicBezTo>
                    <a:pt x="9475489" y="5498858"/>
                    <a:pt x="9476244" y="5551982"/>
                    <a:pt x="9477527" y="5604903"/>
                  </a:cubicBezTo>
                  <a:cubicBezTo>
                    <a:pt x="9469316" y="5610821"/>
                    <a:pt x="9467862" y="5625934"/>
                    <a:pt x="9478213" y="5633034"/>
                  </a:cubicBezTo>
                  <a:cubicBezTo>
                    <a:pt x="9478835" y="5657957"/>
                    <a:pt x="9479387" y="5682780"/>
                    <a:pt x="9479362" y="5707322"/>
                  </a:cubicBezTo>
                  <a:cubicBezTo>
                    <a:pt x="9479305" y="5749518"/>
                    <a:pt x="9479197" y="5791714"/>
                    <a:pt x="9479095" y="5833910"/>
                  </a:cubicBezTo>
                  <a:cubicBezTo>
                    <a:pt x="9492507" y="5836862"/>
                    <a:pt x="9505924" y="5839790"/>
                    <a:pt x="9519316" y="5842800"/>
                  </a:cubicBezTo>
                  <a:cubicBezTo>
                    <a:pt x="9519113" y="5806300"/>
                    <a:pt x="9518808" y="5769806"/>
                    <a:pt x="9518821" y="5733357"/>
                  </a:cubicBezTo>
                  <a:cubicBezTo>
                    <a:pt x="9518834" y="5706516"/>
                    <a:pt x="9518923" y="5679719"/>
                    <a:pt x="9519024" y="5652928"/>
                  </a:cubicBezTo>
                  <a:cubicBezTo>
                    <a:pt x="9525641" y="5656903"/>
                    <a:pt x="9531921" y="5661450"/>
                    <a:pt x="9537585" y="5667051"/>
                  </a:cubicBezTo>
                  <a:cubicBezTo>
                    <a:pt x="9549295" y="5678633"/>
                    <a:pt x="9572358" y="5665120"/>
                    <a:pt x="9562509" y="5649798"/>
                  </a:cubicBezTo>
                  <a:cubicBezTo>
                    <a:pt x="9554578" y="5637447"/>
                    <a:pt x="9545967" y="5628043"/>
                    <a:pt x="9532975" y="5621007"/>
                  </a:cubicBezTo>
                  <a:cubicBezTo>
                    <a:pt x="9528498" y="5618581"/>
                    <a:pt x="9523857" y="5616511"/>
                    <a:pt x="9519170" y="5614543"/>
                  </a:cubicBezTo>
                  <a:cubicBezTo>
                    <a:pt x="9519316" y="5577478"/>
                    <a:pt x="9519431" y="5540457"/>
                    <a:pt x="9519424" y="5503449"/>
                  </a:cubicBezTo>
                  <a:cubicBezTo>
                    <a:pt x="9533223" y="5497887"/>
                    <a:pt x="9546259" y="5489270"/>
                    <a:pt x="9560375" y="5486577"/>
                  </a:cubicBezTo>
                  <a:cubicBezTo>
                    <a:pt x="9560712" y="5488717"/>
                    <a:pt x="9560960" y="5490883"/>
                    <a:pt x="9560953" y="5493131"/>
                  </a:cubicBezTo>
                  <a:cubicBezTo>
                    <a:pt x="9560915" y="5501595"/>
                    <a:pt x="9567373" y="5506281"/>
                    <a:pt x="9573952" y="5506383"/>
                  </a:cubicBezTo>
                  <a:cubicBezTo>
                    <a:pt x="9578790" y="5624709"/>
                    <a:pt x="9585718" y="5742933"/>
                    <a:pt x="9597370" y="5860713"/>
                  </a:cubicBezTo>
                  <a:cubicBezTo>
                    <a:pt x="9861530" y="5922410"/>
                    <a:pt x="10123627" y="5993745"/>
                    <a:pt x="10388612" y="6051124"/>
                  </a:cubicBezTo>
                  <a:cubicBezTo>
                    <a:pt x="10386339" y="6029090"/>
                    <a:pt x="10384440" y="6007011"/>
                    <a:pt x="10382980" y="5984906"/>
                  </a:cubicBezTo>
                  <a:cubicBezTo>
                    <a:pt x="10382332" y="5932678"/>
                    <a:pt x="10380751" y="5880455"/>
                    <a:pt x="10379221" y="5828245"/>
                  </a:cubicBezTo>
                  <a:cubicBezTo>
                    <a:pt x="10379233" y="5827585"/>
                    <a:pt x="10379221" y="5826918"/>
                    <a:pt x="10379233" y="5826258"/>
                  </a:cubicBezTo>
                  <a:cubicBezTo>
                    <a:pt x="10380643" y="5752960"/>
                    <a:pt x="10382554" y="5679668"/>
                    <a:pt x="10384720" y="5606389"/>
                  </a:cubicBezTo>
                  <a:cubicBezTo>
                    <a:pt x="10386117" y="5559145"/>
                    <a:pt x="10404125" y="5509082"/>
                    <a:pt x="10392111" y="5463825"/>
                  </a:cubicBezTo>
                  <a:cubicBezTo>
                    <a:pt x="10393387" y="5452084"/>
                    <a:pt x="10394676" y="5440356"/>
                    <a:pt x="10395959" y="5428640"/>
                  </a:cubicBezTo>
                  <a:cubicBezTo>
                    <a:pt x="10396080" y="5427579"/>
                    <a:pt x="10396023" y="5426621"/>
                    <a:pt x="10396004" y="5425643"/>
                  </a:cubicBezTo>
                  <a:cubicBezTo>
                    <a:pt x="10397807" y="5428468"/>
                    <a:pt x="10395832" y="5418264"/>
                    <a:pt x="10396105" y="5412822"/>
                  </a:cubicBezTo>
                  <a:cubicBezTo>
                    <a:pt x="10396842" y="5398115"/>
                    <a:pt x="10398321" y="5383447"/>
                    <a:pt x="10399934" y="5368817"/>
                  </a:cubicBezTo>
                  <a:cubicBezTo>
                    <a:pt x="10400557" y="5363133"/>
                    <a:pt x="10401407" y="5357495"/>
                    <a:pt x="10402265" y="5351856"/>
                  </a:cubicBezTo>
                  <a:cubicBezTo>
                    <a:pt x="10409408" y="5364333"/>
                    <a:pt x="10421962" y="5370779"/>
                    <a:pt x="10435297" y="5371877"/>
                  </a:cubicBezTo>
                  <a:cubicBezTo>
                    <a:pt x="10437901" y="5387003"/>
                    <a:pt x="10440441" y="5402135"/>
                    <a:pt x="10443387" y="5417248"/>
                  </a:cubicBezTo>
                  <a:cubicBezTo>
                    <a:pt x="10446200" y="5431682"/>
                    <a:pt x="10453897" y="5441162"/>
                    <a:pt x="10463618" y="5446375"/>
                  </a:cubicBezTo>
                  <a:cubicBezTo>
                    <a:pt x="10463618" y="5463114"/>
                    <a:pt x="10463593" y="5479853"/>
                    <a:pt x="10463644" y="5496591"/>
                  </a:cubicBezTo>
                  <a:cubicBezTo>
                    <a:pt x="10461796" y="5498915"/>
                    <a:pt x="10460469" y="5501843"/>
                    <a:pt x="10460101" y="5505481"/>
                  </a:cubicBezTo>
                  <a:cubicBezTo>
                    <a:pt x="10457262" y="5533301"/>
                    <a:pt x="10454386" y="5561069"/>
                    <a:pt x="10452125" y="5588876"/>
                  </a:cubicBezTo>
                  <a:cubicBezTo>
                    <a:pt x="10451928" y="5551741"/>
                    <a:pt x="10450823" y="5514594"/>
                    <a:pt x="10448124" y="5477395"/>
                  </a:cubicBezTo>
                  <a:cubicBezTo>
                    <a:pt x="10445940" y="5447309"/>
                    <a:pt x="10405160" y="5444242"/>
                    <a:pt x="10400893" y="5474957"/>
                  </a:cubicBezTo>
                  <a:cubicBezTo>
                    <a:pt x="10379163" y="5631376"/>
                    <a:pt x="10374896" y="5790247"/>
                    <a:pt x="10393095" y="5947175"/>
                  </a:cubicBezTo>
                  <a:cubicBezTo>
                    <a:pt x="10393089" y="5964148"/>
                    <a:pt x="10393451" y="5981363"/>
                    <a:pt x="10393876" y="5998654"/>
                  </a:cubicBezTo>
                  <a:cubicBezTo>
                    <a:pt x="10388174" y="6003823"/>
                    <a:pt x="10388161" y="6013786"/>
                    <a:pt x="10394378" y="6018161"/>
                  </a:cubicBezTo>
                  <a:cubicBezTo>
                    <a:pt x="10394683" y="6029610"/>
                    <a:pt x="10394975" y="6041097"/>
                    <a:pt x="10395216" y="6052578"/>
                  </a:cubicBezTo>
                  <a:cubicBezTo>
                    <a:pt x="10437869" y="6061779"/>
                    <a:pt x="10480617" y="6070492"/>
                    <a:pt x="10523442" y="6078855"/>
                  </a:cubicBezTo>
                  <a:cubicBezTo>
                    <a:pt x="10523105" y="6059341"/>
                    <a:pt x="10522648" y="6039834"/>
                    <a:pt x="10521835" y="6020327"/>
                  </a:cubicBezTo>
                  <a:cubicBezTo>
                    <a:pt x="10522216" y="6020308"/>
                    <a:pt x="10522591" y="6020314"/>
                    <a:pt x="10522972" y="6020295"/>
                  </a:cubicBezTo>
                  <a:cubicBezTo>
                    <a:pt x="10536174" y="6019545"/>
                    <a:pt x="10548715" y="6017907"/>
                    <a:pt x="10561053" y="6016504"/>
                  </a:cubicBezTo>
                  <a:cubicBezTo>
                    <a:pt x="10562323" y="6022898"/>
                    <a:pt x="10563453" y="6029286"/>
                    <a:pt x="10564945" y="6035687"/>
                  </a:cubicBezTo>
                  <a:cubicBezTo>
                    <a:pt x="10568597" y="6051378"/>
                    <a:pt x="10592377" y="6046120"/>
                    <a:pt x="10589342" y="6030302"/>
                  </a:cubicBezTo>
                  <a:cubicBezTo>
                    <a:pt x="10588326" y="6025019"/>
                    <a:pt x="10587685" y="6019704"/>
                    <a:pt x="10586802" y="6014415"/>
                  </a:cubicBezTo>
                  <a:cubicBezTo>
                    <a:pt x="10602709" y="6013780"/>
                    <a:pt x="10618711" y="6014827"/>
                    <a:pt x="10635716" y="6020327"/>
                  </a:cubicBezTo>
                  <a:cubicBezTo>
                    <a:pt x="10652264" y="6025680"/>
                    <a:pt x="10658671" y="6002572"/>
                    <a:pt x="10643958" y="5995498"/>
                  </a:cubicBezTo>
                  <a:cubicBezTo>
                    <a:pt x="10622413" y="5985135"/>
                    <a:pt x="10603128" y="5983389"/>
                    <a:pt x="10582249" y="5985148"/>
                  </a:cubicBezTo>
                  <a:cubicBezTo>
                    <a:pt x="10576896" y="5942888"/>
                    <a:pt x="10574978" y="5900356"/>
                    <a:pt x="10574934" y="5857735"/>
                  </a:cubicBezTo>
                  <a:cubicBezTo>
                    <a:pt x="10589964" y="5766542"/>
                    <a:pt x="10587158" y="5674194"/>
                    <a:pt x="10592962" y="5581897"/>
                  </a:cubicBezTo>
                  <a:cubicBezTo>
                    <a:pt x="10598511" y="5493689"/>
                    <a:pt x="10638834" y="5402389"/>
                    <a:pt x="10619606" y="5313959"/>
                  </a:cubicBezTo>
                  <a:cubicBezTo>
                    <a:pt x="10618292" y="5307933"/>
                    <a:pt x="10613453" y="5301970"/>
                    <a:pt x="10607319" y="5300338"/>
                  </a:cubicBezTo>
                  <a:cubicBezTo>
                    <a:pt x="10576312" y="5292070"/>
                    <a:pt x="10544803" y="5287556"/>
                    <a:pt x="10514412" y="5289327"/>
                  </a:cubicBezTo>
                  <a:cubicBezTo>
                    <a:pt x="10503077" y="5200548"/>
                    <a:pt x="10496423" y="5111502"/>
                    <a:pt x="10493635" y="5022062"/>
                  </a:cubicBezTo>
                  <a:cubicBezTo>
                    <a:pt x="10493140" y="4979720"/>
                    <a:pt x="10492492" y="4937372"/>
                    <a:pt x="10492111" y="4895005"/>
                  </a:cubicBezTo>
                  <a:cubicBezTo>
                    <a:pt x="10491920" y="4873726"/>
                    <a:pt x="10479906" y="4859534"/>
                    <a:pt x="10464679" y="4852720"/>
                  </a:cubicBezTo>
                  <a:cubicBezTo>
                    <a:pt x="10464641" y="4851615"/>
                    <a:pt x="10464634" y="4850491"/>
                    <a:pt x="10464596" y="4849380"/>
                  </a:cubicBezTo>
                  <a:cubicBezTo>
                    <a:pt x="10463288" y="4812461"/>
                    <a:pt x="10461745" y="4775568"/>
                    <a:pt x="10459827" y="4738719"/>
                  </a:cubicBezTo>
                  <a:cubicBezTo>
                    <a:pt x="10470102" y="4735957"/>
                    <a:pt x="10479754" y="4730724"/>
                    <a:pt x="10486186" y="4722996"/>
                  </a:cubicBezTo>
                  <a:cubicBezTo>
                    <a:pt x="10535716" y="4663440"/>
                    <a:pt x="10525829" y="4596244"/>
                    <a:pt x="10531297" y="4522470"/>
                  </a:cubicBezTo>
                  <a:cubicBezTo>
                    <a:pt x="10538460" y="4425562"/>
                    <a:pt x="10543660" y="4328515"/>
                    <a:pt x="10547972" y="4231436"/>
                  </a:cubicBezTo>
                  <a:cubicBezTo>
                    <a:pt x="10551210" y="4158430"/>
                    <a:pt x="10549496" y="4085393"/>
                    <a:pt x="10546245" y="4012342"/>
                  </a:cubicBezTo>
                  <a:cubicBezTo>
                    <a:pt x="10552093" y="4058335"/>
                    <a:pt x="10550226" y="4104608"/>
                    <a:pt x="10551566" y="4152188"/>
                  </a:cubicBezTo>
                  <a:cubicBezTo>
                    <a:pt x="10553528" y="4221918"/>
                    <a:pt x="10571772" y="4290434"/>
                    <a:pt x="10591533" y="4356849"/>
                  </a:cubicBezTo>
                  <a:cubicBezTo>
                    <a:pt x="10597953" y="4378458"/>
                    <a:pt x="10632478" y="4370997"/>
                    <a:pt x="10625880" y="4349267"/>
                  </a:cubicBezTo>
                  <a:cubicBezTo>
                    <a:pt x="10603280" y="4274775"/>
                    <a:pt x="10586580" y="4201934"/>
                    <a:pt x="10583481" y="4123823"/>
                  </a:cubicBezTo>
                  <a:cubicBezTo>
                    <a:pt x="10580966" y="4060551"/>
                    <a:pt x="10583722" y="4004913"/>
                    <a:pt x="10562875" y="3944143"/>
                  </a:cubicBezTo>
                  <a:cubicBezTo>
                    <a:pt x="10559586" y="3934561"/>
                    <a:pt x="10549972" y="3931729"/>
                    <a:pt x="10542320" y="3933774"/>
                  </a:cubicBezTo>
                  <a:cubicBezTo>
                    <a:pt x="10540974" y="3909066"/>
                    <a:pt x="10539603" y="3884352"/>
                    <a:pt x="10538294" y="3859637"/>
                  </a:cubicBezTo>
                  <a:cubicBezTo>
                    <a:pt x="10558513" y="3863746"/>
                    <a:pt x="10578744" y="3868350"/>
                    <a:pt x="10599083" y="3871969"/>
                  </a:cubicBezTo>
                  <a:cubicBezTo>
                    <a:pt x="10674889" y="3885463"/>
                    <a:pt x="10749095" y="3885711"/>
                    <a:pt x="10825651" y="3880573"/>
                  </a:cubicBezTo>
                  <a:cubicBezTo>
                    <a:pt x="10872323" y="3877437"/>
                    <a:pt x="10916761" y="3874579"/>
                    <a:pt x="10960525" y="3873176"/>
                  </a:cubicBezTo>
                  <a:cubicBezTo>
                    <a:pt x="10961979" y="3975773"/>
                    <a:pt x="10979257" y="4081360"/>
                    <a:pt x="10977626" y="4184669"/>
                  </a:cubicBezTo>
                  <a:cubicBezTo>
                    <a:pt x="10976787" y="4237812"/>
                    <a:pt x="10963313" y="4308348"/>
                    <a:pt x="10971942" y="4368330"/>
                  </a:cubicBezTo>
                  <a:cubicBezTo>
                    <a:pt x="10971790" y="4368342"/>
                    <a:pt x="10971625" y="4368349"/>
                    <a:pt x="10971479" y="4368355"/>
                  </a:cubicBezTo>
                  <a:cubicBezTo>
                    <a:pt x="10970298" y="4363669"/>
                    <a:pt x="10969415" y="4358773"/>
                    <a:pt x="10968005" y="4354233"/>
                  </a:cubicBezTo>
                  <a:cubicBezTo>
                    <a:pt x="10964087" y="4341628"/>
                    <a:pt x="10948396" y="4334249"/>
                    <a:pt x="10937659" y="4344523"/>
                  </a:cubicBezTo>
                  <a:lnTo>
                    <a:pt x="10921301" y="4360157"/>
                  </a:lnTo>
                  <a:cubicBezTo>
                    <a:pt x="10916678" y="4364577"/>
                    <a:pt x="10915345" y="4369689"/>
                    <a:pt x="10915884" y="4374502"/>
                  </a:cubicBezTo>
                  <a:cubicBezTo>
                    <a:pt x="10911579" y="4375073"/>
                    <a:pt x="10907356" y="4375848"/>
                    <a:pt x="10903077" y="4376458"/>
                  </a:cubicBezTo>
                  <a:cubicBezTo>
                    <a:pt x="10884452" y="4294371"/>
                    <a:pt x="10874070" y="4211046"/>
                    <a:pt x="10862119" y="4127754"/>
                  </a:cubicBezTo>
                  <a:cubicBezTo>
                    <a:pt x="10860220" y="4114495"/>
                    <a:pt x="10840548" y="4119219"/>
                    <a:pt x="10842009" y="4132205"/>
                  </a:cubicBezTo>
                  <a:cubicBezTo>
                    <a:pt x="10851318" y="4215384"/>
                    <a:pt x="10858144" y="4298759"/>
                    <a:pt x="10875733" y="4380642"/>
                  </a:cubicBezTo>
                  <a:cubicBezTo>
                    <a:pt x="10820031" y="4389767"/>
                    <a:pt x="10764964" y="4402137"/>
                    <a:pt x="10706550" y="4418088"/>
                  </a:cubicBezTo>
                  <a:cubicBezTo>
                    <a:pt x="10686097" y="4423670"/>
                    <a:pt x="10692663" y="4454017"/>
                    <a:pt x="10713662" y="4450270"/>
                  </a:cubicBezTo>
                  <a:cubicBezTo>
                    <a:pt x="10752397" y="4443361"/>
                    <a:pt x="10790789" y="4438078"/>
                    <a:pt x="10829048" y="4433887"/>
                  </a:cubicBezTo>
                  <a:cubicBezTo>
                    <a:pt x="10790910" y="4464621"/>
                    <a:pt x="10750461" y="4499590"/>
                    <a:pt x="10737767" y="4539240"/>
                  </a:cubicBezTo>
                  <a:cubicBezTo>
                    <a:pt x="10718253" y="4600187"/>
                    <a:pt x="10731169" y="4671841"/>
                    <a:pt x="10731677" y="4734788"/>
                  </a:cubicBezTo>
                  <a:cubicBezTo>
                    <a:pt x="10731830" y="4753806"/>
                    <a:pt x="10731779" y="4772825"/>
                    <a:pt x="10731861" y="4791849"/>
                  </a:cubicBezTo>
                  <a:cubicBezTo>
                    <a:pt x="10712030" y="4793348"/>
                    <a:pt x="10694155" y="4806302"/>
                    <a:pt x="10695838" y="4830724"/>
                  </a:cubicBezTo>
                  <a:cubicBezTo>
                    <a:pt x="10704804" y="4960937"/>
                    <a:pt x="10714215" y="5091125"/>
                    <a:pt x="10722730" y="5221370"/>
                  </a:cubicBezTo>
                  <a:cubicBezTo>
                    <a:pt x="10725448" y="5262810"/>
                    <a:pt x="10726985" y="5303996"/>
                    <a:pt x="10729620" y="5344947"/>
                  </a:cubicBezTo>
                  <a:cubicBezTo>
                    <a:pt x="10729506" y="5362848"/>
                    <a:pt x="10729353" y="5380755"/>
                    <a:pt x="10729264" y="5398655"/>
                  </a:cubicBezTo>
                  <a:cubicBezTo>
                    <a:pt x="10729214" y="5408758"/>
                    <a:pt x="10732122" y="5417102"/>
                    <a:pt x="10736878" y="5423649"/>
                  </a:cubicBezTo>
                  <a:cubicBezTo>
                    <a:pt x="10739481" y="5444350"/>
                    <a:pt x="10743234" y="5464956"/>
                    <a:pt x="10747609" y="5485523"/>
                  </a:cubicBezTo>
                  <a:cubicBezTo>
                    <a:pt x="10747394" y="5493810"/>
                    <a:pt x="10747216" y="5502103"/>
                    <a:pt x="10746987" y="5510390"/>
                  </a:cubicBezTo>
                  <a:cubicBezTo>
                    <a:pt x="10742822" y="5509361"/>
                    <a:pt x="10738631" y="5508409"/>
                    <a:pt x="10734414" y="5507545"/>
                  </a:cubicBezTo>
                  <a:cubicBezTo>
                    <a:pt x="10733062" y="5497061"/>
                    <a:pt x="10731804" y="5486577"/>
                    <a:pt x="10730331" y="5476093"/>
                  </a:cubicBezTo>
                  <a:cubicBezTo>
                    <a:pt x="10725791" y="5443912"/>
                    <a:pt x="10681417" y="5452605"/>
                    <a:pt x="10677232" y="5480507"/>
                  </a:cubicBezTo>
                  <a:cubicBezTo>
                    <a:pt x="10676261" y="5486984"/>
                    <a:pt x="10675467" y="5493473"/>
                    <a:pt x="10674565" y="5499957"/>
                  </a:cubicBezTo>
                  <a:cubicBezTo>
                    <a:pt x="10666984" y="5499493"/>
                    <a:pt x="10659408" y="5499131"/>
                    <a:pt x="10651890" y="5498934"/>
                  </a:cubicBezTo>
                  <a:cubicBezTo>
                    <a:pt x="10586408" y="5497201"/>
                    <a:pt x="10581455" y="5600458"/>
                    <a:pt x="10646651" y="5600198"/>
                  </a:cubicBezTo>
                  <a:cubicBezTo>
                    <a:pt x="10652074" y="5600179"/>
                    <a:pt x="10657605" y="5600166"/>
                    <a:pt x="10663199" y="5600192"/>
                  </a:cubicBezTo>
                  <a:cubicBezTo>
                    <a:pt x="10645171" y="5803880"/>
                    <a:pt x="10655655" y="6008681"/>
                    <a:pt x="10663364" y="6213119"/>
                  </a:cubicBezTo>
                  <a:cubicBezTo>
                    <a:pt x="10663828" y="6225400"/>
                    <a:pt x="10664240" y="6237693"/>
                    <a:pt x="10664691" y="6249974"/>
                  </a:cubicBezTo>
                  <a:cubicBezTo>
                    <a:pt x="10725156" y="6245250"/>
                    <a:pt x="10785786" y="6242710"/>
                    <a:pt x="10846485" y="6241859"/>
                  </a:cubicBezTo>
                  <a:cubicBezTo>
                    <a:pt x="10843177" y="6235287"/>
                    <a:pt x="10837932" y="6231229"/>
                    <a:pt x="10831925" y="6229419"/>
                  </a:cubicBezTo>
                  <a:cubicBezTo>
                    <a:pt x="10832026" y="6192545"/>
                    <a:pt x="10831976" y="6155709"/>
                    <a:pt x="10831347" y="6118948"/>
                  </a:cubicBezTo>
                  <a:cubicBezTo>
                    <a:pt x="10828534" y="5953588"/>
                    <a:pt x="10830833" y="5788374"/>
                    <a:pt x="10817421" y="5624156"/>
                  </a:cubicBezTo>
                  <a:cubicBezTo>
                    <a:pt x="10817440" y="5624144"/>
                    <a:pt x="10817459" y="5624137"/>
                    <a:pt x="10817479" y="5624125"/>
                  </a:cubicBezTo>
                  <a:cubicBezTo>
                    <a:pt x="10863021" y="5594019"/>
                    <a:pt x="10909522" y="5570296"/>
                    <a:pt x="10941583" y="5535669"/>
                  </a:cubicBezTo>
                  <a:cubicBezTo>
                    <a:pt x="10954696" y="5535364"/>
                    <a:pt x="10967027" y="5528691"/>
                    <a:pt x="10970107" y="5513438"/>
                  </a:cubicBezTo>
                  <a:cubicBezTo>
                    <a:pt x="10972806" y="5500071"/>
                    <a:pt x="10974717" y="5486711"/>
                    <a:pt x="10976717" y="5473350"/>
                  </a:cubicBezTo>
                  <a:cubicBezTo>
                    <a:pt x="10980223" y="5460606"/>
                    <a:pt x="10982458" y="5446737"/>
                    <a:pt x="10982801" y="5431142"/>
                  </a:cubicBezTo>
                  <a:cubicBezTo>
                    <a:pt x="10982871" y="5428189"/>
                    <a:pt x="10982858" y="5425039"/>
                    <a:pt x="10982858" y="5421941"/>
                  </a:cubicBezTo>
                  <a:cubicBezTo>
                    <a:pt x="10984547" y="5403278"/>
                    <a:pt x="10985538" y="5384622"/>
                    <a:pt x="10986198" y="5365972"/>
                  </a:cubicBezTo>
                  <a:cubicBezTo>
                    <a:pt x="11007166" y="5366721"/>
                    <a:pt x="11028775" y="5364930"/>
                    <a:pt x="11050543" y="5363425"/>
                  </a:cubicBezTo>
                  <a:cubicBezTo>
                    <a:pt x="11090814" y="5360631"/>
                    <a:pt x="11131607" y="5360822"/>
                    <a:pt x="11172456" y="5361978"/>
                  </a:cubicBezTo>
                  <a:cubicBezTo>
                    <a:pt x="11174698" y="5378437"/>
                    <a:pt x="11177143" y="5394902"/>
                    <a:pt x="11179873" y="5411349"/>
                  </a:cubicBezTo>
                  <a:cubicBezTo>
                    <a:pt x="11183550" y="5433421"/>
                    <a:pt x="11217433" y="5425890"/>
                    <a:pt x="11213763" y="5403869"/>
                  </a:cubicBezTo>
                  <a:cubicBezTo>
                    <a:pt x="11211509" y="5390299"/>
                    <a:pt x="11209540" y="5376716"/>
                    <a:pt x="11207603" y="5363133"/>
                  </a:cubicBezTo>
                  <a:cubicBezTo>
                    <a:pt x="11244395" y="5364537"/>
                    <a:pt x="11281124" y="5366289"/>
                    <a:pt x="11317452" y="5367026"/>
                  </a:cubicBezTo>
                  <a:cubicBezTo>
                    <a:pt x="11343697" y="5367553"/>
                    <a:pt x="11345557" y="5326018"/>
                    <a:pt x="11319548" y="5326519"/>
                  </a:cubicBezTo>
                  <a:cubicBezTo>
                    <a:pt x="11280730" y="5327262"/>
                    <a:pt x="11241906" y="5328050"/>
                    <a:pt x="11203076" y="5328761"/>
                  </a:cubicBezTo>
                  <a:cubicBezTo>
                    <a:pt x="11195843" y="5270322"/>
                    <a:pt x="11191182" y="5211737"/>
                    <a:pt x="11188446" y="5153056"/>
                  </a:cubicBezTo>
                  <a:cubicBezTo>
                    <a:pt x="11233359" y="5161959"/>
                    <a:pt x="11281841" y="5171732"/>
                    <a:pt x="11282178" y="5172551"/>
                  </a:cubicBezTo>
                  <a:cubicBezTo>
                    <a:pt x="11290541" y="5193284"/>
                    <a:pt x="11317528" y="5178863"/>
                    <a:pt x="11315858" y="5160359"/>
                  </a:cubicBezTo>
                  <a:cubicBezTo>
                    <a:pt x="11315528" y="5156644"/>
                    <a:pt x="11315198" y="5152929"/>
                    <a:pt x="11314861" y="5149221"/>
                  </a:cubicBezTo>
                  <a:cubicBezTo>
                    <a:pt x="11314131" y="5141074"/>
                    <a:pt x="11304511" y="5133625"/>
                    <a:pt x="11296643" y="5133790"/>
                  </a:cubicBezTo>
                  <a:cubicBezTo>
                    <a:pt x="11258454" y="5134610"/>
                    <a:pt x="11222856" y="5126780"/>
                    <a:pt x="11187074" y="5118315"/>
                  </a:cubicBezTo>
                  <a:cubicBezTo>
                    <a:pt x="11185144" y="5063147"/>
                    <a:pt x="11184597" y="5007908"/>
                    <a:pt x="11184839" y="4952631"/>
                  </a:cubicBezTo>
                  <a:cubicBezTo>
                    <a:pt x="11229765" y="4954860"/>
                    <a:pt x="11274298" y="4952377"/>
                    <a:pt x="11317097" y="4943379"/>
                  </a:cubicBezTo>
                  <a:cubicBezTo>
                    <a:pt x="11324120" y="4998275"/>
                    <a:pt x="11330355" y="5053285"/>
                    <a:pt x="11337239" y="5108232"/>
                  </a:cubicBezTo>
                  <a:cubicBezTo>
                    <a:pt x="11340820" y="5136800"/>
                    <a:pt x="11384387" y="5126970"/>
                    <a:pt x="11380882" y="5098592"/>
                  </a:cubicBezTo>
                  <a:cubicBezTo>
                    <a:pt x="11368316" y="4997030"/>
                    <a:pt x="11358270" y="4895195"/>
                    <a:pt x="11340553" y="4794338"/>
                  </a:cubicBezTo>
                  <a:cubicBezTo>
                    <a:pt x="11335512" y="4765675"/>
                    <a:pt x="11291373" y="4775441"/>
                    <a:pt x="11296446" y="4804086"/>
                  </a:cubicBezTo>
                  <a:cubicBezTo>
                    <a:pt x="11302472" y="4838065"/>
                    <a:pt x="11307451" y="4872177"/>
                    <a:pt x="11312124" y="4906327"/>
                  </a:cubicBezTo>
                  <a:cubicBezTo>
                    <a:pt x="11269605" y="4910270"/>
                    <a:pt x="11227968" y="4916074"/>
                    <a:pt x="11185105" y="4914792"/>
                  </a:cubicBezTo>
                  <a:cubicBezTo>
                    <a:pt x="11185690" y="4853565"/>
                    <a:pt x="11186915" y="4792306"/>
                    <a:pt x="11187887" y="4731067"/>
                  </a:cubicBezTo>
                  <a:cubicBezTo>
                    <a:pt x="11252269" y="4744288"/>
                    <a:pt x="11314760" y="4760988"/>
                    <a:pt x="11383035" y="4755083"/>
                  </a:cubicBezTo>
                  <a:cubicBezTo>
                    <a:pt x="11386718" y="4754772"/>
                    <a:pt x="11389340" y="4753146"/>
                    <a:pt x="11391442" y="4751070"/>
                  </a:cubicBezTo>
                  <a:cubicBezTo>
                    <a:pt x="11408276" y="4915865"/>
                    <a:pt x="11400974" y="5086305"/>
                    <a:pt x="11396421" y="5251437"/>
                  </a:cubicBezTo>
                  <a:cubicBezTo>
                    <a:pt x="11394808" y="5309914"/>
                    <a:pt x="11382070" y="5352713"/>
                    <a:pt x="11393474" y="5411311"/>
                  </a:cubicBezTo>
                  <a:cubicBezTo>
                    <a:pt x="11402294" y="5456618"/>
                    <a:pt x="11417033" y="5528233"/>
                    <a:pt x="11385715" y="5567699"/>
                  </a:cubicBezTo>
                  <a:cubicBezTo>
                    <a:pt x="11356689" y="5604294"/>
                    <a:pt x="11414645" y="5652903"/>
                    <a:pt x="11447272" y="5620486"/>
                  </a:cubicBezTo>
                  <a:cubicBezTo>
                    <a:pt x="11518601" y="5549595"/>
                    <a:pt x="11481066" y="5440521"/>
                    <a:pt x="11476393" y="5346096"/>
                  </a:cubicBezTo>
                  <a:cubicBezTo>
                    <a:pt x="11477097" y="5345944"/>
                    <a:pt x="11477745" y="5345811"/>
                    <a:pt x="11478463" y="5345645"/>
                  </a:cubicBezTo>
                  <a:cubicBezTo>
                    <a:pt x="11540775" y="5331529"/>
                    <a:pt x="11597900" y="5332615"/>
                    <a:pt x="11661419" y="5337136"/>
                  </a:cubicBezTo>
                  <a:cubicBezTo>
                    <a:pt x="11715172" y="5340965"/>
                    <a:pt x="11779789" y="5329593"/>
                    <a:pt x="11833866" y="5343664"/>
                  </a:cubicBezTo>
                  <a:cubicBezTo>
                    <a:pt x="11836355" y="5370366"/>
                    <a:pt x="11872188" y="5382348"/>
                    <a:pt x="11888247" y="5364378"/>
                  </a:cubicBezTo>
                  <a:cubicBezTo>
                    <a:pt x="11912250" y="5369687"/>
                    <a:pt x="11933186" y="5361400"/>
                    <a:pt x="11955532" y="5347125"/>
                  </a:cubicBezTo>
                  <a:cubicBezTo>
                    <a:pt x="11953373" y="5420175"/>
                    <a:pt x="11952820" y="5493131"/>
                    <a:pt x="11958193" y="5565400"/>
                  </a:cubicBezTo>
                  <a:cubicBezTo>
                    <a:pt x="11948801" y="5576284"/>
                    <a:pt x="11944851" y="5591975"/>
                    <a:pt x="11952547" y="5608326"/>
                  </a:cubicBezTo>
                  <a:lnTo>
                    <a:pt x="11961482" y="5627319"/>
                  </a:lnTo>
                  <a:cubicBezTo>
                    <a:pt x="11947836" y="5626881"/>
                    <a:pt x="11934190" y="5626658"/>
                    <a:pt x="11920569" y="5626582"/>
                  </a:cubicBezTo>
                  <a:cubicBezTo>
                    <a:pt x="11912060" y="5611939"/>
                    <a:pt x="11896471" y="5602547"/>
                    <a:pt x="11877173" y="5609494"/>
                  </a:cubicBezTo>
                  <a:cubicBezTo>
                    <a:pt x="11856192" y="5617057"/>
                    <a:pt x="11836533" y="5624728"/>
                    <a:pt x="11817870" y="5632875"/>
                  </a:cubicBezTo>
                  <a:cubicBezTo>
                    <a:pt x="11762574" y="5641098"/>
                    <a:pt x="11711222" y="5658935"/>
                    <a:pt x="11669318" y="5696038"/>
                  </a:cubicBezTo>
                  <a:cubicBezTo>
                    <a:pt x="11655266" y="5708484"/>
                    <a:pt x="11666016" y="5731484"/>
                    <a:pt x="11681237" y="5733459"/>
                  </a:cubicBezTo>
                  <a:cubicBezTo>
                    <a:pt x="11677713" y="5738133"/>
                    <a:pt x="11674233" y="5742882"/>
                    <a:pt x="11670899" y="5747918"/>
                  </a:cubicBezTo>
                  <a:cubicBezTo>
                    <a:pt x="11659057" y="5751880"/>
                    <a:pt x="11648897" y="5759113"/>
                    <a:pt x="11639899" y="5768346"/>
                  </a:cubicBezTo>
                  <a:cubicBezTo>
                    <a:pt x="11631250" y="5735586"/>
                    <a:pt x="11616740" y="5705417"/>
                    <a:pt x="11592242" y="5682475"/>
                  </a:cubicBezTo>
                  <a:cubicBezTo>
                    <a:pt x="11596858" y="5661298"/>
                    <a:pt x="11584698" y="5638355"/>
                    <a:pt x="11557355" y="5635440"/>
                  </a:cubicBezTo>
                  <a:cubicBezTo>
                    <a:pt x="11499265" y="5629255"/>
                    <a:pt x="11443982" y="5645658"/>
                    <a:pt x="11385899" y="5640158"/>
                  </a:cubicBezTo>
                  <a:cubicBezTo>
                    <a:pt x="11337950" y="5635618"/>
                    <a:pt x="11292090" y="5630094"/>
                    <a:pt x="11244611" y="5640393"/>
                  </a:cubicBezTo>
                  <a:cubicBezTo>
                    <a:pt x="11230698" y="5643403"/>
                    <a:pt x="11220018" y="5649245"/>
                    <a:pt x="11211610" y="5656897"/>
                  </a:cubicBezTo>
                  <a:cubicBezTo>
                    <a:pt x="11114620" y="5646801"/>
                    <a:pt x="10984052" y="5705455"/>
                    <a:pt x="10975282" y="5807125"/>
                  </a:cubicBezTo>
                  <a:cubicBezTo>
                    <a:pt x="10962817" y="5951594"/>
                    <a:pt x="10967637" y="6097149"/>
                    <a:pt x="10975314" y="6242342"/>
                  </a:cubicBezTo>
                  <a:cubicBezTo>
                    <a:pt x="11062119" y="6244132"/>
                    <a:pt x="11148879" y="6248596"/>
                    <a:pt x="11235264" y="6254210"/>
                  </a:cubicBezTo>
                  <a:cubicBezTo>
                    <a:pt x="11241373" y="6254610"/>
                    <a:pt x="11247475" y="6255099"/>
                    <a:pt x="11253590" y="6255524"/>
                  </a:cubicBezTo>
                  <a:cubicBezTo>
                    <a:pt x="11281721" y="6246545"/>
                    <a:pt x="11309915" y="6238093"/>
                    <a:pt x="11341195" y="6235096"/>
                  </a:cubicBezTo>
                  <a:cubicBezTo>
                    <a:pt x="11341112" y="6242875"/>
                    <a:pt x="11340979" y="6250666"/>
                    <a:pt x="11341023" y="6258426"/>
                  </a:cubicBezTo>
                  <a:cubicBezTo>
                    <a:pt x="11341030" y="6259849"/>
                    <a:pt x="11341176" y="6261182"/>
                    <a:pt x="11341442" y="6262439"/>
                  </a:cubicBezTo>
                  <a:cubicBezTo>
                    <a:pt x="11353050" y="6263462"/>
                    <a:pt x="11364652" y="6264554"/>
                    <a:pt x="11376253" y="6265646"/>
                  </a:cubicBezTo>
                  <a:cubicBezTo>
                    <a:pt x="11376736" y="6264020"/>
                    <a:pt x="11377085" y="6262281"/>
                    <a:pt x="11377098" y="6260293"/>
                  </a:cubicBezTo>
                  <a:cubicBezTo>
                    <a:pt x="11377148" y="6251327"/>
                    <a:pt x="11377352" y="6242316"/>
                    <a:pt x="11377549" y="6233312"/>
                  </a:cubicBezTo>
                  <a:cubicBezTo>
                    <a:pt x="11436102" y="6232867"/>
                    <a:pt x="11494789" y="6242945"/>
                    <a:pt x="11550884" y="6258788"/>
                  </a:cubicBezTo>
                  <a:cubicBezTo>
                    <a:pt x="11551291" y="6267259"/>
                    <a:pt x="11551596" y="6275749"/>
                    <a:pt x="11551964" y="6284226"/>
                  </a:cubicBezTo>
                  <a:cubicBezTo>
                    <a:pt x="11639118" y="6294208"/>
                    <a:pt x="11726227" y="6304864"/>
                    <a:pt x="11813374" y="6314503"/>
                  </a:cubicBezTo>
                  <a:cubicBezTo>
                    <a:pt x="11812530" y="6307512"/>
                    <a:pt x="11811660" y="6300508"/>
                    <a:pt x="11810746" y="6293516"/>
                  </a:cubicBezTo>
                  <a:cubicBezTo>
                    <a:pt x="11806523" y="6223882"/>
                    <a:pt x="11802002" y="6154261"/>
                    <a:pt x="11798427" y="6084550"/>
                  </a:cubicBezTo>
                  <a:cubicBezTo>
                    <a:pt x="11792426" y="5967876"/>
                    <a:pt x="11810980" y="5851994"/>
                    <a:pt x="11811558" y="5735440"/>
                  </a:cubicBezTo>
                  <a:cubicBezTo>
                    <a:pt x="11837289" y="5719730"/>
                    <a:pt x="11866073" y="5707303"/>
                    <a:pt x="11895334" y="5693606"/>
                  </a:cubicBezTo>
                  <a:cubicBezTo>
                    <a:pt x="11963126" y="5697131"/>
                    <a:pt x="12032011" y="5707672"/>
                    <a:pt x="12088183" y="5708472"/>
                  </a:cubicBezTo>
                  <a:cubicBezTo>
                    <a:pt x="12145835" y="5709291"/>
                    <a:pt x="12175388" y="5698642"/>
                    <a:pt x="12167958" y="5769324"/>
                  </a:cubicBezTo>
                  <a:cubicBezTo>
                    <a:pt x="12163926" y="5807659"/>
                    <a:pt x="12158014" y="5844000"/>
                    <a:pt x="12166549" y="5882081"/>
                  </a:cubicBezTo>
                  <a:cubicBezTo>
                    <a:pt x="12169870" y="5896895"/>
                    <a:pt x="12182240" y="5913501"/>
                    <a:pt x="12197943" y="5916891"/>
                  </a:cubicBezTo>
                  <a:cubicBezTo>
                    <a:pt x="12273940" y="5933319"/>
                    <a:pt x="12332138" y="5898108"/>
                    <a:pt x="12403220" y="5878163"/>
                  </a:cubicBezTo>
                  <a:cubicBezTo>
                    <a:pt x="12462370" y="5861564"/>
                    <a:pt x="12458211" y="5812859"/>
                    <a:pt x="12455512" y="5764968"/>
                  </a:cubicBezTo>
                  <a:cubicBezTo>
                    <a:pt x="12623571" y="5771305"/>
                    <a:pt x="12791547" y="5753233"/>
                    <a:pt x="12960997" y="5753601"/>
                  </a:cubicBezTo>
                  <a:cubicBezTo>
                    <a:pt x="13033051" y="5753760"/>
                    <a:pt x="13208927" y="5726722"/>
                    <a:pt x="13255320" y="5794692"/>
                  </a:cubicBezTo>
                  <a:cubicBezTo>
                    <a:pt x="13262298" y="5804928"/>
                    <a:pt x="13264965" y="5821210"/>
                    <a:pt x="13265658" y="5839199"/>
                  </a:cubicBezTo>
                  <a:cubicBezTo>
                    <a:pt x="13189604" y="5841282"/>
                    <a:pt x="13114039" y="5848521"/>
                    <a:pt x="13037813" y="5852801"/>
                  </a:cubicBezTo>
                  <a:cubicBezTo>
                    <a:pt x="12991611" y="5855398"/>
                    <a:pt x="12945395" y="5842069"/>
                    <a:pt x="12899104" y="5848477"/>
                  </a:cubicBezTo>
                  <a:cubicBezTo>
                    <a:pt x="12859873" y="5853906"/>
                    <a:pt x="12829552" y="5875070"/>
                    <a:pt x="12790563" y="5880595"/>
                  </a:cubicBezTo>
                  <a:cubicBezTo>
                    <a:pt x="12693110" y="5894406"/>
                    <a:pt x="12633255" y="5914193"/>
                    <a:pt x="12619145" y="5986297"/>
                  </a:cubicBezTo>
                  <a:cubicBezTo>
                    <a:pt x="12613119" y="5990297"/>
                    <a:pt x="12608375" y="5996273"/>
                    <a:pt x="12606394" y="6004623"/>
                  </a:cubicBezTo>
                  <a:cubicBezTo>
                    <a:pt x="12591948" y="6065412"/>
                    <a:pt x="12590437" y="6131452"/>
                    <a:pt x="12591910" y="6197619"/>
                  </a:cubicBezTo>
                  <a:cubicBezTo>
                    <a:pt x="12568916" y="6201448"/>
                    <a:pt x="12547269" y="6221691"/>
                    <a:pt x="12554654" y="6248241"/>
                  </a:cubicBezTo>
                  <a:cubicBezTo>
                    <a:pt x="12565081" y="6285699"/>
                    <a:pt x="12571412" y="6323158"/>
                    <a:pt x="12575159" y="6360617"/>
                  </a:cubicBezTo>
                  <a:cubicBezTo>
                    <a:pt x="12916090" y="6373914"/>
                    <a:pt x="13257104" y="6384874"/>
                    <a:pt x="13598163" y="6394672"/>
                  </a:cubicBezTo>
                  <a:cubicBezTo>
                    <a:pt x="13598099" y="6336658"/>
                    <a:pt x="13598328" y="6278638"/>
                    <a:pt x="13599306" y="6220612"/>
                  </a:cubicBezTo>
                  <a:cubicBezTo>
                    <a:pt x="13600023" y="6177940"/>
                    <a:pt x="13596289" y="6135535"/>
                    <a:pt x="13569111" y="6105093"/>
                  </a:cubicBezTo>
                  <a:cubicBezTo>
                    <a:pt x="13644276" y="6102032"/>
                    <a:pt x="13717949" y="6087535"/>
                    <a:pt x="13791895" y="6074340"/>
                  </a:cubicBezTo>
                  <a:close/>
                  <a:moveTo>
                    <a:pt x="13302691" y="6173939"/>
                  </a:moveTo>
                  <a:cubicBezTo>
                    <a:pt x="13299782" y="6178327"/>
                    <a:pt x="13296963" y="6182899"/>
                    <a:pt x="13294245" y="6187567"/>
                  </a:cubicBezTo>
                  <a:cubicBezTo>
                    <a:pt x="13274154" y="6187230"/>
                    <a:pt x="13253142" y="6202737"/>
                    <a:pt x="13246379" y="6222479"/>
                  </a:cubicBezTo>
                  <a:cubicBezTo>
                    <a:pt x="13246296" y="6222409"/>
                    <a:pt x="13246214" y="6222326"/>
                    <a:pt x="13246131" y="6222250"/>
                  </a:cubicBezTo>
                  <a:cubicBezTo>
                    <a:pt x="13244982" y="6218091"/>
                    <a:pt x="13244080" y="6213773"/>
                    <a:pt x="13242804" y="6209696"/>
                  </a:cubicBezTo>
                  <a:cubicBezTo>
                    <a:pt x="13235520" y="6186430"/>
                    <a:pt x="13216985" y="6175641"/>
                    <a:pt x="13198690" y="6175927"/>
                  </a:cubicBezTo>
                  <a:cubicBezTo>
                    <a:pt x="13190410" y="6168174"/>
                    <a:pt x="13181774" y="6160763"/>
                    <a:pt x="13172649" y="6153842"/>
                  </a:cubicBezTo>
                  <a:cubicBezTo>
                    <a:pt x="13183095" y="6153753"/>
                    <a:pt x="13193572" y="6153829"/>
                    <a:pt x="13204164" y="6154369"/>
                  </a:cubicBezTo>
                  <a:cubicBezTo>
                    <a:pt x="13241724" y="6156267"/>
                    <a:pt x="13279266" y="6158020"/>
                    <a:pt x="13316807" y="6159633"/>
                  </a:cubicBezTo>
                  <a:cubicBezTo>
                    <a:pt x="13311708" y="6163024"/>
                    <a:pt x="13306888" y="6167621"/>
                    <a:pt x="13302691" y="6173939"/>
                  </a:cubicBezTo>
                  <a:close/>
                  <a:moveTo>
                    <a:pt x="12985997" y="6015513"/>
                  </a:moveTo>
                  <a:cubicBezTo>
                    <a:pt x="12982352" y="6009493"/>
                    <a:pt x="12978447" y="6003563"/>
                    <a:pt x="12973945" y="5997822"/>
                  </a:cubicBezTo>
                  <a:cubicBezTo>
                    <a:pt x="12967481" y="5989593"/>
                    <a:pt x="12958648" y="5985325"/>
                    <a:pt x="12949294" y="5983725"/>
                  </a:cubicBezTo>
                  <a:cubicBezTo>
                    <a:pt x="12936645" y="5954966"/>
                    <a:pt x="12895611" y="5958236"/>
                    <a:pt x="12875691" y="5982100"/>
                  </a:cubicBezTo>
                  <a:cubicBezTo>
                    <a:pt x="12857740" y="5986627"/>
                    <a:pt x="12841617" y="6000559"/>
                    <a:pt x="12839725" y="6021755"/>
                  </a:cubicBezTo>
                  <a:cubicBezTo>
                    <a:pt x="12836378" y="6059087"/>
                    <a:pt x="12834461" y="6096425"/>
                    <a:pt x="12833286" y="6133769"/>
                  </a:cubicBezTo>
                  <a:cubicBezTo>
                    <a:pt x="12828879" y="6091491"/>
                    <a:pt x="12822694" y="6049448"/>
                    <a:pt x="12813271" y="6007836"/>
                  </a:cubicBezTo>
                  <a:cubicBezTo>
                    <a:pt x="12804482" y="5969019"/>
                    <a:pt x="12746024" y="5964123"/>
                    <a:pt x="12734169" y="6003747"/>
                  </a:cubicBezTo>
                  <a:cubicBezTo>
                    <a:pt x="12722764" y="6041904"/>
                    <a:pt x="12716624" y="6080302"/>
                    <a:pt x="12713423" y="6118821"/>
                  </a:cubicBezTo>
                  <a:cubicBezTo>
                    <a:pt x="12712242" y="6106274"/>
                    <a:pt x="12711137" y="6093739"/>
                    <a:pt x="12709810" y="6081204"/>
                  </a:cubicBezTo>
                  <a:cubicBezTo>
                    <a:pt x="12708636" y="6070149"/>
                    <a:pt x="12690563" y="5997308"/>
                    <a:pt x="12705175" y="5988215"/>
                  </a:cubicBezTo>
                  <a:cubicBezTo>
                    <a:pt x="12726333" y="5975045"/>
                    <a:pt x="12762972" y="5973813"/>
                    <a:pt x="12787020" y="5969717"/>
                  </a:cubicBezTo>
                  <a:cubicBezTo>
                    <a:pt x="12850037" y="5958979"/>
                    <a:pt x="12904958" y="5927363"/>
                    <a:pt x="12969398" y="5929318"/>
                  </a:cubicBezTo>
                  <a:cubicBezTo>
                    <a:pt x="12976517" y="5929534"/>
                    <a:pt x="12983610" y="5929509"/>
                    <a:pt x="12990703" y="5929503"/>
                  </a:cubicBezTo>
                  <a:cubicBezTo>
                    <a:pt x="12988715" y="5958122"/>
                    <a:pt x="12987362" y="5986818"/>
                    <a:pt x="12985997" y="6015513"/>
                  </a:cubicBezTo>
                  <a:close/>
                  <a:moveTo>
                    <a:pt x="13175818" y="5672829"/>
                  </a:moveTo>
                  <a:cubicBezTo>
                    <a:pt x="13167588" y="5671350"/>
                    <a:pt x="13159193" y="5670283"/>
                    <a:pt x="13150818" y="5669153"/>
                  </a:cubicBezTo>
                  <a:cubicBezTo>
                    <a:pt x="13155218" y="5668391"/>
                    <a:pt x="13159505" y="5667324"/>
                    <a:pt x="13163873" y="5666505"/>
                  </a:cubicBezTo>
                  <a:cubicBezTo>
                    <a:pt x="13189229" y="5673318"/>
                    <a:pt x="13214381" y="5673344"/>
                    <a:pt x="13233692" y="5653868"/>
                  </a:cubicBezTo>
                  <a:cubicBezTo>
                    <a:pt x="13234822" y="5652731"/>
                    <a:pt x="13235743" y="5651525"/>
                    <a:pt x="13236587" y="5650312"/>
                  </a:cubicBezTo>
                  <a:cubicBezTo>
                    <a:pt x="13245242" y="5648121"/>
                    <a:pt x="13253916" y="5646121"/>
                    <a:pt x="13262565" y="5643778"/>
                  </a:cubicBezTo>
                  <a:cubicBezTo>
                    <a:pt x="13267842" y="5658110"/>
                    <a:pt x="13275627" y="5672728"/>
                    <a:pt x="13287736" y="5689466"/>
                  </a:cubicBezTo>
                  <a:cubicBezTo>
                    <a:pt x="13289254" y="5691555"/>
                    <a:pt x="13291153" y="5692895"/>
                    <a:pt x="13292893" y="5694572"/>
                  </a:cubicBezTo>
                  <a:cubicBezTo>
                    <a:pt x="13292791" y="5700064"/>
                    <a:pt x="13292461" y="5705557"/>
                    <a:pt x="13292429" y="5711050"/>
                  </a:cubicBezTo>
                  <a:cubicBezTo>
                    <a:pt x="13258558" y="5689314"/>
                    <a:pt x="13214197" y="5679706"/>
                    <a:pt x="13175818" y="5672829"/>
                  </a:cubicBezTo>
                  <a:close/>
                  <a:moveTo>
                    <a:pt x="13106495" y="5500217"/>
                  </a:moveTo>
                  <a:cubicBezTo>
                    <a:pt x="13108400" y="5498655"/>
                    <a:pt x="13110229" y="5497036"/>
                    <a:pt x="13112032" y="5495404"/>
                  </a:cubicBezTo>
                  <a:cubicBezTo>
                    <a:pt x="13111956" y="5511730"/>
                    <a:pt x="13112292" y="5527992"/>
                    <a:pt x="13113194" y="5544146"/>
                  </a:cubicBezTo>
                  <a:cubicBezTo>
                    <a:pt x="13111384" y="5529319"/>
                    <a:pt x="13108959" y="5514657"/>
                    <a:pt x="13106495" y="5500217"/>
                  </a:cubicBezTo>
                  <a:close/>
                  <a:moveTo>
                    <a:pt x="13048183" y="5045957"/>
                  </a:moveTo>
                  <a:cubicBezTo>
                    <a:pt x="13044366" y="5016773"/>
                    <a:pt x="13040810" y="4987550"/>
                    <a:pt x="13036873" y="4958378"/>
                  </a:cubicBezTo>
                  <a:cubicBezTo>
                    <a:pt x="13036073" y="4952422"/>
                    <a:pt x="13033978" y="4947469"/>
                    <a:pt x="13031101" y="4943265"/>
                  </a:cubicBezTo>
                  <a:cubicBezTo>
                    <a:pt x="13040277" y="4936413"/>
                    <a:pt x="13049478" y="4929593"/>
                    <a:pt x="13058559" y="4922621"/>
                  </a:cubicBezTo>
                  <a:cubicBezTo>
                    <a:pt x="13059854" y="4929339"/>
                    <a:pt x="13062623" y="4935645"/>
                    <a:pt x="13066553" y="4941189"/>
                  </a:cubicBezTo>
                  <a:cubicBezTo>
                    <a:pt x="13060864" y="4976209"/>
                    <a:pt x="13054539" y="5011108"/>
                    <a:pt x="13048183" y="5045957"/>
                  </a:cubicBezTo>
                  <a:close/>
                  <a:moveTo>
                    <a:pt x="12994214" y="4072083"/>
                  </a:moveTo>
                  <a:cubicBezTo>
                    <a:pt x="12994214" y="4075722"/>
                    <a:pt x="12994176" y="4079367"/>
                    <a:pt x="12994163" y="4083005"/>
                  </a:cubicBezTo>
                  <a:cubicBezTo>
                    <a:pt x="12984251" y="4084675"/>
                    <a:pt x="12974567" y="4090727"/>
                    <a:pt x="12970065" y="4100347"/>
                  </a:cubicBezTo>
                  <a:cubicBezTo>
                    <a:pt x="12957441" y="4093102"/>
                    <a:pt x="12939083" y="4096689"/>
                    <a:pt x="12931800" y="4110977"/>
                  </a:cubicBezTo>
                  <a:cubicBezTo>
                    <a:pt x="12896799" y="4115955"/>
                    <a:pt x="12862382" y="4111282"/>
                    <a:pt x="12821392" y="4108678"/>
                  </a:cubicBezTo>
                  <a:cubicBezTo>
                    <a:pt x="12801333" y="4107408"/>
                    <a:pt x="12785775" y="4112742"/>
                    <a:pt x="12773501" y="4122166"/>
                  </a:cubicBezTo>
                  <a:cubicBezTo>
                    <a:pt x="12768357" y="4119822"/>
                    <a:pt x="12762458" y="4119460"/>
                    <a:pt x="12756857" y="4120572"/>
                  </a:cubicBezTo>
                  <a:cubicBezTo>
                    <a:pt x="12757048" y="4115244"/>
                    <a:pt x="12757600" y="4110151"/>
                    <a:pt x="12758489" y="4105300"/>
                  </a:cubicBezTo>
                  <a:cubicBezTo>
                    <a:pt x="12769030" y="4102976"/>
                    <a:pt x="12779521" y="4100893"/>
                    <a:pt x="12789185" y="4098772"/>
                  </a:cubicBezTo>
                  <a:cubicBezTo>
                    <a:pt x="12817278" y="4092600"/>
                    <a:pt x="12845326" y="4086167"/>
                    <a:pt x="12873240" y="4079233"/>
                  </a:cubicBezTo>
                  <a:cubicBezTo>
                    <a:pt x="12881952" y="4080998"/>
                    <a:pt x="12890703" y="4082573"/>
                    <a:pt x="12899593" y="4083380"/>
                  </a:cubicBezTo>
                  <a:cubicBezTo>
                    <a:pt x="12909810" y="4084307"/>
                    <a:pt x="12914420" y="4076414"/>
                    <a:pt x="12913728" y="4068673"/>
                  </a:cubicBezTo>
                  <a:cubicBezTo>
                    <a:pt x="12932530" y="4063561"/>
                    <a:pt x="12951263" y="4058240"/>
                    <a:pt x="12969855" y="4052379"/>
                  </a:cubicBezTo>
                  <a:cubicBezTo>
                    <a:pt x="13028891" y="4033754"/>
                    <a:pt x="13091191" y="4049598"/>
                    <a:pt x="13151954" y="4044803"/>
                  </a:cubicBezTo>
                  <a:cubicBezTo>
                    <a:pt x="13152316" y="4087221"/>
                    <a:pt x="13138511" y="4144740"/>
                    <a:pt x="13137038" y="4164647"/>
                  </a:cubicBezTo>
                  <a:cubicBezTo>
                    <a:pt x="13135514" y="4185431"/>
                    <a:pt x="13137388" y="4207452"/>
                    <a:pt x="13140074" y="4229239"/>
                  </a:cubicBezTo>
                  <a:cubicBezTo>
                    <a:pt x="13133203" y="4230751"/>
                    <a:pt x="13126319" y="4232217"/>
                    <a:pt x="13119512" y="4234021"/>
                  </a:cubicBezTo>
                  <a:cubicBezTo>
                    <a:pt x="13097078" y="4239939"/>
                    <a:pt x="13104710" y="4275264"/>
                    <a:pt x="13127304" y="4269301"/>
                  </a:cubicBezTo>
                  <a:cubicBezTo>
                    <a:pt x="13133120" y="4267765"/>
                    <a:pt x="13139000" y="4266584"/>
                    <a:pt x="13144861" y="4265288"/>
                  </a:cubicBezTo>
                  <a:cubicBezTo>
                    <a:pt x="13145350" y="4268787"/>
                    <a:pt x="13145871" y="4272400"/>
                    <a:pt x="13146328" y="4275836"/>
                  </a:cubicBezTo>
                  <a:cubicBezTo>
                    <a:pt x="13146957" y="4280674"/>
                    <a:pt x="13149484" y="4284122"/>
                    <a:pt x="13152831" y="4286427"/>
                  </a:cubicBezTo>
                  <a:cubicBezTo>
                    <a:pt x="13132828" y="4291177"/>
                    <a:pt x="13112673" y="4296276"/>
                    <a:pt x="13092499" y="4300258"/>
                  </a:cubicBezTo>
                  <a:cubicBezTo>
                    <a:pt x="13102564" y="4232427"/>
                    <a:pt x="13115785" y="4163002"/>
                    <a:pt x="13093896" y="4096353"/>
                  </a:cubicBezTo>
                  <a:cubicBezTo>
                    <a:pt x="13089769" y="4083812"/>
                    <a:pt x="13081444" y="4075804"/>
                    <a:pt x="13067950" y="4074394"/>
                  </a:cubicBezTo>
                  <a:cubicBezTo>
                    <a:pt x="13061359" y="4073709"/>
                    <a:pt x="13055428" y="4073639"/>
                    <a:pt x="13049688" y="4073848"/>
                  </a:cubicBezTo>
                  <a:cubicBezTo>
                    <a:pt x="13048488" y="4039196"/>
                    <a:pt x="12994220" y="4036536"/>
                    <a:pt x="12994214" y="4072083"/>
                  </a:cubicBezTo>
                  <a:close/>
                  <a:moveTo>
                    <a:pt x="12952876" y="5375903"/>
                  </a:moveTo>
                  <a:cubicBezTo>
                    <a:pt x="12951783" y="5359247"/>
                    <a:pt x="12950964" y="5342705"/>
                    <a:pt x="12951085" y="5326532"/>
                  </a:cubicBezTo>
                  <a:cubicBezTo>
                    <a:pt x="12951186" y="5311520"/>
                    <a:pt x="12951364" y="5296509"/>
                    <a:pt x="12951510" y="5281491"/>
                  </a:cubicBezTo>
                  <a:cubicBezTo>
                    <a:pt x="12952183" y="5282298"/>
                    <a:pt x="12952952" y="5283053"/>
                    <a:pt x="12953650" y="5283841"/>
                  </a:cubicBezTo>
                  <a:cubicBezTo>
                    <a:pt x="12954323" y="5290407"/>
                    <a:pt x="12955003" y="5296966"/>
                    <a:pt x="12955689" y="5303526"/>
                  </a:cubicBezTo>
                  <a:cubicBezTo>
                    <a:pt x="12956470" y="5311070"/>
                    <a:pt x="12959162" y="5333371"/>
                    <a:pt x="12962274" y="5361057"/>
                  </a:cubicBezTo>
                  <a:cubicBezTo>
                    <a:pt x="12959143" y="5366004"/>
                    <a:pt x="12956044" y="5370982"/>
                    <a:pt x="12952876" y="5375903"/>
                  </a:cubicBezTo>
                  <a:close/>
                  <a:moveTo>
                    <a:pt x="12875812" y="5667921"/>
                  </a:moveTo>
                  <a:cubicBezTo>
                    <a:pt x="12877298" y="5663945"/>
                    <a:pt x="12878352" y="5659564"/>
                    <a:pt x="12878485" y="5654459"/>
                  </a:cubicBezTo>
                  <a:cubicBezTo>
                    <a:pt x="12878619" y="5649563"/>
                    <a:pt x="12878492" y="5644692"/>
                    <a:pt x="12878542" y="5639803"/>
                  </a:cubicBezTo>
                  <a:cubicBezTo>
                    <a:pt x="12879184" y="5639193"/>
                    <a:pt x="12879679" y="5638431"/>
                    <a:pt x="12880282" y="5637784"/>
                  </a:cubicBezTo>
                  <a:cubicBezTo>
                    <a:pt x="12884873" y="5639923"/>
                    <a:pt x="12889776" y="5640876"/>
                    <a:pt x="12894671" y="5641111"/>
                  </a:cubicBezTo>
                  <a:cubicBezTo>
                    <a:pt x="12895954" y="5642705"/>
                    <a:pt x="12896938" y="5644464"/>
                    <a:pt x="12898329" y="5645988"/>
                  </a:cubicBezTo>
                  <a:cubicBezTo>
                    <a:pt x="12905981" y="5654382"/>
                    <a:pt x="12915423" y="5660523"/>
                    <a:pt x="12925640" y="5665489"/>
                  </a:cubicBezTo>
                  <a:cubicBezTo>
                    <a:pt x="12908959" y="5666295"/>
                    <a:pt x="12892316" y="5667127"/>
                    <a:pt x="12875812" y="5667921"/>
                  </a:cubicBezTo>
                  <a:close/>
                  <a:moveTo>
                    <a:pt x="12848031" y="4194886"/>
                  </a:moveTo>
                  <a:cubicBezTo>
                    <a:pt x="12845180" y="4187361"/>
                    <a:pt x="12841916" y="4180033"/>
                    <a:pt x="12838322" y="4172858"/>
                  </a:cubicBezTo>
                  <a:cubicBezTo>
                    <a:pt x="12842500" y="4172178"/>
                    <a:pt x="12846996" y="4171810"/>
                    <a:pt x="12851841" y="4171778"/>
                  </a:cubicBezTo>
                  <a:cubicBezTo>
                    <a:pt x="12850183" y="4179290"/>
                    <a:pt x="12849059" y="4187063"/>
                    <a:pt x="12848031" y="4194886"/>
                  </a:cubicBezTo>
                  <a:close/>
                  <a:moveTo>
                    <a:pt x="12763284" y="4749253"/>
                  </a:moveTo>
                  <a:cubicBezTo>
                    <a:pt x="12763328" y="4718831"/>
                    <a:pt x="12763868" y="4688427"/>
                    <a:pt x="12764230" y="4658017"/>
                  </a:cubicBezTo>
                  <a:cubicBezTo>
                    <a:pt x="12765792" y="4659922"/>
                    <a:pt x="12767456" y="4661795"/>
                    <a:pt x="12769056" y="4663687"/>
                  </a:cubicBezTo>
                  <a:cubicBezTo>
                    <a:pt x="12771335" y="4699457"/>
                    <a:pt x="12771894" y="4735233"/>
                    <a:pt x="12768402" y="4769840"/>
                  </a:cubicBezTo>
                  <a:cubicBezTo>
                    <a:pt x="12766541" y="4763039"/>
                    <a:pt x="12764884" y="4756156"/>
                    <a:pt x="12763284" y="4749253"/>
                  </a:cubicBezTo>
                  <a:close/>
                  <a:moveTo>
                    <a:pt x="12786379" y="4920456"/>
                  </a:moveTo>
                  <a:cubicBezTo>
                    <a:pt x="12777768" y="4919948"/>
                    <a:pt x="12770523" y="4922113"/>
                    <a:pt x="12764439" y="4925720"/>
                  </a:cubicBezTo>
                  <a:cubicBezTo>
                    <a:pt x="12764242" y="4910067"/>
                    <a:pt x="12764122" y="4894414"/>
                    <a:pt x="12763969" y="4878755"/>
                  </a:cubicBezTo>
                  <a:cubicBezTo>
                    <a:pt x="12771285" y="4881981"/>
                    <a:pt x="12780010" y="4881060"/>
                    <a:pt x="12787026" y="4876838"/>
                  </a:cubicBezTo>
                  <a:cubicBezTo>
                    <a:pt x="12793770" y="4890528"/>
                    <a:pt x="12801257" y="4903965"/>
                    <a:pt x="12806273" y="4918240"/>
                  </a:cubicBezTo>
                  <a:cubicBezTo>
                    <a:pt x="12806603" y="4919173"/>
                    <a:pt x="12806426" y="4919878"/>
                    <a:pt x="12806565" y="4920729"/>
                  </a:cubicBezTo>
                  <a:cubicBezTo>
                    <a:pt x="12799866" y="4920869"/>
                    <a:pt x="12793148" y="4920856"/>
                    <a:pt x="12786379" y="4920456"/>
                  </a:cubicBezTo>
                  <a:close/>
                  <a:moveTo>
                    <a:pt x="12713455" y="4153947"/>
                  </a:moveTo>
                  <a:cubicBezTo>
                    <a:pt x="12700101" y="4143813"/>
                    <a:pt x="12681038" y="4155440"/>
                    <a:pt x="12680143" y="4170845"/>
                  </a:cubicBezTo>
                  <a:cubicBezTo>
                    <a:pt x="12679089" y="4188714"/>
                    <a:pt x="12678695" y="4206570"/>
                    <a:pt x="12678314" y="4224426"/>
                  </a:cubicBezTo>
                  <a:cubicBezTo>
                    <a:pt x="12671005" y="4187132"/>
                    <a:pt x="12669348" y="4145946"/>
                    <a:pt x="12706623" y="4123385"/>
                  </a:cubicBezTo>
                  <a:cubicBezTo>
                    <a:pt x="12708242" y="4122400"/>
                    <a:pt x="12710198" y="4121778"/>
                    <a:pt x="12711906" y="4120883"/>
                  </a:cubicBezTo>
                  <a:cubicBezTo>
                    <a:pt x="12712065" y="4131951"/>
                    <a:pt x="12712649" y="4143140"/>
                    <a:pt x="12713544" y="4154030"/>
                  </a:cubicBezTo>
                  <a:cubicBezTo>
                    <a:pt x="12713512" y="4154004"/>
                    <a:pt x="12713487" y="4153973"/>
                    <a:pt x="12713455" y="4153947"/>
                  </a:cubicBezTo>
                  <a:close/>
                  <a:moveTo>
                    <a:pt x="12707893" y="5062474"/>
                  </a:moveTo>
                  <a:cubicBezTo>
                    <a:pt x="12707620" y="5061057"/>
                    <a:pt x="12707454" y="5059641"/>
                    <a:pt x="12707175" y="5058232"/>
                  </a:cubicBezTo>
                  <a:cubicBezTo>
                    <a:pt x="12705321" y="5048948"/>
                    <a:pt x="12699834" y="5042395"/>
                    <a:pt x="12692837" y="5038356"/>
                  </a:cubicBezTo>
                  <a:cubicBezTo>
                    <a:pt x="12692926" y="5029371"/>
                    <a:pt x="12693021" y="5020392"/>
                    <a:pt x="12693637" y="5011597"/>
                  </a:cubicBezTo>
                  <a:cubicBezTo>
                    <a:pt x="12699231" y="5012874"/>
                    <a:pt x="12704445" y="5013966"/>
                    <a:pt x="12709804" y="5015147"/>
                  </a:cubicBezTo>
                  <a:cubicBezTo>
                    <a:pt x="12710090" y="5028774"/>
                    <a:pt x="12710375" y="5042382"/>
                    <a:pt x="12710617" y="5055952"/>
                  </a:cubicBezTo>
                  <a:cubicBezTo>
                    <a:pt x="12709594" y="5058035"/>
                    <a:pt x="12708648" y="5060168"/>
                    <a:pt x="12707893" y="5062474"/>
                  </a:cubicBezTo>
                  <a:close/>
                  <a:moveTo>
                    <a:pt x="12629121" y="4919452"/>
                  </a:moveTo>
                  <a:cubicBezTo>
                    <a:pt x="12628321" y="4926152"/>
                    <a:pt x="12627717" y="4932851"/>
                    <a:pt x="12626949" y="4939550"/>
                  </a:cubicBezTo>
                  <a:cubicBezTo>
                    <a:pt x="12624530" y="4943087"/>
                    <a:pt x="12622555" y="4947024"/>
                    <a:pt x="12621120" y="4951279"/>
                  </a:cubicBezTo>
                  <a:cubicBezTo>
                    <a:pt x="12611614" y="4947539"/>
                    <a:pt x="12599098" y="4956054"/>
                    <a:pt x="12605715" y="4966982"/>
                  </a:cubicBezTo>
                  <a:cubicBezTo>
                    <a:pt x="12609766" y="4973688"/>
                    <a:pt x="12613151" y="4981181"/>
                    <a:pt x="12616160" y="4989112"/>
                  </a:cubicBezTo>
                  <a:cubicBezTo>
                    <a:pt x="12614954" y="5011197"/>
                    <a:pt x="12615437" y="5033460"/>
                    <a:pt x="12615627" y="5055736"/>
                  </a:cubicBezTo>
                  <a:cubicBezTo>
                    <a:pt x="12612319" y="5096065"/>
                    <a:pt x="12609499" y="5136432"/>
                    <a:pt x="12607359" y="5176869"/>
                  </a:cubicBezTo>
                  <a:cubicBezTo>
                    <a:pt x="12601536" y="5225091"/>
                    <a:pt x="12594926" y="5273090"/>
                    <a:pt x="12593758" y="5322157"/>
                  </a:cubicBezTo>
                  <a:cubicBezTo>
                    <a:pt x="12592862" y="5359920"/>
                    <a:pt x="12590665" y="5399881"/>
                    <a:pt x="12589217" y="5440413"/>
                  </a:cubicBezTo>
                  <a:cubicBezTo>
                    <a:pt x="12570809" y="5442527"/>
                    <a:pt x="12553022" y="5450820"/>
                    <a:pt x="12534836" y="5459349"/>
                  </a:cubicBezTo>
                  <a:cubicBezTo>
                    <a:pt x="12505315" y="5384393"/>
                    <a:pt x="12516307" y="5289683"/>
                    <a:pt x="12517812" y="5212556"/>
                  </a:cubicBezTo>
                  <a:cubicBezTo>
                    <a:pt x="12519469" y="5127415"/>
                    <a:pt x="12524066" y="5043297"/>
                    <a:pt x="12528556" y="4958397"/>
                  </a:cubicBezTo>
                  <a:cubicBezTo>
                    <a:pt x="12533064" y="4873294"/>
                    <a:pt x="12494945" y="4840757"/>
                    <a:pt x="12440875" y="4833131"/>
                  </a:cubicBezTo>
                  <a:cubicBezTo>
                    <a:pt x="12449625" y="4824101"/>
                    <a:pt x="12446869" y="4803311"/>
                    <a:pt x="12429782" y="4801946"/>
                  </a:cubicBezTo>
                  <a:cubicBezTo>
                    <a:pt x="12299422" y="4791544"/>
                    <a:pt x="12167660" y="4790128"/>
                    <a:pt x="12036939" y="4782362"/>
                  </a:cubicBezTo>
                  <a:cubicBezTo>
                    <a:pt x="12035878" y="4752574"/>
                    <a:pt x="12034824" y="4722780"/>
                    <a:pt x="12033948" y="4692992"/>
                  </a:cubicBezTo>
                  <a:cubicBezTo>
                    <a:pt x="12221425" y="4730400"/>
                    <a:pt x="12427362" y="4669955"/>
                    <a:pt x="12615519" y="4694777"/>
                  </a:cubicBezTo>
                  <a:cubicBezTo>
                    <a:pt x="12635141" y="4697368"/>
                    <a:pt x="12640100" y="4666913"/>
                    <a:pt x="12621850" y="4661141"/>
                  </a:cubicBezTo>
                  <a:cubicBezTo>
                    <a:pt x="12432315" y="4601222"/>
                    <a:pt x="12226061" y="4695710"/>
                    <a:pt x="12032862" y="4657712"/>
                  </a:cubicBezTo>
                  <a:cubicBezTo>
                    <a:pt x="12031605" y="4610341"/>
                    <a:pt x="12030621" y="4562976"/>
                    <a:pt x="12030144" y="4515605"/>
                  </a:cubicBezTo>
                  <a:cubicBezTo>
                    <a:pt x="12053944" y="4515040"/>
                    <a:pt x="12077985" y="4513738"/>
                    <a:pt x="12102750" y="4513694"/>
                  </a:cubicBezTo>
                  <a:cubicBezTo>
                    <a:pt x="12114326" y="4513668"/>
                    <a:pt x="12125909" y="4514113"/>
                    <a:pt x="12137497" y="4514742"/>
                  </a:cubicBezTo>
                  <a:cubicBezTo>
                    <a:pt x="12138590" y="4530172"/>
                    <a:pt x="12160808" y="4532287"/>
                    <a:pt x="12162358" y="4516424"/>
                  </a:cubicBezTo>
                  <a:cubicBezTo>
                    <a:pt x="12218320" y="4521149"/>
                    <a:pt x="12274334" y="4530744"/>
                    <a:pt x="12330055" y="4534630"/>
                  </a:cubicBezTo>
                  <a:cubicBezTo>
                    <a:pt x="12430359" y="4541627"/>
                    <a:pt x="12533928" y="4535855"/>
                    <a:pt x="12635134" y="4520819"/>
                  </a:cubicBezTo>
                  <a:cubicBezTo>
                    <a:pt x="12636366" y="4546301"/>
                    <a:pt x="12637179" y="4571574"/>
                    <a:pt x="12637725" y="4596352"/>
                  </a:cubicBezTo>
                  <a:cubicBezTo>
                    <a:pt x="12639478" y="4674800"/>
                    <a:pt x="12690709" y="4768183"/>
                    <a:pt x="12651016" y="4842846"/>
                  </a:cubicBezTo>
                  <a:cubicBezTo>
                    <a:pt x="12634995" y="4872964"/>
                    <a:pt x="12670650" y="4908962"/>
                    <a:pt x="12698253" y="4883353"/>
                  </a:cubicBezTo>
                  <a:cubicBezTo>
                    <a:pt x="12700317" y="4881441"/>
                    <a:pt x="12702051" y="4879422"/>
                    <a:pt x="12703937" y="4877454"/>
                  </a:cubicBezTo>
                  <a:cubicBezTo>
                    <a:pt x="12705308" y="4894675"/>
                    <a:pt x="12706546" y="4911896"/>
                    <a:pt x="12707556" y="4929136"/>
                  </a:cubicBezTo>
                  <a:cubicBezTo>
                    <a:pt x="12699301" y="4927860"/>
                    <a:pt x="12691364" y="4926590"/>
                    <a:pt x="12684588" y="4925485"/>
                  </a:cubicBezTo>
                  <a:cubicBezTo>
                    <a:pt x="12684677" y="4924431"/>
                    <a:pt x="12684721" y="4923383"/>
                    <a:pt x="12684817" y="4922329"/>
                  </a:cubicBezTo>
                  <a:cubicBezTo>
                    <a:pt x="12687903" y="4886242"/>
                    <a:pt x="12633375" y="4884102"/>
                    <a:pt x="12629121" y="4919452"/>
                  </a:cubicBezTo>
                  <a:close/>
                  <a:moveTo>
                    <a:pt x="12511754" y="5685078"/>
                  </a:moveTo>
                  <a:cubicBezTo>
                    <a:pt x="12513284" y="5673693"/>
                    <a:pt x="12514148" y="5662263"/>
                    <a:pt x="12514624" y="5650814"/>
                  </a:cubicBezTo>
                  <a:cubicBezTo>
                    <a:pt x="12546939" y="5656173"/>
                    <a:pt x="12581426" y="5633307"/>
                    <a:pt x="12572149" y="5594870"/>
                  </a:cubicBezTo>
                  <a:cubicBezTo>
                    <a:pt x="12568205" y="5578519"/>
                    <a:pt x="12562998" y="5565076"/>
                    <a:pt x="12556178" y="5553132"/>
                  </a:cubicBezTo>
                  <a:cubicBezTo>
                    <a:pt x="12568212" y="5547607"/>
                    <a:pt x="12577108" y="5539276"/>
                    <a:pt x="12575946" y="5522429"/>
                  </a:cubicBezTo>
                  <a:cubicBezTo>
                    <a:pt x="12577533" y="5545543"/>
                    <a:pt x="12580899" y="5560968"/>
                    <a:pt x="12591014" y="5580500"/>
                  </a:cubicBezTo>
                  <a:cubicBezTo>
                    <a:pt x="12593847" y="5614581"/>
                    <a:pt x="12598831" y="5647969"/>
                    <a:pt x="12607842" y="5679579"/>
                  </a:cubicBezTo>
                  <a:cubicBezTo>
                    <a:pt x="12575870" y="5681872"/>
                    <a:pt x="12543917" y="5683980"/>
                    <a:pt x="12511754" y="5685078"/>
                  </a:cubicBezTo>
                  <a:close/>
                  <a:moveTo>
                    <a:pt x="12438094" y="4964049"/>
                  </a:moveTo>
                  <a:cubicBezTo>
                    <a:pt x="12422301" y="4957679"/>
                    <a:pt x="12402496" y="4959953"/>
                    <a:pt x="12388329" y="4969725"/>
                  </a:cubicBezTo>
                  <a:cubicBezTo>
                    <a:pt x="12385979" y="4953946"/>
                    <a:pt x="12383331" y="4938172"/>
                    <a:pt x="12380404" y="4922437"/>
                  </a:cubicBezTo>
                  <a:cubicBezTo>
                    <a:pt x="12403670" y="4918170"/>
                    <a:pt x="12433446" y="4914461"/>
                    <a:pt x="12436151" y="4923212"/>
                  </a:cubicBezTo>
                  <a:cubicBezTo>
                    <a:pt x="12439688" y="4934686"/>
                    <a:pt x="12439434" y="4949374"/>
                    <a:pt x="12438094" y="4964049"/>
                  </a:cubicBezTo>
                  <a:close/>
                  <a:moveTo>
                    <a:pt x="12312465" y="4844580"/>
                  </a:moveTo>
                  <a:cubicBezTo>
                    <a:pt x="12248953" y="4858759"/>
                    <a:pt x="12213640" y="4906486"/>
                    <a:pt x="12195536" y="4963718"/>
                  </a:cubicBezTo>
                  <a:cubicBezTo>
                    <a:pt x="12154084" y="4967281"/>
                    <a:pt x="12112148" y="4966081"/>
                    <a:pt x="12069679" y="4965750"/>
                  </a:cubicBezTo>
                  <a:cubicBezTo>
                    <a:pt x="12049125" y="4965592"/>
                    <a:pt x="12047340" y="4997380"/>
                    <a:pt x="12068028" y="4997716"/>
                  </a:cubicBezTo>
                  <a:cubicBezTo>
                    <a:pt x="12108116" y="4998358"/>
                    <a:pt x="12147791" y="4999831"/>
                    <a:pt x="12187066" y="4997621"/>
                  </a:cubicBezTo>
                  <a:cubicBezTo>
                    <a:pt x="12177623" y="5045360"/>
                    <a:pt x="12177585" y="5096148"/>
                    <a:pt x="12181814" y="5138013"/>
                  </a:cubicBezTo>
                  <a:cubicBezTo>
                    <a:pt x="12188831" y="5207400"/>
                    <a:pt x="12195168" y="5276761"/>
                    <a:pt x="12200102" y="5346236"/>
                  </a:cubicBezTo>
                  <a:cubicBezTo>
                    <a:pt x="12191599" y="5356517"/>
                    <a:pt x="12186373" y="5369617"/>
                    <a:pt x="12187891" y="5383739"/>
                  </a:cubicBezTo>
                  <a:cubicBezTo>
                    <a:pt x="12191345" y="5415997"/>
                    <a:pt x="12198756" y="5447677"/>
                    <a:pt x="12205531" y="5479440"/>
                  </a:cubicBezTo>
                  <a:cubicBezTo>
                    <a:pt x="12159608" y="5480399"/>
                    <a:pt x="12121610" y="5488216"/>
                    <a:pt x="12080951" y="5518010"/>
                  </a:cubicBezTo>
                  <a:cubicBezTo>
                    <a:pt x="12063717" y="5530640"/>
                    <a:pt x="12061424" y="5549569"/>
                    <a:pt x="12067438" y="5569845"/>
                  </a:cubicBezTo>
                  <a:lnTo>
                    <a:pt x="12067393" y="5569845"/>
                  </a:lnTo>
                  <a:cubicBezTo>
                    <a:pt x="12063520" y="5569845"/>
                    <a:pt x="12059837" y="5570226"/>
                    <a:pt x="12056351" y="5571928"/>
                  </a:cubicBezTo>
                  <a:cubicBezTo>
                    <a:pt x="12060980" y="5320188"/>
                    <a:pt x="12047550" y="5068690"/>
                    <a:pt x="12038171" y="4817249"/>
                  </a:cubicBezTo>
                  <a:cubicBezTo>
                    <a:pt x="12138120" y="4824095"/>
                    <a:pt x="12240082" y="4837169"/>
                    <a:pt x="12340951" y="4838801"/>
                  </a:cubicBezTo>
                  <a:cubicBezTo>
                    <a:pt x="12331452" y="4840560"/>
                    <a:pt x="12321940" y="4842465"/>
                    <a:pt x="12312465" y="4844580"/>
                  </a:cubicBezTo>
                  <a:close/>
                  <a:moveTo>
                    <a:pt x="12273070" y="5048631"/>
                  </a:moveTo>
                  <a:cubicBezTo>
                    <a:pt x="12270790" y="5074310"/>
                    <a:pt x="12269260" y="5099989"/>
                    <a:pt x="12268034" y="5125662"/>
                  </a:cubicBezTo>
                  <a:cubicBezTo>
                    <a:pt x="12266860" y="5124945"/>
                    <a:pt x="12265590" y="5124373"/>
                    <a:pt x="12264326" y="5123802"/>
                  </a:cubicBezTo>
                  <a:cubicBezTo>
                    <a:pt x="12262504" y="5084165"/>
                    <a:pt x="12264161" y="5045309"/>
                    <a:pt x="12273108" y="5012607"/>
                  </a:cubicBezTo>
                  <a:cubicBezTo>
                    <a:pt x="12275178" y="5018354"/>
                    <a:pt x="12276874" y="5024354"/>
                    <a:pt x="12278544" y="5030355"/>
                  </a:cubicBezTo>
                  <a:cubicBezTo>
                    <a:pt x="12275712" y="5035537"/>
                    <a:pt x="12273699" y="5041557"/>
                    <a:pt x="12273070" y="5048631"/>
                  </a:cubicBezTo>
                  <a:close/>
                  <a:moveTo>
                    <a:pt x="12029547" y="4420355"/>
                  </a:moveTo>
                  <a:cubicBezTo>
                    <a:pt x="12029706" y="4383011"/>
                    <a:pt x="11989790" y="4369263"/>
                    <a:pt x="11965190" y="4382700"/>
                  </a:cubicBezTo>
                  <a:cubicBezTo>
                    <a:pt x="11964003" y="4377874"/>
                    <a:pt x="11962872" y="4372825"/>
                    <a:pt x="11961431" y="4368165"/>
                  </a:cubicBezTo>
                  <a:cubicBezTo>
                    <a:pt x="11960936" y="4366571"/>
                    <a:pt x="11960034" y="4365174"/>
                    <a:pt x="11959386" y="4363681"/>
                  </a:cubicBezTo>
                  <a:cubicBezTo>
                    <a:pt x="11959932" y="4363586"/>
                    <a:pt x="11960447" y="4363459"/>
                    <a:pt x="11960993" y="4363364"/>
                  </a:cubicBezTo>
                  <a:cubicBezTo>
                    <a:pt x="12018530" y="4353953"/>
                    <a:pt x="12076677" y="4351928"/>
                    <a:pt x="12134843" y="4351724"/>
                  </a:cubicBezTo>
                  <a:cubicBezTo>
                    <a:pt x="12134303" y="4396619"/>
                    <a:pt x="12134361" y="4441513"/>
                    <a:pt x="12136278" y="4486319"/>
                  </a:cubicBezTo>
                  <a:cubicBezTo>
                    <a:pt x="12101036" y="4486509"/>
                    <a:pt x="12065342" y="4489437"/>
                    <a:pt x="12029986" y="4490516"/>
                  </a:cubicBezTo>
                  <a:cubicBezTo>
                    <a:pt x="12029840" y="4467136"/>
                    <a:pt x="12029433" y="4443749"/>
                    <a:pt x="12029547" y="4420355"/>
                  </a:cubicBezTo>
                  <a:close/>
                  <a:moveTo>
                    <a:pt x="12165088" y="4351731"/>
                  </a:moveTo>
                  <a:cubicBezTo>
                    <a:pt x="12181693" y="4351813"/>
                    <a:pt x="12198273" y="4351947"/>
                    <a:pt x="12214847" y="4352048"/>
                  </a:cubicBezTo>
                  <a:cubicBezTo>
                    <a:pt x="12218193" y="4352074"/>
                    <a:pt x="12221514" y="4352036"/>
                    <a:pt x="12224854" y="4352048"/>
                  </a:cubicBezTo>
                  <a:cubicBezTo>
                    <a:pt x="12233408" y="4371352"/>
                    <a:pt x="12237700" y="4391444"/>
                    <a:pt x="12237135" y="4413161"/>
                  </a:cubicBezTo>
                  <a:cubicBezTo>
                    <a:pt x="12236653" y="4431525"/>
                    <a:pt x="12265272" y="4433030"/>
                    <a:pt x="12265609" y="4414634"/>
                  </a:cubicBezTo>
                  <a:cubicBezTo>
                    <a:pt x="12266021" y="4392815"/>
                    <a:pt x="12262389" y="4371955"/>
                    <a:pt x="12255087" y="4352048"/>
                  </a:cubicBezTo>
                  <a:cubicBezTo>
                    <a:pt x="12295974" y="4351839"/>
                    <a:pt x="12336665" y="4350619"/>
                    <a:pt x="12377470" y="4347737"/>
                  </a:cubicBezTo>
                  <a:cubicBezTo>
                    <a:pt x="12377750" y="4363999"/>
                    <a:pt x="12378359" y="4380255"/>
                    <a:pt x="12379712" y="4396625"/>
                  </a:cubicBezTo>
                  <a:cubicBezTo>
                    <a:pt x="12381052" y="4412843"/>
                    <a:pt x="12406007" y="4409338"/>
                    <a:pt x="12407252" y="4394339"/>
                  </a:cubicBezTo>
                  <a:cubicBezTo>
                    <a:pt x="12408617" y="4377944"/>
                    <a:pt x="12409176" y="4361637"/>
                    <a:pt x="12409373" y="4345324"/>
                  </a:cubicBezTo>
                  <a:cubicBezTo>
                    <a:pt x="12457715" y="4340942"/>
                    <a:pt x="12564294" y="4332554"/>
                    <a:pt x="12590037" y="4288224"/>
                  </a:cubicBezTo>
                  <a:cubicBezTo>
                    <a:pt x="12586068" y="4295057"/>
                    <a:pt x="12595085" y="4303947"/>
                    <a:pt x="12601009" y="4297635"/>
                  </a:cubicBezTo>
                  <a:cubicBezTo>
                    <a:pt x="12602927" y="4295590"/>
                    <a:pt x="12604838" y="4293552"/>
                    <a:pt x="12606756" y="4291507"/>
                  </a:cubicBezTo>
                  <a:cubicBezTo>
                    <a:pt x="12620663" y="4351864"/>
                    <a:pt x="12628327" y="4415936"/>
                    <a:pt x="12632702" y="4479563"/>
                  </a:cubicBezTo>
                  <a:cubicBezTo>
                    <a:pt x="12545587" y="4491393"/>
                    <a:pt x="12458280" y="4499229"/>
                    <a:pt x="12369488" y="4499762"/>
                  </a:cubicBezTo>
                  <a:cubicBezTo>
                    <a:pt x="12306128" y="4500137"/>
                    <a:pt x="12243136" y="4493336"/>
                    <a:pt x="12180125" y="4487792"/>
                  </a:cubicBezTo>
                  <a:cubicBezTo>
                    <a:pt x="12174683" y="4487316"/>
                    <a:pt x="12169171" y="4487335"/>
                    <a:pt x="12163691" y="4487081"/>
                  </a:cubicBezTo>
                  <a:cubicBezTo>
                    <a:pt x="12165622" y="4442034"/>
                    <a:pt x="12165653" y="4396879"/>
                    <a:pt x="12165088" y="4351731"/>
                  </a:cubicBezTo>
                  <a:close/>
                  <a:moveTo>
                    <a:pt x="11586146" y="5820219"/>
                  </a:moveTo>
                  <a:cubicBezTo>
                    <a:pt x="11517287" y="5856592"/>
                    <a:pt x="11527421" y="5960478"/>
                    <a:pt x="11534057" y="6028867"/>
                  </a:cubicBezTo>
                  <a:cubicBezTo>
                    <a:pt x="11485568" y="6025972"/>
                    <a:pt x="11437086" y="6023013"/>
                    <a:pt x="11388598" y="6019984"/>
                  </a:cubicBezTo>
                  <a:cubicBezTo>
                    <a:pt x="11394605" y="5918473"/>
                    <a:pt x="11397900" y="5816758"/>
                    <a:pt x="11384349" y="5717622"/>
                  </a:cubicBezTo>
                  <a:cubicBezTo>
                    <a:pt x="11430215" y="5723953"/>
                    <a:pt x="11473294" y="5714472"/>
                    <a:pt x="11518023" y="5713088"/>
                  </a:cubicBezTo>
                  <a:cubicBezTo>
                    <a:pt x="11527701" y="5723769"/>
                    <a:pt x="11543207" y="5729166"/>
                    <a:pt x="11556574" y="5720518"/>
                  </a:cubicBezTo>
                  <a:cubicBezTo>
                    <a:pt x="11562181" y="5716892"/>
                    <a:pt x="11567788" y="5713266"/>
                    <a:pt x="11573395" y="5709640"/>
                  </a:cubicBezTo>
                  <a:cubicBezTo>
                    <a:pt x="11573421" y="5709627"/>
                    <a:pt x="11573433" y="5709602"/>
                    <a:pt x="11573459" y="5709583"/>
                  </a:cubicBezTo>
                  <a:cubicBezTo>
                    <a:pt x="11590464" y="5740431"/>
                    <a:pt x="11595658" y="5776614"/>
                    <a:pt x="11597068" y="5811881"/>
                  </a:cubicBezTo>
                  <a:cubicBezTo>
                    <a:pt x="11597132" y="5813482"/>
                    <a:pt x="11597411" y="5814898"/>
                    <a:pt x="11597665" y="5816345"/>
                  </a:cubicBezTo>
                  <a:cubicBezTo>
                    <a:pt x="11593588" y="5817127"/>
                    <a:pt x="11589683" y="5818352"/>
                    <a:pt x="11586146" y="5820219"/>
                  </a:cubicBezTo>
                  <a:close/>
                  <a:moveTo>
                    <a:pt x="11378850" y="6190538"/>
                  </a:moveTo>
                  <a:cubicBezTo>
                    <a:pt x="11380539" y="6148908"/>
                    <a:pt x="11383194" y="6106972"/>
                    <a:pt x="11385848" y="6064904"/>
                  </a:cubicBezTo>
                  <a:cubicBezTo>
                    <a:pt x="11436654" y="6069025"/>
                    <a:pt x="11487835" y="6078207"/>
                    <a:pt x="11538654" y="6080791"/>
                  </a:cubicBezTo>
                  <a:cubicBezTo>
                    <a:pt x="11542452" y="6124594"/>
                    <a:pt x="11545862" y="6168224"/>
                    <a:pt x="11548484" y="6211760"/>
                  </a:cubicBezTo>
                  <a:cubicBezTo>
                    <a:pt x="11493068" y="6195028"/>
                    <a:pt x="11437277" y="6189706"/>
                    <a:pt x="11378850" y="6190538"/>
                  </a:cubicBezTo>
                  <a:close/>
                  <a:moveTo>
                    <a:pt x="11353260" y="6017780"/>
                  </a:moveTo>
                  <a:cubicBezTo>
                    <a:pt x="11348186" y="6017475"/>
                    <a:pt x="11343119" y="6017139"/>
                    <a:pt x="11338045" y="6016840"/>
                  </a:cubicBezTo>
                  <a:cubicBezTo>
                    <a:pt x="11307889" y="6015031"/>
                    <a:pt x="11276323" y="6026334"/>
                    <a:pt x="11245564" y="6030112"/>
                  </a:cubicBezTo>
                  <a:cubicBezTo>
                    <a:pt x="11245634" y="6017533"/>
                    <a:pt x="11245532" y="6004953"/>
                    <a:pt x="11245843" y="5992374"/>
                  </a:cubicBezTo>
                  <a:cubicBezTo>
                    <a:pt x="11248009" y="5905417"/>
                    <a:pt x="11246726" y="5817139"/>
                    <a:pt x="11253552" y="5730462"/>
                  </a:cubicBezTo>
                  <a:cubicBezTo>
                    <a:pt x="11255933" y="5700255"/>
                    <a:pt x="11317198" y="5706503"/>
                    <a:pt x="11354949" y="5712625"/>
                  </a:cubicBezTo>
                  <a:cubicBezTo>
                    <a:pt x="11366709" y="5812802"/>
                    <a:pt x="11360791" y="5915393"/>
                    <a:pt x="11353260" y="6017780"/>
                  </a:cubicBezTo>
                  <a:close/>
                  <a:moveTo>
                    <a:pt x="11342173" y="6193034"/>
                  </a:moveTo>
                  <a:cubicBezTo>
                    <a:pt x="11309184" y="6197314"/>
                    <a:pt x="11279974" y="6206763"/>
                    <a:pt x="11250422" y="6217037"/>
                  </a:cubicBezTo>
                  <a:cubicBezTo>
                    <a:pt x="11248148" y="6168732"/>
                    <a:pt x="11246231" y="6120422"/>
                    <a:pt x="11245589" y="6072092"/>
                  </a:cubicBezTo>
                  <a:cubicBezTo>
                    <a:pt x="11260601" y="6070873"/>
                    <a:pt x="11275771" y="6068339"/>
                    <a:pt x="11290858" y="6066148"/>
                  </a:cubicBezTo>
                  <a:cubicBezTo>
                    <a:pt x="11310416" y="6063310"/>
                    <a:pt x="11330133" y="6062764"/>
                    <a:pt x="11349907" y="6063138"/>
                  </a:cubicBezTo>
                  <a:cubicBezTo>
                    <a:pt x="11346688" y="6106623"/>
                    <a:pt x="11343728" y="6149981"/>
                    <a:pt x="11342173" y="6193034"/>
                  </a:cubicBezTo>
                  <a:close/>
                  <a:moveTo>
                    <a:pt x="11081410" y="5778068"/>
                  </a:moveTo>
                  <a:cubicBezTo>
                    <a:pt x="11071263" y="5775515"/>
                    <a:pt x="11059369" y="5779687"/>
                    <a:pt x="11055616" y="5791244"/>
                  </a:cubicBezTo>
                  <a:cubicBezTo>
                    <a:pt x="11055635" y="5790914"/>
                    <a:pt x="11055629" y="5790584"/>
                    <a:pt x="11055654" y="5790253"/>
                  </a:cubicBezTo>
                  <a:cubicBezTo>
                    <a:pt x="11056556" y="5778455"/>
                    <a:pt x="11066913" y="5766409"/>
                    <a:pt x="11082223" y="5754763"/>
                  </a:cubicBezTo>
                  <a:cubicBezTo>
                    <a:pt x="11081423" y="5760046"/>
                    <a:pt x="11080870" y="5765412"/>
                    <a:pt x="11080578" y="5770829"/>
                  </a:cubicBezTo>
                  <a:cubicBezTo>
                    <a:pt x="11080438" y="5773312"/>
                    <a:pt x="11081016" y="5775674"/>
                    <a:pt x="11081410" y="5778068"/>
                  </a:cubicBezTo>
                  <a:close/>
                  <a:moveTo>
                    <a:pt x="11380222" y="4721288"/>
                  </a:moveTo>
                  <a:cubicBezTo>
                    <a:pt x="11314925" y="4720209"/>
                    <a:pt x="11251958" y="4709039"/>
                    <a:pt x="11188363" y="4697418"/>
                  </a:cubicBezTo>
                  <a:cubicBezTo>
                    <a:pt x="11188852" y="4661503"/>
                    <a:pt x="11189150" y="4625594"/>
                    <a:pt x="11189106" y="4589710"/>
                  </a:cubicBezTo>
                  <a:cubicBezTo>
                    <a:pt x="11191443" y="4589722"/>
                    <a:pt x="11193780" y="4589729"/>
                    <a:pt x="11196116" y="4589741"/>
                  </a:cubicBezTo>
                  <a:cubicBezTo>
                    <a:pt x="11210759" y="4589811"/>
                    <a:pt x="11216786" y="4566653"/>
                    <a:pt x="11201114" y="4563205"/>
                  </a:cubicBezTo>
                  <a:cubicBezTo>
                    <a:pt x="11198631" y="4562659"/>
                    <a:pt x="11196148" y="4562106"/>
                    <a:pt x="11193665" y="4561560"/>
                  </a:cubicBezTo>
                  <a:cubicBezTo>
                    <a:pt x="11188776" y="4526095"/>
                    <a:pt x="11193545" y="4491126"/>
                    <a:pt x="11193786" y="4455350"/>
                  </a:cubicBezTo>
                  <a:cubicBezTo>
                    <a:pt x="11193887" y="4440008"/>
                    <a:pt x="11177606" y="4434636"/>
                    <a:pt x="11167383" y="4439970"/>
                  </a:cubicBezTo>
                  <a:cubicBezTo>
                    <a:pt x="11168272" y="4438472"/>
                    <a:pt x="11168926" y="4436789"/>
                    <a:pt x="11169078" y="4434840"/>
                  </a:cubicBezTo>
                  <a:cubicBezTo>
                    <a:pt x="11169338" y="4431518"/>
                    <a:pt x="11169402" y="4428191"/>
                    <a:pt x="11169618" y="4424864"/>
                  </a:cubicBezTo>
                  <a:cubicBezTo>
                    <a:pt x="11186775" y="4425569"/>
                    <a:pt x="11203971" y="4426337"/>
                    <a:pt x="11221294" y="4427308"/>
                  </a:cubicBezTo>
                  <a:cubicBezTo>
                    <a:pt x="11227987" y="4427683"/>
                    <a:pt x="11234439" y="4428782"/>
                    <a:pt x="11240770" y="4430261"/>
                  </a:cubicBezTo>
                  <a:cubicBezTo>
                    <a:pt x="11244091" y="4431842"/>
                    <a:pt x="11247723" y="4432941"/>
                    <a:pt x="11251717" y="4433366"/>
                  </a:cubicBezTo>
                  <a:cubicBezTo>
                    <a:pt x="11266639" y="4437767"/>
                    <a:pt x="11281213" y="4443183"/>
                    <a:pt x="11296827" y="4445425"/>
                  </a:cubicBezTo>
                  <a:cubicBezTo>
                    <a:pt x="11364017" y="4455090"/>
                    <a:pt x="11389423" y="4472692"/>
                    <a:pt x="11384959" y="4537252"/>
                  </a:cubicBezTo>
                  <a:cubicBezTo>
                    <a:pt x="11380990" y="4594733"/>
                    <a:pt x="11378482" y="4645850"/>
                    <a:pt x="11386165" y="4703533"/>
                  </a:cubicBezTo>
                  <a:cubicBezTo>
                    <a:pt x="11387074" y="4710385"/>
                    <a:pt x="11387639" y="4717326"/>
                    <a:pt x="11388458" y="4724196"/>
                  </a:cubicBezTo>
                  <a:cubicBezTo>
                    <a:pt x="11386153" y="4722571"/>
                    <a:pt x="11383518" y="4721339"/>
                    <a:pt x="11380222" y="4721288"/>
                  </a:cubicBezTo>
                  <a:close/>
                  <a:moveTo>
                    <a:pt x="11101660" y="5330310"/>
                  </a:moveTo>
                  <a:cubicBezTo>
                    <a:pt x="11066341" y="5330685"/>
                    <a:pt x="11024908" y="5338552"/>
                    <a:pt x="10986897" y="5335981"/>
                  </a:cubicBezTo>
                  <a:cubicBezTo>
                    <a:pt x="10987557" y="5269757"/>
                    <a:pt x="10983042" y="5203513"/>
                    <a:pt x="10977035" y="5137010"/>
                  </a:cubicBezTo>
                  <a:cubicBezTo>
                    <a:pt x="11022749" y="5134013"/>
                    <a:pt x="11068157" y="5129371"/>
                    <a:pt x="11114119" y="5138439"/>
                  </a:cubicBezTo>
                  <a:cubicBezTo>
                    <a:pt x="11117707" y="5139143"/>
                    <a:pt x="11133975" y="5142325"/>
                    <a:pt x="11154924" y="5146440"/>
                  </a:cubicBezTo>
                  <a:cubicBezTo>
                    <a:pt x="11157013" y="5207469"/>
                    <a:pt x="11161280" y="5268423"/>
                    <a:pt x="11168449" y="5329288"/>
                  </a:cubicBezTo>
                  <a:cubicBezTo>
                    <a:pt x="11146186" y="5329662"/>
                    <a:pt x="11123923" y="5330075"/>
                    <a:pt x="11101660" y="5330310"/>
                  </a:cubicBezTo>
                  <a:close/>
                  <a:moveTo>
                    <a:pt x="10974190" y="5106136"/>
                  </a:moveTo>
                  <a:cubicBezTo>
                    <a:pt x="10972692" y="5090350"/>
                    <a:pt x="10971149" y="5074551"/>
                    <a:pt x="10969605" y="5058740"/>
                  </a:cubicBezTo>
                  <a:cubicBezTo>
                    <a:pt x="10968920" y="5051717"/>
                    <a:pt x="10968329" y="5044636"/>
                    <a:pt x="10967707" y="5037582"/>
                  </a:cubicBezTo>
                  <a:cubicBezTo>
                    <a:pt x="10970425" y="5002669"/>
                    <a:pt x="10972876" y="4968436"/>
                    <a:pt x="10974419" y="4935327"/>
                  </a:cubicBezTo>
                  <a:cubicBezTo>
                    <a:pt x="10974736" y="4928476"/>
                    <a:pt x="10974825" y="4921624"/>
                    <a:pt x="10975117" y="4914766"/>
                  </a:cubicBezTo>
                  <a:cubicBezTo>
                    <a:pt x="11032617" y="4931263"/>
                    <a:pt x="11093348" y="4944618"/>
                    <a:pt x="11153959" y="4950358"/>
                  </a:cubicBezTo>
                  <a:cubicBezTo>
                    <a:pt x="11152993" y="5003819"/>
                    <a:pt x="11152809" y="5057247"/>
                    <a:pt x="11153971" y="5110626"/>
                  </a:cubicBezTo>
                  <a:cubicBezTo>
                    <a:pt x="11142967" y="5108155"/>
                    <a:pt x="11131899" y="5105800"/>
                    <a:pt x="11120628" y="5103895"/>
                  </a:cubicBezTo>
                  <a:cubicBezTo>
                    <a:pt x="11070697" y="5095443"/>
                    <a:pt x="11022920" y="5102002"/>
                    <a:pt x="10974190" y="5106136"/>
                  </a:cubicBezTo>
                  <a:close/>
                  <a:moveTo>
                    <a:pt x="10979816" y="4709318"/>
                  </a:moveTo>
                  <a:cubicBezTo>
                    <a:pt x="11022488" y="4713668"/>
                    <a:pt x="11065529" y="4714468"/>
                    <a:pt x="11109280" y="4718519"/>
                  </a:cubicBezTo>
                  <a:cubicBezTo>
                    <a:pt x="11126622" y="4720120"/>
                    <a:pt x="11143570" y="4722825"/>
                    <a:pt x="11160379" y="4725847"/>
                  </a:cubicBezTo>
                  <a:cubicBezTo>
                    <a:pt x="11158435" y="4788115"/>
                    <a:pt x="11156238" y="4850371"/>
                    <a:pt x="11154765" y="4912588"/>
                  </a:cubicBezTo>
                  <a:cubicBezTo>
                    <a:pt x="11095850" y="4906632"/>
                    <a:pt x="11034782" y="4896758"/>
                    <a:pt x="10976203" y="4882578"/>
                  </a:cubicBezTo>
                  <a:cubicBezTo>
                    <a:pt x="10978178" y="4824831"/>
                    <a:pt x="10979416" y="4767091"/>
                    <a:pt x="10979816" y="4709318"/>
                  </a:cubicBezTo>
                  <a:close/>
                  <a:moveTo>
                    <a:pt x="11126685" y="4145006"/>
                  </a:moveTo>
                  <a:cubicBezTo>
                    <a:pt x="11131334" y="4215733"/>
                    <a:pt x="11132699" y="4286935"/>
                    <a:pt x="11137150" y="4357770"/>
                  </a:cubicBezTo>
                  <a:cubicBezTo>
                    <a:pt x="11101774" y="4359357"/>
                    <a:pt x="11066297" y="4362500"/>
                    <a:pt x="11031943" y="4364094"/>
                  </a:cubicBezTo>
                  <a:cubicBezTo>
                    <a:pt x="11023600" y="4364482"/>
                    <a:pt x="11015681" y="4365263"/>
                    <a:pt x="11007528" y="4365815"/>
                  </a:cubicBezTo>
                  <a:cubicBezTo>
                    <a:pt x="10992885" y="4289018"/>
                    <a:pt x="11010620" y="4178090"/>
                    <a:pt x="11010265" y="4116216"/>
                  </a:cubicBezTo>
                  <a:cubicBezTo>
                    <a:pt x="11009788" y="4035463"/>
                    <a:pt x="10992015" y="3953205"/>
                    <a:pt x="10987487" y="3872623"/>
                  </a:cubicBezTo>
                  <a:cubicBezTo>
                    <a:pt x="11027898" y="3871950"/>
                    <a:pt x="11068056" y="3872788"/>
                    <a:pt x="11108975" y="3876205"/>
                  </a:cubicBezTo>
                  <a:cubicBezTo>
                    <a:pt x="11105711" y="3963936"/>
                    <a:pt x="11120958" y="4057897"/>
                    <a:pt x="11126685" y="4145006"/>
                  </a:cubicBezTo>
                  <a:close/>
                  <a:moveTo>
                    <a:pt x="10980877" y="4423429"/>
                  </a:moveTo>
                  <a:cubicBezTo>
                    <a:pt x="10983595" y="4423340"/>
                    <a:pt x="10986331" y="4423390"/>
                    <a:pt x="10989056" y="4423321"/>
                  </a:cubicBezTo>
                  <a:cubicBezTo>
                    <a:pt x="10991818" y="4428407"/>
                    <a:pt x="10994834" y="4433341"/>
                    <a:pt x="10998333" y="4437983"/>
                  </a:cubicBezTo>
                  <a:cubicBezTo>
                    <a:pt x="11007140" y="4449673"/>
                    <a:pt x="11029600" y="4442123"/>
                    <a:pt x="11028762" y="4427188"/>
                  </a:cubicBezTo>
                  <a:cubicBezTo>
                    <a:pt x="11028660" y="4425505"/>
                    <a:pt x="11028610" y="4424337"/>
                    <a:pt x="11028527" y="4422819"/>
                  </a:cubicBezTo>
                  <a:cubicBezTo>
                    <a:pt x="11066373" y="4422470"/>
                    <a:pt x="11104321" y="4422698"/>
                    <a:pt x="11142611" y="4423930"/>
                  </a:cubicBezTo>
                  <a:cubicBezTo>
                    <a:pt x="11143043" y="4428261"/>
                    <a:pt x="11143253" y="4432623"/>
                    <a:pt x="11143722" y="4436948"/>
                  </a:cubicBezTo>
                  <a:cubicBezTo>
                    <a:pt x="11144796" y="4446663"/>
                    <a:pt x="11154752" y="4448606"/>
                    <a:pt x="11161877" y="4444987"/>
                  </a:cubicBezTo>
                  <a:cubicBezTo>
                    <a:pt x="11160410" y="4447324"/>
                    <a:pt x="11159318" y="4450029"/>
                    <a:pt x="11159299" y="4453566"/>
                  </a:cubicBezTo>
                  <a:cubicBezTo>
                    <a:pt x="11159020" y="4494110"/>
                    <a:pt x="11150441" y="4535951"/>
                    <a:pt x="11164100" y="4574851"/>
                  </a:cubicBezTo>
                  <a:cubicBezTo>
                    <a:pt x="11164087" y="4575086"/>
                    <a:pt x="11163966" y="4575244"/>
                    <a:pt x="11163966" y="4575486"/>
                  </a:cubicBezTo>
                  <a:cubicBezTo>
                    <a:pt x="11163471" y="4614500"/>
                    <a:pt x="11162512" y="4653514"/>
                    <a:pt x="11161382" y="4692529"/>
                  </a:cubicBezTo>
                  <a:cubicBezTo>
                    <a:pt x="11155718" y="4691500"/>
                    <a:pt x="11150066" y="4690465"/>
                    <a:pt x="11144389" y="4689455"/>
                  </a:cubicBezTo>
                  <a:cubicBezTo>
                    <a:pt x="11089214" y="4679708"/>
                    <a:pt x="11034490" y="4682210"/>
                    <a:pt x="10979950" y="4677822"/>
                  </a:cubicBezTo>
                  <a:cubicBezTo>
                    <a:pt x="10980019" y="4661979"/>
                    <a:pt x="10980102" y="4646142"/>
                    <a:pt x="10980121" y="4630293"/>
                  </a:cubicBezTo>
                  <a:cubicBezTo>
                    <a:pt x="10980185" y="4567078"/>
                    <a:pt x="10987278" y="4491545"/>
                    <a:pt x="10980877" y="4423429"/>
                  </a:cubicBezTo>
                  <a:close/>
                  <a:moveTo>
                    <a:pt x="10961084" y="3825132"/>
                  </a:moveTo>
                  <a:cubicBezTo>
                    <a:pt x="10960995" y="3827176"/>
                    <a:pt x="10961065" y="3829253"/>
                    <a:pt x="10960989" y="3831310"/>
                  </a:cubicBezTo>
                  <a:cubicBezTo>
                    <a:pt x="10928096" y="3833825"/>
                    <a:pt x="10894929" y="3837330"/>
                    <a:pt x="10861116" y="3841210"/>
                  </a:cubicBezTo>
                  <a:cubicBezTo>
                    <a:pt x="10772648" y="3851370"/>
                    <a:pt x="10688796" y="3853059"/>
                    <a:pt x="10600575" y="3843039"/>
                  </a:cubicBezTo>
                  <a:cubicBezTo>
                    <a:pt x="10579011" y="3840594"/>
                    <a:pt x="10557935" y="3836917"/>
                    <a:pt x="10537031" y="3833647"/>
                  </a:cubicBezTo>
                  <a:cubicBezTo>
                    <a:pt x="10533595" y="3764692"/>
                    <a:pt x="10531055" y="3695725"/>
                    <a:pt x="10532389" y="3626764"/>
                  </a:cubicBezTo>
                  <a:cubicBezTo>
                    <a:pt x="10532808" y="3605053"/>
                    <a:pt x="10522178" y="3591331"/>
                    <a:pt x="10508126" y="3585324"/>
                  </a:cubicBezTo>
                  <a:cubicBezTo>
                    <a:pt x="10565955" y="3550069"/>
                    <a:pt x="10645743" y="3573811"/>
                    <a:pt x="10709211" y="3579545"/>
                  </a:cubicBezTo>
                  <a:cubicBezTo>
                    <a:pt x="10719917" y="3580523"/>
                    <a:pt x="10726273" y="3571849"/>
                    <a:pt x="10726928" y="3562927"/>
                  </a:cubicBezTo>
                  <a:cubicBezTo>
                    <a:pt x="10770330" y="3566839"/>
                    <a:pt x="10813630" y="3571468"/>
                    <a:pt x="10856734" y="3580015"/>
                  </a:cubicBezTo>
                  <a:cubicBezTo>
                    <a:pt x="10934566" y="3595433"/>
                    <a:pt x="11016640" y="3581234"/>
                    <a:pt x="11092300" y="3602647"/>
                  </a:cubicBezTo>
                  <a:cubicBezTo>
                    <a:pt x="11102193" y="3605447"/>
                    <a:pt x="11236439" y="3652551"/>
                    <a:pt x="11236382" y="3649891"/>
                  </a:cubicBezTo>
                  <a:cubicBezTo>
                    <a:pt x="11237918" y="3725037"/>
                    <a:pt x="11240623" y="3799897"/>
                    <a:pt x="11230425" y="3874528"/>
                  </a:cubicBezTo>
                  <a:cubicBezTo>
                    <a:pt x="11218392" y="3962622"/>
                    <a:pt x="11218310" y="4031983"/>
                    <a:pt x="11230063" y="4118425"/>
                  </a:cubicBezTo>
                  <a:cubicBezTo>
                    <a:pt x="11235658" y="4159554"/>
                    <a:pt x="11263852" y="4343552"/>
                    <a:pt x="11239461" y="4358430"/>
                  </a:cubicBezTo>
                  <a:cubicBezTo>
                    <a:pt x="11238426" y="4359065"/>
                    <a:pt x="11237582" y="4359840"/>
                    <a:pt x="11236629" y="4360532"/>
                  </a:cubicBezTo>
                  <a:cubicBezTo>
                    <a:pt x="11232680" y="4359916"/>
                    <a:pt x="11228736" y="4359370"/>
                    <a:pt x="11224825" y="4358989"/>
                  </a:cubicBezTo>
                  <a:cubicBezTo>
                    <a:pt x="11207235" y="4357262"/>
                    <a:pt x="11189322" y="4356741"/>
                    <a:pt x="11171288" y="4356849"/>
                  </a:cubicBezTo>
                  <a:cubicBezTo>
                    <a:pt x="11170278" y="4285322"/>
                    <a:pt x="11161896" y="4213491"/>
                    <a:pt x="11154924" y="4142663"/>
                  </a:cubicBezTo>
                  <a:cubicBezTo>
                    <a:pt x="11150447" y="4097147"/>
                    <a:pt x="11147094" y="4051509"/>
                    <a:pt x="11142706" y="4005973"/>
                  </a:cubicBezTo>
                  <a:cubicBezTo>
                    <a:pt x="11140420" y="3983278"/>
                    <a:pt x="11137614" y="3960641"/>
                    <a:pt x="11134293" y="3938073"/>
                  </a:cubicBezTo>
                  <a:cubicBezTo>
                    <a:pt x="11132305" y="3923372"/>
                    <a:pt x="11119104" y="3894283"/>
                    <a:pt x="11113598" y="3876668"/>
                  </a:cubicBezTo>
                  <a:cubicBezTo>
                    <a:pt x="11140503" y="3879037"/>
                    <a:pt x="11167725" y="3882320"/>
                    <a:pt x="11195742" y="3887228"/>
                  </a:cubicBezTo>
                  <a:cubicBezTo>
                    <a:pt x="11219021" y="3891305"/>
                    <a:pt x="11226082" y="3852259"/>
                    <a:pt x="11203412" y="3846487"/>
                  </a:cubicBezTo>
                  <a:cubicBezTo>
                    <a:pt x="11129918" y="3827799"/>
                    <a:pt x="11058715" y="3825379"/>
                    <a:pt x="10986433" y="3829519"/>
                  </a:cubicBezTo>
                  <a:cubicBezTo>
                    <a:pt x="10986452" y="3828491"/>
                    <a:pt x="10986382" y="3827462"/>
                    <a:pt x="10986401" y="3826440"/>
                  </a:cubicBezTo>
                  <a:cubicBezTo>
                    <a:pt x="10986763" y="3810133"/>
                    <a:pt x="10961795" y="3808761"/>
                    <a:pt x="10961084" y="3825132"/>
                  </a:cubicBezTo>
                  <a:close/>
                  <a:moveTo>
                    <a:pt x="10834141" y="5205329"/>
                  </a:moveTo>
                  <a:cubicBezTo>
                    <a:pt x="10822698" y="5228202"/>
                    <a:pt x="10817536" y="5254891"/>
                    <a:pt x="10814659" y="5282882"/>
                  </a:cubicBezTo>
                  <a:cubicBezTo>
                    <a:pt x="10815897" y="5209806"/>
                    <a:pt x="10816304" y="5136762"/>
                    <a:pt x="10812583" y="5064048"/>
                  </a:cubicBezTo>
                  <a:cubicBezTo>
                    <a:pt x="10812519" y="5007749"/>
                    <a:pt x="10812506" y="4951450"/>
                    <a:pt x="10812297" y="4895145"/>
                  </a:cubicBezTo>
                  <a:cubicBezTo>
                    <a:pt x="10811973" y="4808150"/>
                    <a:pt x="10813173" y="4720951"/>
                    <a:pt x="10810297" y="4634001"/>
                  </a:cubicBezTo>
                  <a:cubicBezTo>
                    <a:pt x="10809535" y="4611084"/>
                    <a:pt x="10813719" y="4591488"/>
                    <a:pt x="10821231" y="4573974"/>
                  </a:cubicBezTo>
                  <a:cubicBezTo>
                    <a:pt x="10824190" y="4600911"/>
                    <a:pt x="10829245" y="4627772"/>
                    <a:pt x="10833582" y="4650911"/>
                  </a:cubicBezTo>
                  <a:cubicBezTo>
                    <a:pt x="10833842" y="4700435"/>
                    <a:pt x="10832909" y="4749977"/>
                    <a:pt x="10830972" y="4799349"/>
                  </a:cubicBezTo>
                  <a:cubicBezTo>
                    <a:pt x="10828115" y="4872183"/>
                    <a:pt x="10816189" y="4948027"/>
                    <a:pt x="10856150" y="5013217"/>
                  </a:cubicBezTo>
                  <a:cubicBezTo>
                    <a:pt x="10856391" y="5013610"/>
                    <a:pt x="10856741" y="5013890"/>
                    <a:pt x="10856995" y="5014283"/>
                  </a:cubicBezTo>
                  <a:cubicBezTo>
                    <a:pt x="10861141" y="5071427"/>
                    <a:pt x="10865097" y="5128583"/>
                    <a:pt x="10868272" y="5185771"/>
                  </a:cubicBezTo>
                  <a:cubicBezTo>
                    <a:pt x="10854347" y="5186210"/>
                    <a:pt x="10840840" y="5191944"/>
                    <a:pt x="10834141" y="5205329"/>
                  </a:cubicBezTo>
                  <a:close/>
                  <a:moveTo>
                    <a:pt x="10782877" y="5813825"/>
                  </a:moveTo>
                  <a:cubicBezTo>
                    <a:pt x="10783811" y="5775737"/>
                    <a:pt x="10784719" y="5737644"/>
                    <a:pt x="10785582" y="5699550"/>
                  </a:cubicBezTo>
                  <a:cubicBezTo>
                    <a:pt x="10787532" y="5738888"/>
                    <a:pt x="10788751" y="5778271"/>
                    <a:pt x="10789494" y="5817692"/>
                  </a:cubicBezTo>
                  <a:cubicBezTo>
                    <a:pt x="10787399" y="5816206"/>
                    <a:pt x="10785233" y="5814828"/>
                    <a:pt x="10782877" y="5813825"/>
                  </a:cubicBezTo>
                  <a:close/>
                  <a:moveTo>
                    <a:pt x="10586135" y="5350954"/>
                  </a:moveTo>
                  <a:cubicBezTo>
                    <a:pt x="10586631" y="5359577"/>
                    <a:pt x="10586364" y="5368226"/>
                    <a:pt x="10585811" y="5376881"/>
                  </a:cubicBezTo>
                  <a:cubicBezTo>
                    <a:pt x="10583811" y="5367191"/>
                    <a:pt x="10570832" y="5366156"/>
                    <a:pt x="10565549" y="5373528"/>
                  </a:cubicBezTo>
                  <a:cubicBezTo>
                    <a:pt x="10562202" y="5378195"/>
                    <a:pt x="10558856" y="5382863"/>
                    <a:pt x="10555509" y="5387530"/>
                  </a:cubicBezTo>
                  <a:cubicBezTo>
                    <a:pt x="10549147" y="5396401"/>
                    <a:pt x="10558265" y="5404999"/>
                    <a:pt x="10566698" y="5403615"/>
                  </a:cubicBezTo>
                  <a:cubicBezTo>
                    <a:pt x="10568844" y="5423687"/>
                    <a:pt x="10569822" y="5443848"/>
                    <a:pt x="10570006" y="5464054"/>
                  </a:cubicBezTo>
                  <a:cubicBezTo>
                    <a:pt x="10566088" y="5480050"/>
                    <a:pt x="10562158" y="5495925"/>
                    <a:pt x="10559097" y="5511552"/>
                  </a:cubicBezTo>
                  <a:cubicBezTo>
                    <a:pt x="10535399" y="5632380"/>
                    <a:pt x="10548289" y="5759361"/>
                    <a:pt x="10533868" y="5881579"/>
                  </a:cubicBezTo>
                  <a:cubicBezTo>
                    <a:pt x="10532745" y="5891117"/>
                    <a:pt x="10539603" y="5897556"/>
                    <a:pt x="10547616" y="5899670"/>
                  </a:cubicBezTo>
                  <a:cubicBezTo>
                    <a:pt x="10548835" y="5929356"/>
                    <a:pt x="10551566" y="5958986"/>
                    <a:pt x="10556119" y="5988615"/>
                  </a:cubicBezTo>
                  <a:cubicBezTo>
                    <a:pt x="10555528" y="5988716"/>
                    <a:pt x="10554970" y="5988792"/>
                    <a:pt x="10554373" y="5988894"/>
                  </a:cubicBezTo>
                  <a:cubicBezTo>
                    <a:pt x="10525512" y="5993834"/>
                    <a:pt x="10496378" y="5995219"/>
                    <a:pt x="10467193" y="5995543"/>
                  </a:cubicBezTo>
                  <a:cubicBezTo>
                    <a:pt x="10468019" y="5978359"/>
                    <a:pt x="10468825" y="5961195"/>
                    <a:pt x="10469537" y="5944057"/>
                  </a:cubicBezTo>
                  <a:cubicBezTo>
                    <a:pt x="10470102" y="5930449"/>
                    <a:pt x="10460386" y="5923788"/>
                    <a:pt x="10450379" y="5923953"/>
                  </a:cubicBezTo>
                  <a:cubicBezTo>
                    <a:pt x="10449369" y="5912973"/>
                    <a:pt x="10448061" y="5901950"/>
                    <a:pt x="10446188" y="5890748"/>
                  </a:cubicBezTo>
                  <a:cubicBezTo>
                    <a:pt x="10445559" y="5886958"/>
                    <a:pt x="10443889" y="5883948"/>
                    <a:pt x="10441647" y="5881598"/>
                  </a:cubicBezTo>
                  <a:cubicBezTo>
                    <a:pt x="10444505" y="5821470"/>
                    <a:pt x="10447972" y="5761418"/>
                    <a:pt x="10450150" y="5701353"/>
                  </a:cubicBezTo>
                  <a:cubicBezTo>
                    <a:pt x="10453465" y="5707526"/>
                    <a:pt x="10460418" y="5710408"/>
                    <a:pt x="10466838" y="5709888"/>
                  </a:cubicBezTo>
                  <a:cubicBezTo>
                    <a:pt x="10468800" y="5775617"/>
                    <a:pt x="10471778" y="5841314"/>
                    <a:pt x="10476604" y="5906941"/>
                  </a:cubicBezTo>
                  <a:cubicBezTo>
                    <a:pt x="10477785" y="5923000"/>
                    <a:pt x="10502830" y="5924918"/>
                    <a:pt x="10502138" y="5908262"/>
                  </a:cubicBezTo>
                  <a:cubicBezTo>
                    <a:pt x="10496797" y="5780614"/>
                    <a:pt x="10493705" y="5652954"/>
                    <a:pt x="10491844" y="5525262"/>
                  </a:cubicBezTo>
                  <a:cubicBezTo>
                    <a:pt x="10492422" y="5519248"/>
                    <a:pt x="10492968" y="5513228"/>
                    <a:pt x="10493559" y="5507215"/>
                  </a:cubicBezTo>
                  <a:cubicBezTo>
                    <a:pt x="10493952" y="5503157"/>
                    <a:pt x="10493095" y="5499817"/>
                    <a:pt x="10491425" y="5497201"/>
                  </a:cubicBezTo>
                  <a:cubicBezTo>
                    <a:pt x="10491222" y="5481732"/>
                    <a:pt x="10491082" y="5466270"/>
                    <a:pt x="10490911" y="5450808"/>
                  </a:cubicBezTo>
                  <a:cubicBezTo>
                    <a:pt x="10514139" y="5447518"/>
                    <a:pt x="10535888" y="5427986"/>
                    <a:pt x="10530668" y="5397976"/>
                  </a:cubicBezTo>
                  <a:cubicBezTo>
                    <a:pt x="10526033" y="5371318"/>
                    <a:pt x="10521962" y="5344648"/>
                    <a:pt x="10518235" y="5317947"/>
                  </a:cubicBezTo>
                  <a:cubicBezTo>
                    <a:pt x="10553242" y="5313629"/>
                    <a:pt x="10584351" y="5319991"/>
                    <a:pt x="10586135" y="5350954"/>
                  </a:cubicBezTo>
                  <a:close/>
                  <a:moveTo>
                    <a:pt x="10464825" y="6045238"/>
                  </a:moveTo>
                  <a:cubicBezTo>
                    <a:pt x="10465193" y="6037287"/>
                    <a:pt x="10465568" y="6029344"/>
                    <a:pt x="10465955" y="6021400"/>
                  </a:cubicBezTo>
                  <a:cubicBezTo>
                    <a:pt x="10468419" y="6021412"/>
                    <a:pt x="10470883" y="6021463"/>
                    <a:pt x="10473353" y="6021463"/>
                  </a:cubicBezTo>
                  <a:cubicBezTo>
                    <a:pt x="10470121" y="6029286"/>
                    <a:pt x="10467327" y="6037224"/>
                    <a:pt x="10464825" y="6045238"/>
                  </a:cubicBezTo>
                  <a:close/>
                  <a:moveTo>
                    <a:pt x="10341844" y="5436984"/>
                  </a:moveTo>
                  <a:cubicBezTo>
                    <a:pt x="10340924" y="5397569"/>
                    <a:pt x="10340263" y="5358155"/>
                    <a:pt x="10339755" y="5318747"/>
                  </a:cubicBezTo>
                  <a:cubicBezTo>
                    <a:pt x="10346709" y="5323509"/>
                    <a:pt x="10354868" y="5326310"/>
                    <a:pt x="10363200" y="5327072"/>
                  </a:cubicBezTo>
                  <a:cubicBezTo>
                    <a:pt x="10354341" y="5362829"/>
                    <a:pt x="10352043" y="5402961"/>
                    <a:pt x="10355700" y="5426367"/>
                  </a:cubicBezTo>
                  <a:cubicBezTo>
                    <a:pt x="10349947" y="5427719"/>
                    <a:pt x="10344931" y="5431434"/>
                    <a:pt x="10341844" y="5436984"/>
                  </a:cubicBezTo>
                  <a:close/>
                  <a:moveTo>
                    <a:pt x="10329075" y="5723851"/>
                  </a:moveTo>
                  <a:cubicBezTo>
                    <a:pt x="10328268" y="5722054"/>
                    <a:pt x="10327481" y="5720238"/>
                    <a:pt x="10326446" y="5718657"/>
                  </a:cubicBezTo>
                  <a:cubicBezTo>
                    <a:pt x="10327620" y="5717025"/>
                    <a:pt x="10328694" y="5715285"/>
                    <a:pt x="10329640" y="5713431"/>
                  </a:cubicBezTo>
                  <a:cubicBezTo>
                    <a:pt x="10329456" y="5716905"/>
                    <a:pt x="10329240" y="5720378"/>
                    <a:pt x="10329075" y="5723851"/>
                  </a:cubicBezTo>
                  <a:close/>
                  <a:moveTo>
                    <a:pt x="10154558" y="5247271"/>
                  </a:moveTo>
                  <a:cubicBezTo>
                    <a:pt x="10140753" y="5246681"/>
                    <a:pt x="10126726" y="5247036"/>
                    <a:pt x="10112660" y="5248243"/>
                  </a:cubicBezTo>
                  <a:cubicBezTo>
                    <a:pt x="10110552" y="5078539"/>
                    <a:pt x="10108698" y="4907457"/>
                    <a:pt x="10076383" y="4741792"/>
                  </a:cubicBezTo>
                  <a:cubicBezTo>
                    <a:pt x="10109720" y="4740109"/>
                    <a:pt x="10142842" y="4738903"/>
                    <a:pt x="10175309" y="4740224"/>
                  </a:cubicBezTo>
                  <a:cubicBezTo>
                    <a:pt x="10176922" y="4740287"/>
                    <a:pt x="10178345" y="4740046"/>
                    <a:pt x="10179621" y="4739633"/>
                  </a:cubicBezTo>
                  <a:cubicBezTo>
                    <a:pt x="10177557" y="4825695"/>
                    <a:pt x="10176522" y="4911769"/>
                    <a:pt x="10176827" y="4997856"/>
                  </a:cubicBezTo>
                  <a:cubicBezTo>
                    <a:pt x="10165384" y="5002441"/>
                    <a:pt x="10155459" y="5008873"/>
                    <a:pt x="10147827" y="5020481"/>
                  </a:cubicBezTo>
                  <a:cubicBezTo>
                    <a:pt x="10138111" y="5035257"/>
                    <a:pt x="10138219" y="5056860"/>
                    <a:pt x="10144340" y="5072741"/>
                  </a:cubicBezTo>
                  <a:cubicBezTo>
                    <a:pt x="10156348" y="5103895"/>
                    <a:pt x="10159339" y="5136597"/>
                    <a:pt x="10163740" y="5169458"/>
                  </a:cubicBezTo>
                  <a:cubicBezTo>
                    <a:pt x="10166642" y="5191074"/>
                    <a:pt x="10172287" y="5212060"/>
                    <a:pt x="10176637" y="5233403"/>
                  </a:cubicBezTo>
                  <a:cubicBezTo>
                    <a:pt x="10177418" y="5237975"/>
                    <a:pt x="10178072" y="5242572"/>
                    <a:pt x="10178745" y="5247170"/>
                  </a:cubicBezTo>
                  <a:cubicBezTo>
                    <a:pt x="10178770" y="5248211"/>
                    <a:pt x="10178802" y="5249246"/>
                    <a:pt x="10178834" y="5250287"/>
                  </a:cubicBezTo>
                  <a:cubicBezTo>
                    <a:pt x="10176236" y="5245868"/>
                    <a:pt x="10170433" y="5247944"/>
                    <a:pt x="10154558" y="5247271"/>
                  </a:cubicBezTo>
                  <a:close/>
                  <a:moveTo>
                    <a:pt x="10068629" y="5313298"/>
                  </a:moveTo>
                  <a:cubicBezTo>
                    <a:pt x="10070528" y="5311876"/>
                    <a:pt x="10071950" y="5309819"/>
                    <a:pt x="10072509" y="5307196"/>
                  </a:cubicBezTo>
                  <a:cubicBezTo>
                    <a:pt x="10073766" y="5307069"/>
                    <a:pt x="10075043" y="5306987"/>
                    <a:pt x="10076300" y="5306872"/>
                  </a:cubicBezTo>
                  <a:cubicBezTo>
                    <a:pt x="10076357" y="5308034"/>
                    <a:pt x="10076414" y="5309196"/>
                    <a:pt x="10076472" y="5310358"/>
                  </a:cubicBezTo>
                  <a:cubicBezTo>
                    <a:pt x="10073849" y="5311362"/>
                    <a:pt x="10071252" y="5312175"/>
                    <a:pt x="10068629" y="5313298"/>
                  </a:cubicBezTo>
                  <a:close/>
                  <a:moveTo>
                    <a:pt x="10046766" y="4792071"/>
                  </a:moveTo>
                  <a:cubicBezTo>
                    <a:pt x="10046582" y="4780813"/>
                    <a:pt x="10029386" y="4779708"/>
                    <a:pt x="10029151" y="4791157"/>
                  </a:cubicBezTo>
                  <a:cubicBezTo>
                    <a:pt x="10026027" y="4944008"/>
                    <a:pt x="10012438" y="5109083"/>
                    <a:pt x="10042677" y="5261368"/>
                  </a:cubicBezTo>
                  <a:cubicBezTo>
                    <a:pt x="10023525" y="5266886"/>
                    <a:pt x="10004856" y="5273802"/>
                    <a:pt x="9987241" y="5282184"/>
                  </a:cubicBezTo>
                  <a:cubicBezTo>
                    <a:pt x="9987305" y="5134775"/>
                    <a:pt x="9986854" y="4987353"/>
                    <a:pt x="9986803" y="4839944"/>
                  </a:cubicBezTo>
                  <a:cubicBezTo>
                    <a:pt x="9986759" y="4820704"/>
                    <a:pt x="9974484" y="4808785"/>
                    <a:pt x="9960025" y="4804486"/>
                  </a:cubicBezTo>
                  <a:cubicBezTo>
                    <a:pt x="9956704" y="4784864"/>
                    <a:pt x="9952399" y="4765459"/>
                    <a:pt x="9947319" y="4746231"/>
                  </a:cubicBezTo>
                  <a:cubicBezTo>
                    <a:pt x="9981418" y="4746732"/>
                    <a:pt x="10015899" y="4744986"/>
                    <a:pt x="10050284" y="4743145"/>
                  </a:cubicBezTo>
                  <a:cubicBezTo>
                    <a:pt x="10050322" y="4743545"/>
                    <a:pt x="10050189" y="4743869"/>
                    <a:pt x="10050265" y="4744281"/>
                  </a:cubicBezTo>
                  <a:cubicBezTo>
                    <a:pt x="10079875" y="4906194"/>
                    <a:pt x="10071049" y="5069497"/>
                    <a:pt x="10073963" y="5232393"/>
                  </a:cubicBezTo>
                  <a:cubicBezTo>
                    <a:pt x="10071773" y="5235124"/>
                    <a:pt x="10070426" y="5238464"/>
                    <a:pt x="10070503" y="5242115"/>
                  </a:cubicBezTo>
                  <a:cubicBezTo>
                    <a:pt x="10070598" y="5246293"/>
                    <a:pt x="10070668" y="5250357"/>
                    <a:pt x="10070655" y="5254390"/>
                  </a:cubicBezTo>
                  <a:cubicBezTo>
                    <a:pt x="10069906" y="5254548"/>
                    <a:pt x="10069150" y="5254675"/>
                    <a:pt x="10068407" y="5254840"/>
                  </a:cubicBezTo>
                  <a:cubicBezTo>
                    <a:pt x="10054742" y="5100237"/>
                    <a:pt x="10049281" y="4947945"/>
                    <a:pt x="10046766" y="4792071"/>
                  </a:cubicBezTo>
                  <a:close/>
                  <a:moveTo>
                    <a:pt x="10011886" y="5344617"/>
                  </a:moveTo>
                  <a:cubicBezTo>
                    <a:pt x="10012222" y="5342432"/>
                    <a:pt x="10012159" y="5340146"/>
                    <a:pt x="10011136" y="5337822"/>
                  </a:cubicBezTo>
                  <a:cubicBezTo>
                    <a:pt x="10008558" y="5331688"/>
                    <a:pt x="10005529" y="5325725"/>
                    <a:pt x="10002774" y="5319668"/>
                  </a:cubicBezTo>
                  <a:cubicBezTo>
                    <a:pt x="10019823" y="5315369"/>
                    <a:pt x="10036759" y="5311952"/>
                    <a:pt x="10054018" y="5309457"/>
                  </a:cubicBezTo>
                  <a:cubicBezTo>
                    <a:pt x="10056094" y="5314346"/>
                    <a:pt x="10060463" y="5316105"/>
                    <a:pt x="10064559" y="5315223"/>
                  </a:cubicBezTo>
                  <a:cubicBezTo>
                    <a:pt x="10046335" y="5323401"/>
                    <a:pt x="10028256" y="5333860"/>
                    <a:pt x="10011886" y="5344617"/>
                  </a:cubicBezTo>
                  <a:close/>
                  <a:moveTo>
                    <a:pt x="9987883" y="5361190"/>
                  </a:moveTo>
                  <a:cubicBezTo>
                    <a:pt x="9987876" y="5359025"/>
                    <a:pt x="9987800" y="5356904"/>
                    <a:pt x="9987800" y="5354732"/>
                  </a:cubicBezTo>
                  <a:lnTo>
                    <a:pt x="9987800" y="5346611"/>
                  </a:lnTo>
                  <a:cubicBezTo>
                    <a:pt x="9987800" y="5348230"/>
                    <a:pt x="9990359" y="5349741"/>
                    <a:pt x="9991699" y="5351373"/>
                  </a:cubicBezTo>
                  <a:cubicBezTo>
                    <a:pt x="9993274" y="5353234"/>
                    <a:pt x="9995046" y="5354199"/>
                    <a:pt x="9996855" y="5354821"/>
                  </a:cubicBezTo>
                  <a:cubicBezTo>
                    <a:pt x="9993776" y="5356974"/>
                    <a:pt x="9990759" y="5359107"/>
                    <a:pt x="9987883" y="5361190"/>
                  </a:cubicBezTo>
                  <a:close/>
                  <a:moveTo>
                    <a:pt x="9929602" y="4722533"/>
                  </a:moveTo>
                  <a:cubicBezTo>
                    <a:pt x="9929577" y="4721860"/>
                    <a:pt x="9929558" y="4721193"/>
                    <a:pt x="9929533" y="4720520"/>
                  </a:cubicBezTo>
                  <a:cubicBezTo>
                    <a:pt x="9929545" y="4720145"/>
                    <a:pt x="9929558" y="4719770"/>
                    <a:pt x="9929571" y="4719389"/>
                  </a:cubicBezTo>
                  <a:cubicBezTo>
                    <a:pt x="9953123" y="4719599"/>
                    <a:pt x="9976777" y="4718945"/>
                    <a:pt x="10000519" y="4717700"/>
                  </a:cubicBezTo>
                  <a:cubicBezTo>
                    <a:pt x="10040086" y="4715624"/>
                    <a:pt x="10079399" y="4710182"/>
                    <a:pt x="10118959" y="4708137"/>
                  </a:cubicBezTo>
                  <a:cubicBezTo>
                    <a:pt x="10130002" y="4707566"/>
                    <a:pt x="10156964" y="4702917"/>
                    <a:pt x="10180599" y="4700657"/>
                  </a:cubicBezTo>
                  <a:cubicBezTo>
                    <a:pt x="10180434" y="4706658"/>
                    <a:pt x="10180275" y="4712665"/>
                    <a:pt x="10180123" y="4718665"/>
                  </a:cubicBezTo>
                  <a:cubicBezTo>
                    <a:pt x="10179030" y="4718177"/>
                    <a:pt x="10177843" y="4717783"/>
                    <a:pt x="10176471" y="4717618"/>
                  </a:cubicBezTo>
                  <a:cubicBezTo>
                    <a:pt x="10095553" y="4707794"/>
                    <a:pt x="10012629" y="4723085"/>
                    <a:pt x="9931495" y="4723009"/>
                  </a:cubicBezTo>
                  <a:cubicBezTo>
                    <a:pt x="9930860" y="4722869"/>
                    <a:pt x="9930244" y="4722609"/>
                    <a:pt x="9929602" y="4722533"/>
                  </a:cubicBezTo>
                  <a:close/>
                  <a:moveTo>
                    <a:pt x="9933406" y="4589075"/>
                  </a:moveTo>
                  <a:cubicBezTo>
                    <a:pt x="9942849" y="4589284"/>
                    <a:pt x="9951993" y="4589418"/>
                    <a:pt x="9960476" y="4589037"/>
                  </a:cubicBezTo>
                  <a:cubicBezTo>
                    <a:pt x="10016490" y="4586490"/>
                    <a:pt x="10067486" y="4586585"/>
                    <a:pt x="10119810" y="4599438"/>
                  </a:cubicBezTo>
                  <a:cubicBezTo>
                    <a:pt x="10119258" y="4610747"/>
                    <a:pt x="10119131" y="4622038"/>
                    <a:pt x="10120274" y="4633677"/>
                  </a:cubicBezTo>
                  <a:cubicBezTo>
                    <a:pt x="10122185" y="4653140"/>
                    <a:pt x="10132002" y="4670209"/>
                    <a:pt x="10147338" y="4679943"/>
                  </a:cubicBezTo>
                  <a:cubicBezTo>
                    <a:pt x="10114921" y="4681499"/>
                    <a:pt x="10081755" y="4680464"/>
                    <a:pt x="10050100" y="4682966"/>
                  </a:cubicBezTo>
                  <a:cubicBezTo>
                    <a:pt x="10010089" y="4686128"/>
                    <a:pt x="9970350" y="4686973"/>
                    <a:pt x="9930657" y="4686395"/>
                  </a:cubicBezTo>
                  <a:cubicBezTo>
                    <a:pt x="9931736" y="4653972"/>
                    <a:pt x="9932733" y="4621530"/>
                    <a:pt x="9933406" y="4589075"/>
                  </a:cubicBezTo>
                  <a:close/>
                  <a:moveTo>
                    <a:pt x="9933914" y="4551692"/>
                  </a:moveTo>
                  <a:cubicBezTo>
                    <a:pt x="9939159" y="4551514"/>
                    <a:pt x="9944404" y="4551387"/>
                    <a:pt x="9949656" y="4551102"/>
                  </a:cubicBezTo>
                  <a:cubicBezTo>
                    <a:pt x="9957879" y="4550664"/>
                    <a:pt x="9961492" y="4542751"/>
                    <a:pt x="9959600" y="4536871"/>
                  </a:cubicBezTo>
                  <a:cubicBezTo>
                    <a:pt x="10002069" y="4533245"/>
                    <a:pt x="10044506" y="4531956"/>
                    <a:pt x="10087737" y="4535633"/>
                  </a:cubicBezTo>
                  <a:cubicBezTo>
                    <a:pt x="10097274" y="4536440"/>
                    <a:pt x="10097770" y="4522177"/>
                    <a:pt x="10088499" y="4520958"/>
                  </a:cubicBezTo>
                  <a:cubicBezTo>
                    <a:pt x="10036473" y="4514132"/>
                    <a:pt x="9985375" y="4518412"/>
                    <a:pt x="9934251" y="4525772"/>
                  </a:cubicBezTo>
                  <a:cubicBezTo>
                    <a:pt x="9934333" y="4509992"/>
                    <a:pt x="9934168" y="4494218"/>
                    <a:pt x="9934003" y="4478451"/>
                  </a:cubicBezTo>
                  <a:cubicBezTo>
                    <a:pt x="9939178" y="4478369"/>
                    <a:pt x="9944322" y="4478159"/>
                    <a:pt x="9949535" y="4478216"/>
                  </a:cubicBezTo>
                  <a:cubicBezTo>
                    <a:pt x="9965759" y="4478394"/>
                    <a:pt x="9967182" y="4453693"/>
                    <a:pt x="9950837" y="4452975"/>
                  </a:cubicBezTo>
                  <a:cubicBezTo>
                    <a:pt x="9947148" y="4452816"/>
                    <a:pt x="9943490" y="4452880"/>
                    <a:pt x="9939807" y="4452778"/>
                  </a:cubicBezTo>
                  <a:cubicBezTo>
                    <a:pt x="9943090" y="4446543"/>
                    <a:pt x="9945719" y="4440510"/>
                    <a:pt x="9947808" y="4434554"/>
                  </a:cubicBezTo>
                  <a:cubicBezTo>
                    <a:pt x="9963524" y="4433951"/>
                    <a:pt x="9980631" y="4436872"/>
                    <a:pt x="9992747" y="4437195"/>
                  </a:cubicBezTo>
                  <a:cubicBezTo>
                    <a:pt x="10004933" y="4437519"/>
                    <a:pt x="10017086" y="4437678"/>
                    <a:pt x="10029234" y="4437716"/>
                  </a:cubicBezTo>
                  <a:cubicBezTo>
                    <a:pt x="10033723" y="4441920"/>
                    <a:pt x="10041286" y="4441196"/>
                    <a:pt x="10046252" y="4437583"/>
                  </a:cubicBezTo>
                  <a:cubicBezTo>
                    <a:pt x="10054666" y="4437513"/>
                    <a:pt x="10063086" y="4437494"/>
                    <a:pt x="10071512" y="4437265"/>
                  </a:cubicBezTo>
                  <a:cubicBezTo>
                    <a:pt x="10073030" y="4462894"/>
                    <a:pt x="10074382" y="4488599"/>
                    <a:pt x="10087368" y="4510163"/>
                  </a:cubicBezTo>
                  <a:cubicBezTo>
                    <a:pt x="10099909" y="4530991"/>
                    <a:pt x="10123678" y="4538973"/>
                    <a:pt x="10121804" y="4568691"/>
                  </a:cubicBezTo>
                  <a:cubicBezTo>
                    <a:pt x="10121582" y="4572222"/>
                    <a:pt x="10121328" y="4575689"/>
                    <a:pt x="10121080" y="4579175"/>
                  </a:cubicBezTo>
                  <a:cubicBezTo>
                    <a:pt x="10066299" y="4565192"/>
                    <a:pt x="10010635" y="4569409"/>
                    <a:pt x="9952285" y="4573708"/>
                  </a:cubicBezTo>
                  <a:cubicBezTo>
                    <a:pt x="9946252" y="4574152"/>
                    <a:pt x="9939985" y="4574374"/>
                    <a:pt x="9933603" y="4574540"/>
                  </a:cubicBezTo>
                  <a:cubicBezTo>
                    <a:pt x="9933736" y="4566926"/>
                    <a:pt x="9933819" y="4559306"/>
                    <a:pt x="9933914" y="4551692"/>
                  </a:cubicBezTo>
                  <a:close/>
                  <a:moveTo>
                    <a:pt x="9953885" y="4229315"/>
                  </a:moveTo>
                  <a:cubicBezTo>
                    <a:pt x="9988765" y="4234021"/>
                    <a:pt x="10032479" y="4225194"/>
                    <a:pt x="10040131" y="4262996"/>
                  </a:cubicBezTo>
                  <a:cubicBezTo>
                    <a:pt x="10047827" y="4301051"/>
                    <a:pt x="10039692" y="4335589"/>
                    <a:pt x="10058158" y="4370857"/>
                  </a:cubicBezTo>
                  <a:cubicBezTo>
                    <a:pt x="10065810" y="4385468"/>
                    <a:pt x="10068642" y="4401813"/>
                    <a:pt x="10070172" y="4418622"/>
                  </a:cubicBezTo>
                  <a:cubicBezTo>
                    <a:pt x="10062660" y="4418476"/>
                    <a:pt x="10055142" y="4418463"/>
                    <a:pt x="10047630" y="4418457"/>
                  </a:cubicBezTo>
                  <a:cubicBezTo>
                    <a:pt x="10044963" y="4412145"/>
                    <a:pt x="10042461" y="4404772"/>
                    <a:pt x="10047014" y="4400403"/>
                  </a:cubicBezTo>
                  <a:cubicBezTo>
                    <a:pt x="10059631" y="4388281"/>
                    <a:pt x="10040988" y="4367853"/>
                    <a:pt x="10028910" y="4380325"/>
                  </a:cubicBezTo>
                  <a:cubicBezTo>
                    <a:pt x="10021157" y="4388326"/>
                    <a:pt x="10017226" y="4397248"/>
                    <a:pt x="10018306" y="4408468"/>
                  </a:cubicBezTo>
                  <a:cubicBezTo>
                    <a:pt x="10018636" y="4411948"/>
                    <a:pt x="10019550" y="4415301"/>
                    <a:pt x="10020642" y="4418603"/>
                  </a:cubicBezTo>
                  <a:cubicBezTo>
                    <a:pt x="9999910" y="4418831"/>
                    <a:pt x="9979171" y="4419168"/>
                    <a:pt x="9958412" y="4419003"/>
                  </a:cubicBezTo>
                  <a:cubicBezTo>
                    <a:pt x="9956215" y="4418990"/>
                    <a:pt x="9954107" y="4419003"/>
                    <a:pt x="9952018" y="4419022"/>
                  </a:cubicBezTo>
                  <a:cubicBezTo>
                    <a:pt x="9953326" y="4412259"/>
                    <a:pt x="9954285" y="4405249"/>
                    <a:pt x="9954564" y="4397292"/>
                  </a:cubicBezTo>
                  <a:cubicBezTo>
                    <a:pt x="9955072" y="4382776"/>
                    <a:pt x="9955231" y="4368133"/>
                    <a:pt x="9955199" y="4353490"/>
                  </a:cubicBezTo>
                  <a:cubicBezTo>
                    <a:pt x="9955225" y="4353325"/>
                    <a:pt x="9955314" y="4353191"/>
                    <a:pt x="9955320" y="4353013"/>
                  </a:cubicBezTo>
                  <a:cubicBezTo>
                    <a:pt x="9957276" y="4311802"/>
                    <a:pt x="9955580" y="4270533"/>
                    <a:pt x="9953885" y="4229315"/>
                  </a:cubicBezTo>
                  <a:close/>
                  <a:moveTo>
                    <a:pt x="9908476" y="4498295"/>
                  </a:moveTo>
                  <a:cubicBezTo>
                    <a:pt x="9905491" y="4497241"/>
                    <a:pt x="9902240" y="4496847"/>
                    <a:pt x="9899008" y="4497177"/>
                  </a:cubicBezTo>
                  <a:cubicBezTo>
                    <a:pt x="9899942" y="4488719"/>
                    <a:pt x="9903701" y="4483322"/>
                    <a:pt x="9908717" y="4479245"/>
                  </a:cubicBezTo>
                  <a:cubicBezTo>
                    <a:pt x="9908978" y="4479232"/>
                    <a:pt x="9909244" y="4479213"/>
                    <a:pt x="9909511" y="4479201"/>
                  </a:cubicBezTo>
                  <a:cubicBezTo>
                    <a:pt x="9909200" y="4485563"/>
                    <a:pt x="9908819" y="4491932"/>
                    <a:pt x="9908476" y="4498295"/>
                  </a:cubicBezTo>
                  <a:close/>
                  <a:moveTo>
                    <a:pt x="9855904" y="4449108"/>
                  </a:moveTo>
                  <a:cubicBezTo>
                    <a:pt x="9854736" y="4450886"/>
                    <a:pt x="9853764" y="4452740"/>
                    <a:pt x="9852793" y="4454601"/>
                  </a:cubicBezTo>
                  <a:cubicBezTo>
                    <a:pt x="9794671" y="4457807"/>
                    <a:pt x="9736848" y="4462741"/>
                    <a:pt x="9677501" y="4457255"/>
                  </a:cubicBezTo>
                  <a:cubicBezTo>
                    <a:pt x="9676199" y="4444409"/>
                    <a:pt x="9674701" y="4431620"/>
                    <a:pt x="9673005" y="4418888"/>
                  </a:cubicBezTo>
                  <a:cubicBezTo>
                    <a:pt x="9747357" y="4411338"/>
                    <a:pt x="9821614" y="4406385"/>
                    <a:pt x="9896513" y="4404360"/>
                  </a:cubicBezTo>
                  <a:cubicBezTo>
                    <a:pt x="9893052" y="4432439"/>
                    <a:pt x="9869347" y="4428661"/>
                    <a:pt x="9855904" y="4449108"/>
                  </a:cubicBezTo>
                  <a:close/>
                  <a:moveTo>
                    <a:pt x="9837356" y="5527808"/>
                  </a:moveTo>
                  <a:cubicBezTo>
                    <a:pt x="9836835" y="5525039"/>
                    <a:pt x="9836213" y="5522290"/>
                    <a:pt x="9835667" y="5519527"/>
                  </a:cubicBezTo>
                  <a:cubicBezTo>
                    <a:pt x="9837674" y="5504815"/>
                    <a:pt x="9839356" y="5490083"/>
                    <a:pt x="9840753" y="5475344"/>
                  </a:cubicBezTo>
                  <a:cubicBezTo>
                    <a:pt x="9844646" y="5474354"/>
                    <a:pt x="9848405" y="5472690"/>
                    <a:pt x="9851999" y="5470410"/>
                  </a:cubicBezTo>
                  <a:cubicBezTo>
                    <a:pt x="9852164" y="5473680"/>
                    <a:pt x="9852329" y="5476963"/>
                    <a:pt x="9852488" y="5480240"/>
                  </a:cubicBezTo>
                  <a:cubicBezTo>
                    <a:pt x="9853072" y="5492261"/>
                    <a:pt x="9853555" y="5504554"/>
                    <a:pt x="9854069" y="5516987"/>
                  </a:cubicBezTo>
                  <a:cubicBezTo>
                    <a:pt x="9847580" y="5519146"/>
                    <a:pt x="9841807" y="5522741"/>
                    <a:pt x="9837356" y="5527808"/>
                  </a:cubicBezTo>
                  <a:close/>
                  <a:moveTo>
                    <a:pt x="9806387" y="4914169"/>
                  </a:moveTo>
                  <a:cubicBezTo>
                    <a:pt x="9806197" y="4907546"/>
                    <a:pt x="9806038" y="4900923"/>
                    <a:pt x="9805828" y="4894300"/>
                  </a:cubicBezTo>
                  <a:cubicBezTo>
                    <a:pt x="9805015" y="4868938"/>
                    <a:pt x="9802780" y="4843646"/>
                    <a:pt x="9800609" y="4818373"/>
                  </a:cubicBezTo>
                  <a:cubicBezTo>
                    <a:pt x="9800450" y="4816557"/>
                    <a:pt x="9800221" y="4814608"/>
                    <a:pt x="9799948" y="4812576"/>
                  </a:cubicBezTo>
                  <a:cubicBezTo>
                    <a:pt x="9811194" y="4803400"/>
                    <a:pt x="9829596" y="4794237"/>
                    <a:pt x="9836912" y="4789106"/>
                  </a:cubicBezTo>
                  <a:cubicBezTo>
                    <a:pt x="9841045" y="4786204"/>
                    <a:pt x="9844843" y="4782153"/>
                    <a:pt x="9848246" y="4777568"/>
                  </a:cubicBezTo>
                  <a:cubicBezTo>
                    <a:pt x="9846779" y="4814042"/>
                    <a:pt x="9845401" y="4850498"/>
                    <a:pt x="9844582" y="4887004"/>
                  </a:cubicBezTo>
                  <a:cubicBezTo>
                    <a:pt x="9844373" y="4893183"/>
                    <a:pt x="9844195" y="4899361"/>
                    <a:pt x="9843985" y="4905546"/>
                  </a:cubicBezTo>
                  <a:cubicBezTo>
                    <a:pt x="9831292" y="4902803"/>
                    <a:pt x="9817595" y="4905381"/>
                    <a:pt x="9806387" y="4914169"/>
                  </a:cubicBezTo>
                  <a:close/>
                  <a:moveTo>
                    <a:pt x="9775805" y="4694980"/>
                  </a:moveTo>
                  <a:cubicBezTo>
                    <a:pt x="9775501" y="4695285"/>
                    <a:pt x="9775132" y="4695418"/>
                    <a:pt x="9774847" y="4695755"/>
                  </a:cubicBezTo>
                  <a:cubicBezTo>
                    <a:pt x="9758406" y="4715027"/>
                    <a:pt x="9756489" y="4737233"/>
                    <a:pt x="9758616" y="4760436"/>
                  </a:cubicBezTo>
                  <a:cubicBezTo>
                    <a:pt x="9758597" y="4760455"/>
                    <a:pt x="9758578" y="4760468"/>
                    <a:pt x="9758559" y="4760480"/>
                  </a:cubicBezTo>
                  <a:cubicBezTo>
                    <a:pt x="9735496" y="4779010"/>
                    <a:pt x="9725831" y="4804149"/>
                    <a:pt x="9723120" y="4831683"/>
                  </a:cubicBezTo>
                  <a:cubicBezTo>
                    <a:pt x="9721888" y="4831759"/>
                    <a:pt x="9720681" y="4831867"/>
                    <a:pt x="9719456" y="4832032"/>
                  </a:cubicBezTo>
                  <a:cubicBezTo>
                    <a:pt x="9718300" y="4821434"/>
                    <a:pt x="9717163" y="4810829"/>
                    <a:pt x="9715798" y="4800263"/>
                  </a:cubicBezTo>
                  <a:cubicBezTo>
                    <a:pt x="9713512" y="4782521"/>
                    <a:pt x="9697739" y="4770958"/>
                    <a:pt x="9680759" y="4768208"/>
                  </a:cubicBezTo>
                  <a:cubicBezTo>
                    <a:pt x="9681019" y="4763198"/>
                    <a:pt x="9681222" y="4758156"/>
                    <a:pt x="9681464" y="4753140"/>
                  </a:cubicBezTo>
                  <a:cubicBezTo>
                    <a:pt x="9697053" y="4751381"/>
                    <a:pt x="9712718" y="4749546"/>
                    <a:pt x="9728695" y="4748009"/>
                  </a:cubicBezTo>
                  <a:cubicBezTo>
                    <a:pt x="9751453" y="4745818"/>
                    <a:pt x="9746500" y="4711211"/>
                    <a:pt x="9725488" y="4709401"/>
                  </a:cubicBezTo>
                  <a:cubicBezTo>
                    <a:pt x="9711486" y="4708201"/>
                    <a:pt x="9697421" y="4707718"/>
                    <a:pt x="9683362" y="4707242"/>
                  </a:cubicBezTo>
                  <a:cubicBezTo>
                    <a:pt x="9685102" y="4656963"/>
                    <a:pt x="9685661" y="4606359"/>
                    <a:pt x="9683953" y="4556061"/>
                  </a:cubicBezTo>
                  <a:cubicBezTo>
                    <a:pt x="9700240" y="4554721"/>
                    <a:pt x="9716573" y="4553458"/>
                    <a:pt x="9733013" y="4552569"/>
                  </a:cubicBezTo>
                  <a:cubicBezTo>
                    <a:pt x="9763328" y="4550924"/>
                    <a:pt x="9793643" y="4551102"/>
                    <a:pt x="9823970" y="4551559"/>
                  </a:cubicBezTo>
                  <a:cubicBezTo>
                    <a:pt x="9814623" y="4557185"/>
                    <a:pt x="9803568" y="4559839"/>
                    <a:pt x="9795846" y="4573200"/>
                  </a:cubicBezTo>
                  <a:cubicBezTo>
                    <a:pt x="9784886" y="4592154"/>
                    <a:pt x="9782187" y="4609096"/>
                    <a:pt x="9782676" y="4630896"/>
                  </a:cubicBezTo>
                  <a:cubicBezTo>
                    <a:pt x="9783038" y="4647228"/>
                    <a:pt x="9787528" y="4663586"/>
                    <a:pt x="9791909" y="4679569"/>
                  </a:cubicBezTo>
                  <a:cubicBezTo>
                    <a:pt x="9790537" y="4679467"/>
                    <a:pt x="9789172" y="4679372"/>
                    <a:pt x="9787794" y="4679270"/>
                  </a:cubicBezTo>
                  <a:cubicBezTo>
                    <a:pt x="9778847" y="4678578"/>
                    <a:pt x="9774085" y="4687785"/>
                    <a:pt x="9775805" y="4694980"/>
                  </a:cubicBezTo>
                  <a:close/>
                  <a:moveTo>
                    <a:pt x="9791268" y="4735474"/>
                  </a:moveTo>
                  <a:cubicBezTo>
                    <a:pt x="9792138" y="4726914"/>
                    <a:pt x="9794405" y="4719300"/>
                    <a:pt x="9798634" y="4713281"/>
                  </a:cubicBezTo>
                  <a:cubicBezTo>
                    <a:pt x="9798792" y="4723276"/>
                    <a:pt x="9796068" y="4729956"/>
                    <a:pt x="9791268" y="4735474"/>
                  </a:cubicBezTo>
                  <a:close/>
                  <a:moveTo>
                    <a:pt x="9846754" y="4602600"/>
                  </a:moveTo>
                  <a:cubicBezTo>
                    <a:pt x="9849205" y="4600295"/>
                    <a:pt x="9851320" y="4598168"/>
                    <a:pt x="9853568" y="4595971"/>
                  </a:cubicBezTo>
                  <a:cubicBezTo>
                    <a:pt x="9853085" y="4625174"/>
                    <a:pt x="9852418" y="4654372"/>
                    <a:pt x="9851561" y="4683569"/>
                  </a:cubicBezTo>
                  <a:lnTo>
                    <a:pt x="9851237" y="4683550"/>
                  </a:lnTo>
                  <a:cubicBezTo>
                    <a:pt x="9842690" y="4649793"/>
                    <a:pt x="9834232" y="4614354"/>
                    <a:pt x="9846754" y="4602600"/>
                  </a:cubicBezTo>
                  <a:close/>
                  <a:moveTo>
                    <a:pt x="9841795" y="4512989"/>
                  </a:moveTo>
                  <a:cubicBezTo>
                    <a:pt x="9841572" y="4518164"/>
                    <a:pt x="9841007" y="4522482"/>
                    <a:pt x="9840258" y="4526349"/>
                  </a:cubicBezTo>
                  <a:cubicBezTo>
                    <a:pt x="9813048" y="4525695"/>
                    <a:pt x="9785813" y="4525492"/>
                    <a:pt x="9758464" y="4526203"/>
                  </a:cubicBezTo>
                  <a:cubicBezTo>
                    <a:pt x="9733197" y="4526864"/>
                    <a:pt x="9708089" y="4529169"/>
                    <a:pt x="9683007" y="4531912"/>
                  </a:cubicBezTo>
                  <a:cubicBezTo>
                    <a:pt x="9682206" y="4515434"/>
                    <a:pt x="9681089" y="4499025"/>
                    <a:pt x="9679743" y="4482655"/>
                  </a:cubicBezTo>
                  <a:cubicBezTo>
                    <a:pt x="9689204" y="4483938"/>
                    <a:pt x="9698323" y="4485170"/>
                    <a:pt x="9706781" y="4486103"/>
                  </a:cubicBezTo>
                  <a:cubicBezTo>
                    <a:pt x="9753650" y="4491272"/>
                    <a:pt x="9798792" y="4487799"/>
                    <a:pt x="9844011" y="4483957"/>
                  </a:cubicBezTo>
                  <a:cubicBezTo>
                    <a:pt x="9842646" y="4493647"/>
                    <a:pt x="9842188" y="4503515"/>
                    <a:pt x="9841795" y="4512989"/>
                  </a:cubicBezTo>
                  <a:close/>
                  <a:moveTo>
                    <a:pt x="9653695" y="4314145"/>
                  </a:moveTo>
                  <a:cubicBezTo>
                    <a:pt x="9652311" y="4308430"/>
                    <a:pt x="9643738" y="4310329"/>
                    <a:pt x="9644799" y="4316107"/>
                  </a:cubicBezTo>
                  <a:cubicBezTo>
                    <a:pt x="9649733" y="4343050"/>
                    <a:pt x="9653143" y="4369860"/>
                    <a:pt x="9655568" y="4396593"/>
                  </a:cubicBezTo>
                  <a:cubicBezTo>
                    <a:pt x="9646875" y="4397724"/>
                    <a:pt x="9638188" y="4398835"/>
                    <a:pt x="9629508" y="4399946"/>
                  </a:cubicBezTo>
                  <a:cubicBezTo>
                    <a:pt x="9626466" y="4369631"/>
                    <a:pt x="9623120" y="4339336"/>
                    <a:pt x="9619310" y="4309103"/>
                  </a:cubicBezTo>
                  <a:cubicBezTo>
                    <a:pt x="9649383" y="4301223"/>
                    <a:pt x="9679305" y="4303477"/>
                    <a:pt x="9710788" y="4302239"/>
                  </a:cubicBezTo>
                  <a:cubicBezTo>
                    <a:pt x="9745814" y="4300861"/>
                    <a:pt x="9789287" y="4294892"/>
                    <a:pt x="9816064" y="4322997"/>
                  </a:cubicBezTo>
                  <a:cubicBezTo>
                    <a:pt x="9826625" y="4334084"/>
                    <a:pt x="9842785" y="4319123"/>
                    <a:pt x="9833527" y="4307255"/>
                  </a:cubicBezTo>
                  <a:cubicBezTo>
                    <a:pt x="9811524" y="4279068"/>
                    <a:pt x="9780485" y="4273918"/>
                    <a:pt x="9747307" y="4273994"/>
                  </a:cubicBezTo>
                  <a:cubicBezTo>
                    <a:pt x="9752876" y="4271740"/>
                    <a:pt x="9758368" y="4269422"/>
                    <a:pt x="9763683" y="4267250"/>
                  </a:cubicBezTo>
                  <a:cubicBezTo>
                    <a:pt x="9769614" y="4268095"/>
                    <a:pt x="9775532" y="4268851"/>
                    <a:pt x="9781463" y="4270089"/>
                  </a:cubicBezTo>
                  <a:cubicBezTo>
                    <a:pt x="9812820" y="4276629"/>
                    <a:pt x="9839991" y="4277467"/>
                    <a:pt x="9868255" y="4275067"/>
                  </a:cubicBezTo>
                  <a:cubicBezTo>
                    <a:pt x="9866972" y="4285227"/>
                    <a:pt x="9864496" y="4295044"/>
                    <a:pt x="9858241" y="4304169"/>
                  </a:cubicBezTo>
                  <a:cubicBezTo>
                    <a:pt x="9843331" y="4325874"/>
                    <a:pt x="9875735" y="4345578"/>
                    <a:pt x="9891661" y="4326096"/>
                  </a:cubicBezTo>
                  <a:cubicBezTo>
                    <a:pt x="9891731" y="4326013"/>
                    <a:pt x="9891795" y="4325893"/>
                    <a:pt x="9891864" y="4325810"/>
                  </a:cubicBezTo>
                  <a:cubicBezTo>
                    <a:pt x="9893261" y="4342866"/>
                    <a:pt x="9894906" y="4359884"/>
                    <a:pt x="9896017" y="4376451"/>
                  </a:cubicBezTo>
                  <a:cubicBezTo>
                    <a:pt x="9820382" y="4375899"/>
                    <a:pt x="9744652" y="4385062"/>
                    <a:pt x="9669430" y="4394796"/>
                  </a:cubicBezTo>
                  <a:cubicBezTo>
                    <a:pt x="9665208" y="4367574"/>
                    <a:pt x="9660089" y="4340631"/>
                    <a:pt x="9653695" y="4314145"/>
                  </a:cubicBezTo>
                  <a:close/>
                  <a:moveTo>
                    <a:pt x="9660121" y="4534503"/>
                  </a:moveTo>
                  <a:cubicBezTo>
                    <a:pt x="9654597" y="4535144"/>
                    <a:pt x="9649072" y="4535760"/>
                    <a:pt x="9643548" y="4536401"/>
                  </a:cubicBezTo>
                  <a:cubicBezTo>
                    <a:pt x="9642995" y="4531391"/>
                    <a:pt x="9642487" y="4526381"/>
                    <a:pt x="9641941" y="4521365"/>
                  </a:cubicBezTo>
                  <a:cubicBezTo>
                    <a:pt x="9660401" y="4515523"/>
                    <a:pt x="9660172" y="4484325"/>
                    <a:pt x="9637960" y="4484065"/>
                  </a:cubicBezTo>
                  <a:cubicBezTo>
                    <a:pt x="9637731" y="4481899"/>
                    <a:pt x="9637483" y="4479734"/>
                    <a:pt x="9637261" y="4477569"/>
                  </a:cubicBezTo>
                  <a:cubicBezTo>
                    <a:pt x="9644913" y="4478274"/>
                    <a:pt x="9652514" y="4479124"/>
                    <a:pt x="9659969" y="4480058"/>
                  </a:cubicBezTo>
                  <a:cubicBezTo>
                    <a:pt x="9660305" y="4498225"/>
                    <a:pt x="9660388" y="4516374"/>
                    <a:pt x="9660121" y="4534503"/>
                  </a:cubicBezTo>
                  <a:close/>
                  <a:moveTo>
                    <a:pt x="9656953" y="4627772"/>
                  </a:moveTo>
                  <a:cubicBezTo>
                    <a:pt x="9655816" y="4624768"/>
                    <a:pt x="9654362" y="4621942"/>
                    <a:pt x="9652596" y="4619313"/>
                  </a:cubicBezTo>
                  <a:cubicBezTo>
                    <a:pt x="9650431" y="4599254"/>
                    <a:pt x="9648272" y="4579194"/>
                    <a:pt x="9646043" y="4559141"/>
                  </a:cubicBezTo>
                  <a:cubicBezTo>
                    <a:pt x="9650558" y="4558792"/>
                    <a:pt x="9655073" y="4558436"/>
                    <a:pt x="9659588" y="4558061"/>
                  </a:cubicBezTo>
                  <a:cubicBezTo>
                    <a:pt x="9658985" y="4581302"/>
                    <a:pt x="9658019" y="4604537"/>
                    <a:pt x="9656953" y="4627772"/>
                  </a:cubicBezTo>
                  <a:close/>
                  <a:moveTo>
                    <a:pt x="9645415" y="4778336"/>
                  </a:moveTo>
                  <a:cubicBezTo>
                    <a:pt x="9645999" y="4773999"/>
                    <a:pt x="9646640" y="4769681"/>
                    <a:pt x="9647262" y="4765357"/>
                  </a:cubicBezTo>
                  <a:cubicBezTo>
                    <a:pt x="9647529" y="4768926"/>
                    <a:pt x="9647764" y="4772494"/>
                    <a:pt x="9648005" y="4776063"/>
                  </a:cubicBezTo>
                  <a:cubicBezTo>
                    <a:pt x="9647129" y="4776800"/>
                    <a:pt x="9646215" y="4777498"/>
                    <a:pt x="9645415" y="4778336"/>
                  </a:cubicBezTo>
                  <a:close/>
                  <a:moveTo>
                    <a:pt x="9633292" y="4438389"/>
                  </a:moveTo>
                  <a:cubicBezTo>
                    <a:pt x="9632816" y="4433404"/>
                    <a:pt x="9632302" y="4428420"/>
                    <a:pt x="9631819" y="4423441"/>
                  </a:cubicBezTo>
                  <a:cubicBezTo>
                    <a:pt x="9640385" y="4422463"/>
                    <a:pt x="9648952" y="4421511"/>
                    <a:pt x="9657511" y="4420603"/>
                  </a:cubicBezTo>
                  <a:cubicBezTo>
                    <a:pt x="9658299" y="4432185"/>
                    <a:pt x="9658889" y="4443761"/>
                    <a:pt x="9659321" y="4455325"/>
                  </a:cubicBezTo>
                  <a:cubicBezTo>
                    <a:pt x="9651409" y="4454398"/>
                    <a:pt x="9643192" y="4453604"/>
                    <a:pt x="9634778" y="4453051"/>
                  </a:cubicBezTo>
                  <a:cubicBezTo>
                    <a:pt x="9634296" y="4448162"/>
                    <a:pt x="9633762" y="4443279"/>
                    <a:pt x="9633292" y="4438389"/>
                  </a:cubicBezTo>
                  <a:close/>
                  <a:moveTo>
                    <a:pt x="9625056" y="4601502"/>
                  </a:moveTo>
                  <a:cubicBezTo>
                    <a:pt x="9623818" y="4587944"/>
                    <a:pt x="9622288" y="4574406"/>
                    <a:pt x="9620650" y="4560874"/>
                  </a:cubicBezTo>
                  <a:cubicBezTo>
                    <a:pt x="9621774" y="4560811"/>
                    <a:pt x="9622910" y="4560792"/>
                    <a:pt x="9624028" y="4560716"/>
                  </a:cubicBezTo>
                  <a:cubicBezTo>
                    <a:pt x="9625838" y="4574628"/>
                    <a:pt x="9627666" y="4588579"/>
                    <a:pt x="9629482" y="4602518"/>
                  </a:cubicBezTo>
                  <a:cubicBezTo>
                    <a:pt x="9628016" y="4602130"/>
                    <a:pt x="9626561" y="4601692"/>
                    <a:pt x="9625056" y="4601502"/>
                  </a:cubicBezTo>
                  <a:close/>
                  <a:moveTo>
                    <a:pt x="9616903" y="4531499"/>
                  </a:moveTo>
                  <a:cubicBezTo>
                    <a:pt x="9615303" y="4513014"/>
                    <a:pt x="9613779" y="4494530"/>
                    <a:pt x="9612344" y="4476038"/>
                  </a:cubicBezTo>
                  <a:cubicBezTo>
                    <a:pt x="9612852" y="4476057"/>
                    <a:pt x="9613353" y="4476045"/>
                    <a:pt x="9613861" y="4476064"/>
                  </a:cubicBezTo>
                  <a:cubicBezTo>
                    <a:pt x="9616090" y="4496955"/>
                    <a:pt x="9618592" y="4517904"/>
                    <a:pt x="9621240" y="4538884"/>
                  </a:cubicBezTo>
                  <a:cubicBezTo>
                    <a:pt x="9620129" y="4539011"/>
                    <a:pt x="9619005" y="4539087"/>
                    <a:pt x="9617887" y="4539208"/>
                  </a:cubicBezTo>
                  <a:cubicBezTo>
                    <a:pt x="9617544" y="4536636"/>
                    <a:pt x="9617252" y="4534071"/>
                    <a:pt x="9616903" y="4531499"/>
                  </a:cubicBezTo>
                  <a:close/>
                  <a:moveTo>
                    <a:pt x="9610623" y="4452226"/>
                  </a:moveTo>
                  <a:cubicBezTo>
                    <a:pt x="9610096" y="4444834"/>
                    <a:pt x="9609505" y="4437443"/>
                    <a:pt x="9609029" y="4430052"/>
                  </a:cubicBezTo>
                  <a:cubicBezTo>
                    <a:pt x="9609804" y="4437437"/>
                    <a:pt x="9610572" y="4444822"/>
                    <a:pt x="9611340" y="4452207"/>
                  </a:cubicBezTo>
                  <a:cubicBezTo>
                    <a:pt x="9611106" y="4452207"/>
                    <a:pt x="9610864" y="4452226"/>
                    <a:pt x="9610623" y="4452226"/>
                  </a:cubicBezTo>
                  <a:close/>
                  <a:moveTo>
                    <a:pt x="9589585" y="4166958"/>
                  </a:moveTo>
                  <a:cubicBezTo>
                    <a:pt x="9586112" y="4151071"/>
                    <a:pt x="9581515" y="4135335"/>
                    <a:pt x="9575482" y="4119791"/>
                  </a:cubicBezTo>
                  <a:cubicBezTo>
                    <a:pt x="9574949" y="4118419"/>
                    <a:pt x="9574218" y="4117295"/>
                    <a:pt x="9573406" y="4116285"/>
                  </a:cubicBezTo>
                  <a:cubicBezTo>
                    <a:pt x="9573304" y="4110228"/>
                    <a:pt x="9573234" y="4104163"/>
                    <a:pt x="9573133" y="4098105"/>
                  </a:cubicBezTo>
                  <a:cubicBezTo>
                    <a:pt x="9574536" y="4097254"/>
                    <a:pt x="9575907" y="4096505"/>
                    <a:pt x="9577343" y="4095591"/>
                  </a:cubicBezTo>
                  <a:cubicBezTo>
                    <a:pt x="9597713" y="4082529"/>
                    <a:pt x="9621837" y="4065009"/>
                    <a:pt x="9629781" y="4098309"/>
                  </a:cubicBezTo>
                  <a:cubicBezTo>
                    <a:pt x="9633280" y="4112964"/>
                    <a:pt x="9633769" y="4128211"/>
                    <a:pt x="9635445" y="4143133"/>
                  </a:cubicBezTo>
                  <a:cubicBezTo>
                    <a:pt x="9638925" y="4174064"/>
                    <a:pt x="9647047" y="4204868"/>
                    <a:pt x="9653409" y="4235456"/>
                  </a:cubicBezTo>
                  <a:cubicBezTo>
                    <a:pt x="9638925" y="4237786"/>
                    <a:pt x="9624485" y="4240428"/>
                    <a:pt x="9610109" y="4243070"/>
                  </a:cubicBezTo>
                  <a:cubicBezTo>
                    <a:pt x="9607556" y="4225639"/>
                    <a:pt x="9605708" y="4183214"/>
                    <a:pt x="9589585" y="4166958"/>
                  </a:cubicBezTo>
                  <a:close/>
                  <a:moveTo>
                    <a:pt x="9664839" y="4276585"/>
                  </a:moveTo>
                  <a:cubicBezTo>
                    <a:pt x="9648367" y="4277804"/>
                    <a:pt x="9632086" y="4280122"/>
                    <a:pt x="9616065" y="4284268"/>
                  </a:cubicBezTo>
                  <a:cubicBezTo>
                    <a:pt x="9615519" y="4280242"/>
                    <a:pt x="9614896" y="4276229"/>
                    <a:pt x="9614325" y="4272210"/>
                  </a:cubicBezTo>
                  <a:cubicBezTo>
                    <a:pt x="9629438" y="4270336"/>
                    <a:pt x="9644551" y="4268495"/>
                    <a:pt x="9659658" y="4266996"/>
                  </a:cubicBezTo>
                  <a:cubicBezTo>
                    <a:pt x="9659988" y="4270444"/>
                    <a:pt x="9661645" y="4273816"/>
                    <a:pt x="9664839" y="4276585"/>
                  </a:cubicBezTo>
                  <a:close/>
                  <a:moveTo>
                    <a:pt x="9519367" y="5472347"/>
                  </a:moveTo>
                  <a:cubicBezTo>
                    <a:pt x="9519304" y="5450097"/>
                    <a:pt x="9519151" y="5427840"/>
                    <a:pt x="9518923" y="5405589"/>
                  </a:cubicBezTo>
                  <a:cubicBezTo>
                    <a:pt x="9530803" y="5402789"/>
                    <a:pt x="9542341" y="5398674"/>
                    <a:pt x="9554425" y="5396604"/>
                  </a:cubicBezTo>
                  <a:cubicBezTo>
                    <a:pt x="9559156" y="5395791"/>
                    <a:pt x="9565170" y="5395042"/>
                    <a:pt x="9569926" y="5395512"/>
                  </a:cubicBezTo>
                  <a:cubicBezTo>
                    <a:pt x="9570548" y="5414918"/>
                    <a:pt x="9571170" y="5434323"/>
                    <a:pt x="9571875" y="5453729"/>
                  </a:cubicBezTo>
                  <a:cubicBezTo>
                    <a:pt x="9552057" y="5454059"/>
                    <a:pt x="9536328" y="5464727"/>
                    <a:pt x="9519367" y="5472347"/>
                  </a:cubicBezTo>
                  <a:close/>
                  <a:moveTo>
                    <a:pt x="9518586" y="5377414"/>
                  </a:moveTo>
                  <a:cubicBezTo>
                    <a:pt x="9518243" y="5353005"/>
                    <a:pt x="9517799" y="5328602"/>
                    <a:pt x="9517145" y="5304186"/>
                  </a:cubicBezTo>
                  <a:cubicBezTo>
                    <a:pt x="9518834" y="5305405"/>
                    <a:pt x="9520777" y="5306390"/>
                    <a:pt x="9523152" y="5306828"/>
                  </a:cubicBezTo>
                  <a:cubicBezTo>
                    <a:pt x="9536315" y="5309273"/>
                    <a:pt x="9554749" y="5313819"/>
                    <a:pt x="9567532" y="5322049"/>
                  </a:cubicBezTo>
                  <a:cubicBezTo>
                    <a:pt x="9567875" y="5332634"/>
                    <a:pt x="9568268" y="5343232"/>
                    <a:pt x="9568580" y="5353812"/>
                  </a:cubicBezTo>
                  <a:cubicBezTo>
                    <a:pt x="9568688" y="5357285"/>
                    <a:pt x="9568815" y="5360758"/>
                    <a:pt x="9568916" y="5364232"/>
                  </a:cubicBezTo>
                  <a:cubicBezTo>
                    <a:pt x="9551358" y="5365445"/>
                    <a:pt x="9535210" y="5372277"/>
                    <a:pt x="9518586" y="5377414"/>
                  </a:cubicBezTo>
                  <a:close/>
                  <a:moveTo>
                    <a:pt x="9515176" y="5244782"/>
                  </a:moveTo>
                  <a:cubicBezTo>
                    <a:pt x="9531794" y="5242864"/>
                    <a:pt x="9548139" y="5239023"/>
                    <a:pt x="9564712" y="5236984"/>
                  </a:cubicBezTo>
                  <a:cubicBezTo>
                    <a:pt x="9565303" y="5254104"/>
                    <a:pt x="9565836" y="5271217"/>
                    <a:pt x="9566421" y="5288324"/>
                  </a:cubicBezTo>
                  <a:cubicBezTo>
                    <a:pt x="9552476" y="5283479"/>
                    <a:pt x="9537230" y="5281047"/>
                    <a:pt x="9524561" y="5279536"/>
                  </a:cubicBezTo>
                  <a:cubicBezTo>
                    <a:pt x="9521120" y="5279123"/>
                    <a:pt x="9518542" y="5279980"/>
                    <a:pt x="9516395" y="5281307"/>
                  </a:cubicBezTo>
                  <a:cubicBezTo>
                    <a:pt x="9516014" y="5269134"/>
                    <a:pt x="9515652" y="5256955"/>
                    <a:pt x="9515176" y="5244782"/>
                  </a:cubicBezTo>
                  <a:close/>
                  <a:moveTo>
                    <a:pt x="9512649" y="5135352"/>
                  </a:moveTo>
                  <a:cubicBezTo>
                    <a:pt x="9515125" y="5134743"/>
                    <a:pt x="9517576" y="5134051"/>
                    <a:pt x="9520059" y="5133505"/>
                  </a:cubicBezTo>
                  <a:cubicBezTo>
                    <a:pt x="9536753" y="5129841"/>
                    <a:pt x="9547923" y="5133981"/>
                    <a:pt x="9561620" y="5139658"/>
                  </a:cubicBezTo>
                  <a:cubicBezTo>
                    <a:pt x="9562236" y="5161083"/>
                    <a:pt x="9562871" y="5182501"/>
                    <a:pt x="9563595" y="5203926"/>
                  </a:cubicBezTo>
                  <a:cubicBezTo>
                    <a:pt x="9547059" y="5206091"/>
                    <a:pt x="9530791" y="5211140"/>
                    <a:pt x="9514249" y="5213629"/>
                  </a:cubicBezTo>
                  <a:cubicBezTo>
                    <a:pt x="9513455" y="5187530"/>
                    <a:pt x="9512922" y="5161438"/>
                    <a:pt x="9512649" y="5135352"/>
                  </a:cubicBezTo>
                  <a:close/>
                  <a:moveTo>
                    <a:pt x="9512236" y="5034057"/>
                  </a:moveTo>
                  <a:cubicBezTo>
                    <a:pt x="9522777" y="5031981"/>
                    <a:pt x="9529775" y="5033918"/>
                    <a:pt x="9540951" y="5042027"/>
                  </a:cubicBezTo>
                  <a:cubicBezTo>
                    <a:pt x="9548139" y="5047240"/>
                    <a:pt x="9555403" y="5044446"/>
                    <a:pt x="9559537" y="5038871"/>
                  </a:cubicBezTo>
                  <a:cubicBezTo>
                    <a:pt x="9559817" y="5060016"/>
                    <a:pt x="9560159" y="5081168"/>
                    <a:pt x="9560674" y="5102320"/>
                  </a:cubicBezTo>
                  <a:cubicBezTo>
                    <a:pt x="9546202" y="5097684"/>
                    <a:pt x="9529108" y="5100066"/>
                    <a:pt x="9512344" y="5104345"/>
                  </a:cubicBezTo>
                  <a:cubicBezTo>
                    <a:pt x="9512223" y="5080914"/>
                    <a:pt x="9512204" y="5057482"/>
                    <a:pt x="9512236" y="5034057"/>
                  </a:cubicBezTo>
                  <a:close/>
                  <a:moveTo>
                    <a:pt x="9559372" y="5018487"/>
                  </a:moveTo>
                  <a:cubicBezTo>
                    <a:pt x="9550666" y="5003793"/>
                    <a:pt x="9533312" y="4997411"/>
                    <a:pt x="9516230" y="5000307"/>
                  </a:cubicBezTo>
                  <a:cubicBezTo>
                    <a:pt x="9514909" y="5000529"/>
                    <a:pt x="9513601" y="5000891"/>
                    <a:pt x="9512293" y="5001202"/>
                  </a:cubicBezTo>
                  <a:cubicBezTo>
                    <a:pt x="9512319" y="4985696"/>
                    <a:pt x="9512293" y="4970183"/>
                    <a:pt x="9512280" y="4954676"/>
                  </a:cubicBezTo>
                  <a:cubicBezTo>
                    <a:pt x="9525419" y="4954492"/>
                    <a:pt x="9538436" y="4953806"/>
                    <a:pt x="9551219" y="4952422"/>
                  </a:cubicBezTo>
                  <a:cubicBezTo>
                    <a:pt x="9555822" y="4951914"/>
                    <a:pt x="9558299" y="4949082"/>
                    <a:pt x="9559048" y="4945659"/>
                  </a:cubicBezTo>
                  <a:cubicBezTo>
                    <a:pt x="9559023" y="4954263"/>
                    <a:pt x="9559004" y="4962855"/>
                    <a:pt x="9558978" y="4971415"/>
                  </a:cubicBezTo>
                  <a:cubicBezTo>
                    <a:pt x="9558928" y="4987099"/>
                    <a:pt x="9559232" y="5002796"/>
                    <a:pt x="9559372" y="5018487"/>
                  </a:cubicBezTo>
                  <a:close/>
                  <a:moveTo>
                    <a:pt x="9483782" y="4476857"/>
                  </a:moveTo>
                  <a:cubicBezTo>
                    <a:pt x="9483725" y="4476318"/>
                    <a:pt x="9483623" y="4475765"/>
                    <a:pt x="9483566" y="4475219"/>
                  </a:cubicBezTo>
                  <a:cubicBezTo>
                    <a:pt x="9489084" y="4471346"/>
                    <a:pt x="9494126" y="4466793"/>
                    <a:pt x="9498037" y="4460798"/>
                  </a:cubicBezTo>
                  <a:cubicBezTo>
                    <a:pt x="9506184" y="4448295"/>
                    <a:pt x="9490208" y="4433049"/>
                    <a:pt x="9478727" y="4441272"/>
                  </a:cubicBezTo>
                  <a:cubicBezTo>
                    <a:pt x="9474079" y="4413053"/>
                    <a:pt x="9468173" y="4384211"/>
                    <a:pt x="9463087" y="4355388"/>
                  </a:cubicBezTo>
                  <a:cubicBezTo>
                    <a:pt x="9478899" y="4356036"/>
                    <a:pt x="9494742" y="4356093"/>
                    <a:pt x="9510534" y="4355318"/>
                  </a:cubicBezTo>
                  <a:cubicBezTo>
                    <a:pt x="9529660" y="4354385"/>
                    <a:pt x="9531940" y="4326413"/>
                    <a:pt x="9512096" y="4325092"/>
                  </a:cubicBezTo>
                  <a:cubicBezTo>
                    <a:pt x="9493878" y="4323886"/>
                    <a:pt x="9475870" y="4323467"/>
                    <a:pt x="9457944" y="4322711"/>
                  </a:cubicBezTo>
                  <a:cubicBezTo>
                    <a:pt x="9455880" y="4307890"/>
                    <a:pt x="9454229" y="4293133"/>
                    <a:pt x="9453518" y="4278598"/>
                  </a:cubicBezTo>
                  <a:cubicBezTo>
                    <a:pt x="9468377" y="4278687"/>
                    <a:pt x="9483223" y="4278744"/>
                    <a:pt x="9498069" y="4278617"/>
                  </a:cubicBezTo>
                  <a:cubicBezTo>
                    <a:pt x="9515576" y="4278477"/>
                    <a:pt x="9517176" y="4251471"/>
                    <a:pt x="9499485" y="4251325"/>
                  </a:cubicBezTo>
                  <a:cubicBezTo>
                    <a:pt x="9483979" y="4251198"/>
                    <a:pt x="9468472" y="4251255"/>
                    <a:pt x="9452959" y="4251350"/>
                  </a:cubicBezTo>
                  <a:cubicBezTo>
                    <a:pt x="9451955" y="4247045"/>
                    <a:pt x="9445637" y="4246975"/>
                    <a:pt x="9444329" y="4251401"/>
                  </a:cubicBezTo>
                  <a:cubicBezTo>
                    <a:pt x="9428803" y="4251534"/>
                    <a:pt x="9413278" y="4251712"/>
                    <a:pt x="9397758" y="4251896"/>
                  </a:cubicBezTo>
                  <a:cubicBezTo>
                    <a:pt x="9396704" y="4232509"/>
                    <a:pt x="9395186" y="4213078"/>
                    <a:pt x="9392589" y="4193501"/>
                  </a:cubicBezTo>
                  <a:cubicBezTo>
                    <a:pt x="9391135" y="4182548"/>
                    <a:pt x="9390024" y="4171651"/>
                    <a:pt x="9388786" y="4160742"/>
                  </a:cubicBezTo>
                  <a:cubicBezTo>
                    <a:pt x="9391154" y="4160424"/>
                    <a:pt x="9393529" y="4160088"/>
                    <a:pt x="9395968" y="4159681"/>
                  </a:cubicBezTo>
                  <a:cubicBezTo>
                    <a:pt x="9438887" y="4152550"/>
                    <a:pt x="9479737" y="4152188"/>
                    <a:pt x="9523171" y="4152792"/>
                  </a:cubicBezTo>
                  <a:cubicBezTo>
                    <a:pt x="9525101" y="4152817"/>
                    <a:pt x="9526765" y="4152411"/>
                    <a:pt x="9528289" y="4151826"/>
                  </a:cubicBezTo>
                  <a:cubicBezTo>
                    <a:pt x="9526365" y="4193749"/>
                    <a:pt x="9523603" y="4235723"/>
                    <a:pt x="9526479" y="4276350"/>
                  </a:cubicBezTo>
                  <a:cubicBezTo>
                    <a:pt x="9527959" y="4297197"/>
                    <a:pt x="9550501" y="4304652"/>
                    <a:pt x="9563106" y="4295152"/>
                  </a:cubicBezTo>
                  <a:cubicBezTo>
                    <a:pt x="9560413" y="4337462"/>
                    <a:pt x="9554813" y="4379861"/>
                    <a:pt x="9551670" y="4421282"/>
                  </a:cubicBezTo>
                  <a:cubicBezTo>
                    <a:pt x="9550692" y="4434128"/>
                    <a:pt x="9549841" y="4446981"/>
                    <a:pt x="9549104" y="4459833"/>
                  </a:cubicBezTo>
                  <a:cubicBezTo>
                    <a:pt x="9532454" y="4464513"/>
                    <a:pt x="9516903" y="4471593"/>
                    <a:pt x="9503740" y="4482274"/>
                  </a:cubicBezTo>
                  <a:cubicBezTo>
                    <a:pt x="9492354" y="4491513"/>
                    <a:pt x="9507512" y="4508055"/>
                    <a:pt x="9518891" y="4499076"/>
                  </a:cubicBezTo>
                  <a:cubicBezTo>
                    <a:pt x="9527571" y="4492237"/>
                    <a:pt x="9537407" y="4487335"/>
                    <a:pt x="9547942" y="4483766"/>
                  </a:cubicBezTo>
                  <a:cubicBezTo>
                    <a:pt x="9547015" y="4504169"/>
                    <a:pt x="9546393" y="4524578"/>
                    <a:pt x="9546107" y="4545006"/>
                  </a:cubicBezTo>
                  <a:cubicBezTo>
                    <a:pt x="9538525" y="4547920"/>
                    <a:pt x="9538030" y="4559496"/>
                    <a:pt x="9545948" y="4561897"/>
                  </a:cubicBezTo>
                  <a:cubicBezTo>
                    <a:pt x="9545935" y="4565440"/>
                    <a:pt x="9545853" y="4568983"/>
                    <a:pt x="9545853" y="4572533"/>
                  </a:cubicBezTo>
                  <a:cubicBezTo>
                    <a:pt x="9545904" y="4618062"/>
                    <a:pt x="9541764" y="4666297"/>
                    <a:pt x="9558616" y="4709039"/>
                  </a:cubicBezTo>
                  <a:cubicBezTo>
                    <a:pt x="9557835" y="4714398"/>
                    <a:pt x="9556978" y="4719834"/>
                    <a:pt x="9556229" y="4725060"/>
                  </a:cubicBezTo>
                  <a:cubicBezTo>
                    <a:pt x="9555283" y="4731677"/>
                    <a:pt x="9557213" y="4737842"/>
                    <a:pt x="9560782" y="4743011"/>
                  </a:cubicBezTo>
                  <a:cubicBezTo>
                    <a:pt x="9560896" y="4778419"/>
                    <a:pt x="9561112" y="4813827"/>
                    <a:pt x="9561398" y="4849234"/>
                  </a:cubicBezTo>
                  <a:cubicBezTo>
                    <a:pt x="9559524" y="4879867"/>
                    <a:pt x="9559175" y="4910683"/>
                    <a:pt x="9559061" y="4941309"/>
                  </a:cubicBezTo>
                  <a:cubicBezTo>
                    <a:pt x="9558261" y="4936623"/>
                    <a:pt x="9554857" y="4932102"/>
                    <a:pt x="9549479" y="4931517"/>
                  </a:cubicBezTo>
                  <a:cubicBezTo>
                    <a:pt x="9537274" y="4930190"/>
                    <a:pt x="9524822" y="4929524"/>
                    <a:pt x="9512242" y="4929346"/>
                  </a:cubicBezTo>
                  <a:cubicBezTo>
                    <a:pt x="9512007" y="4860512"/>
                    <a:pt x="9510890" y="4791671"/>
                    <a:pt x="9506521" y="4722774"/>
                  </a:cubicBezTo>
                  <a:cubicBezTo>
                    <a:pt x="9501314" y="4640611"/>
                    <a:pt x="9492722" y="4558690"/>
                    <a:pt x="9483782" y="4476857"/>
                  </a:cubicBezTo>
                  <a:close/>
                  <a:moveTo>
                    <a:pt x="9398850" y="4278071"/>
                  </a:moveTo>
                  <a:cubicBezTo>
                    <a:pt x="9413436" y="4278249"/>
                    <a:pt x="9428029" y="4278407"/>
                    <a:pt x="9442615" y="4278528"/>
                  </a:cubicBezTo>
                  <a:cubicBezTo>
                    <a:pt x="9442577" y="4293012"/>
                    <a:pt x="9443726" y="4307509"/>
                    <a:pt x="9445523" y="4322006"/>
                  </a:cubicBezTo>
                  <a:cubicBezTo>
                    <a:pt x="9430035" y="4321162"/>
                    <a:pt x="9414579" y="4319981"/>
                    <a:pt x="9399104" y="4317447"/>
                  </a:cubicBezTo>
                  <a:cubicBezTo>
                    <a:pt x="9399162" y="4304334"/>
                    <a:pt x="9399206" y="4291222"/>
                    <a:pt x="9398850" y="4278071"/>
                  </a:cubicBezTo>
                  <a:close/>
                  <a:moveTo>
                    <a:pt x="9396152" y="4456906"/>
                  </a:moveTo>
                  <a:cubicBezTo>
                    <a:pt x="9396799" y="4420565"/>
                    <a:pt x="9398038" y="4384497"/>
                    <a:pt x="9398762" y="4348575"/>
                  </a:cubicBezTo>
                  <a:cubicBezTo>
                    <a:pt x="9415748" y="4351655"/>
                    <a:pt x="9432931" y="4353610"/>
                    <a:pt x="9450165" y="4354760"/>
                  </a:cubicBezTo>
                  <a:cubicBezTo>
                    <a:pt x="9452946" y="4372641"/>
                    <a:pt x="9455785" y="4390491"/>
                    <a:pt x="9457340" y="4408233"/>
                  </a:cubicBezTo>
                  <a:cubicBezTo>
                    <a:pt x="9458648" y="4423143"/>
                    <a:pt x="9459696" y="4438065"/>
                    <a:pt x="9460941" y="4452975"/>
                  </a:cubicBezTo>
                  <a:cubicBezTo>
                    <a:pt x="9442411" y="4460735"/>
                    <a:pt x="9418085" y="4459865"/>
                    <a:pt x="9396152" y="4456906"/>
                  </a:cubicBezTo>
                  <a:close/>
                  <a:moveTo>
                    <a:pt x="9374530" y="3964825"/>
                  </a:moveTo>
                  <a:cubicBezTo>
                    <a:pt x="9391122" y="3971683"/>
                    <a:pt x="9408001" y="3977849"/>
                    <a:pt x="9425139" y="3983094"/>
                  </a:cubicBezTo>
                  <a:cubicBezTo>
                    <a:pt x="9457055" y="3992873"/>
                    <a:pt x="9516262" y="3978306"/>
                    <a:pt x="9523780" y="4020121"/>
                  </a:cubicBezTo>
                  <a:cubicBezTo>
                    <a:pt x="9528270" y="4045070"/>
                    <a:pt x="9529737" y="4070623"/>
                    <a:pt x="9529794" y="4096429"/>
                  </a:cubicBezTo>
                  <a:cubicBezTo>
                    <a:pt x="9527286" y="4099750"/>
                    <a:pt x="9527305" y="4104741"/>
                    <a:pt x="9529718" y="4107903"/>
                  </a:cubicBezTo>
                  <a:cubicBezTo>
                    <a:pt x="9529635" y="4114393"/>
                    <a:pt x="9529464" y="4120896"/>
                    <a:pt x="9529254" y="4127404"/>
                  </a:cubicBezTo>
                  <a:cubicBezTo>
                    <a:pt x="9527851" y="4126852"/>
                    <a:pt x="9526352" y="4126395"/>
                    <a:pt x="9524536" y="4126376"/>
                  </a:cubicBezTo>
                  <a:cubicBezTo>
                    <a:pt x="9494602" y="4125956"/>
                    <a:pt x="9464922" y="4126420"/>
                    <a:pt x="9435115" y="4129239"/>
                  </a:cubicBezTo>
                  <a:cubicBezTo>
                    <a:pt x="9419361" y="4130725"/>
                    <a:pt x="9402667" y="4136739"/>
                    <a:pt x="9386322" y="4139495"/>
                  </a:cubicBezTo>
                  <a:cubicBezTo>
                    <a:pt x="9380372" y="4081195"/>
                    <a:pt x="9377038" y="4023226"/>
                    <a:pt x="9374530" y="3964825"/>
                  </a:cubicBezTo>
                  <a:close/>
                  <a:moveTo>
                    <a:pt x="9244844" y="3866368"/>
                  </a:moveTo>
                  <a:cubicBezTo>
                    <a:pt x="9220549" y="3866635"/>
                    <a:pt x="9196400" y="3867442"/>
                    <a:pt x="9173241" y="3869582"/>
                  </a:cubicBezTo>
                  <a:cubicBezTo>
                    <a:pt x="9152813" y="3871468"/>
                    <a:pt x="9138126" y="3881812"/>
                    <a:pt x="9127280" y="3898455"/>
                  </a:cubicBezTo>
                  <a:cubicBezTo>
                    <a:pt x="9125210" y="3901624"/>
                    <a:pt x="9123927" y="3904881"/>
                    <a:pt x="9123121" y="3908190"/>
                  </a:cubicBezTo>
                  <a:cubicBezTo>
                    <a:pt x="9095860" y="3904094"/>
                    <a:pt x="9062834" y="3905230"/>
                    <a:pt x="9043219" y="3910920"/>
                  </a:cubicBezTo>
                  <a:cubicBezTo>
                    <a:pt x="9017425" y="3918400"/>
                    <a:pt x="9013469" y="3929894"/>
                    <a:pt x="9011723" y="3956431"/>
                  </a:cubicBezTo>
                  <a:cubicBezTo>
                    <a:pt x="9009602" y="3988708"/>
                    <a:pt x="9014968" y="4022578"/>
                    <a:pt x="9019000" y="4054538"/>
                  </a:cubicBezTo>
                  <a:cubicBezTo>
                    <a:pt x="9027591" y="4122553"/>
                    <a:pt x="9021889" y="4194390"/>
                    <a:pt x="9020168" y="4262786"/>
                  </a:cubicBezTo>
                  <a:cubicBezTo>
                    <a:pt x="9018485" y="4329518"/>
                    <a:pt x="9015653" y="4396187"/>
                    <a:pt x="9013183" y="4462856"/>
                  </a:cubicBezTo>
                  <a:cubicBezTo>
                    <a:pt x="9008351" y="4462856"/>
                    <a:pt x="9003512" y="4462843"/>
                    <a:pt x="8998673" y="4462824"/>
                  </a:cubicBezTo>
                  <a:cubicBezTo>
                    <a:pt x="8997880" y="4448035"/>
                    <a:pt x="8997086" y="4433100"/>
                    <a:pt x="8996121" y="4417993"/>
                  </a:cubicBezTo>
                  <a:cubicBezTo>
                    <a:pt x="9009519" y="4418882"/>
                    <a:pt x="9019470" y="4399254"/>
                    <a:pt x="9005512" y="4390243"/>
                  </a:cubicBezTo>
                  <a:cubicBezTo>
                    <a:pt x="9001563" y="4387697"/>
                    <a:pt x="8997530" y="4385475"/>
                    <a:pt x="8993460" y="4383411"/>
                  </a:cubicBezTo>
                  <a:cubicBezTo>
                    <a:pt x="8990895" y="4354645"/>
                    <a:pt x="8987237" y="4325950"/>
                    <a:pt x="8981084" y="4298283"/>
                  </a:cubicBezTo>
                  <a:cubicBezTo>
                    <a:pt x="8979528" y="4250448"/>
                    <a:pt x="8977560" y="4200061"/>
                    <a:pt x="8968752" y="4152512"/>
                  </a:cubicBezTo>
                  <a:cubicBezTo>
                    <a:pt x="8969756" y="4131811"/>
                    <a:pt x="8968873" y="4111015"/>
                    <a:pt x="8962504" y="4089565"/>
                  </a:cubicBezTo>
                  <a:cubicBezTo>
                    <a:pt x="8954465" y="4062520"/>
                    <a:pt x="8957665" y="4030198"/>
                    <a:pt x="8955144" y="4002062"/>
                  </a:cubicBezTo>
                  <a:cubicBezTo>
                    <a:pt x="8951194" y="3958043"/>
                    <a:pt x="8947238" y="3914044"/>
                    <a:pt x="8944514" y="3869924"/>
                  </a:cubicBezTo>
                  <a:cubicBezTo>
                    <a:pt x="8940558" y="3805777"/>
                    <a:pt x="8941816" y="3740778"/>
                    <a:pt x="8953150" y="3677418"/>
                  </a:cubicBezTo>
                  <a:cubicBezTo>
                    <a:pt x="8960300" y="3637445"/>
                    <a:pt x="8967425" y="3595947"/>
                    <a:pt x="8954325" y="3557733"/>
                  </a:cubicBezTo>
                  <a:cubicBezTo>
                    <a:pt x="9037764" y="3544728"/>
                    <a:pt x="9115577" y="3515702"/>
                    <a:pt x="9191244" y="3477710"/>
                  </a:cubicBezTo>
                  <a:cubicBezTo>
                    <a:pt x="9209532" y="3474040"/>
                    <a:pt x="9231179" y="3470249"/>
                    <a:pt x="9247714" y="3472878"/>
                  </a:cubicBezTo>
                  <a:cubicBezTo>
                    <a:pt x="9261348" y="3601859"/>
                    <a:pt x="9198108" y="3742436"/>
                    <a:pt x="9244844" y="3866368"/>
                  </a:cubicBezTo>
                  <a:close/>
                  <a:moveTo>
                    <a:pt x="8840177" y="5690431"/>
                  </a:moveTo>
                  <a:cubicBezTo>
                    <a:pt x="8839511" y="5669895"/>
                    <a:pt x="8838996" y="5649347"/>
                    <a:pt x="8838622" y="5628805"/>
                  </a:cubicBezTo>
                  <a:cubicBezTo>
                    <a:pt x="8939784" y="5630316"/>
                    <a:pt x="9040869" y="5634088"/>
                    <a:pt x="9141828" y="5640959"/>
                  </a:cubicBezTo>
                  <a:cubicBezTo>
                    <a:pt x="9143676" y="5661837"/>
                    <a:pt x="9145631" y="5682710"/>
                    <a:pt x="9147613" y="5703582"/>
                  </a:cubicBezTo>
                  <a:cubicBezTo>
                    <a:pt x="9046006" y="5682240"/>
                    <a:pt x="8943181" y="5688088"/>
                    <a:pt x="8840177" y="5690431"/>
                  </a:cubicBezTo>
                  <a:close/>
                  <a:moveTo>
                    <a:pt x="8838044" y="5594788"/>
                  </a:moveTo>
                  <a:cubicBezTo>
                    <a:pt x="8837987" y="5588628"/>
                    <a:pt x="8838012" y="5582462"/>
                    <a:pt x="8838012" y="5576303"/>
                  </a:cubicBezTo>
                  <a:cubicBezTo>
                    <a:pt x="8924416" y="5570962"/>
                    <a:pt x="9010707" y="5562263"/>
                    <a:pt x="9096921" y="5555703"/>
                  </a:cubicBezTo>
                  <a:cubicBezTo>
                    <a:pt x="9111634" y="5554586"/>
                    <a:pt x="9113513" y="5531726"/>
                    <a:pt x="9098127" y="5532227"/>
                  </a:cubicBezTo>
                  <a:cubicBezTo>
                    <a:pt x="9011221" y="5535053"/>
                    <a:pt x="8924791" y="5544299"/>
                    <a:pt x="8838171" y="5550668"/>
                  </a:cubicBezTo>
                  <a:cubicBezTo>
                    <a:pt x="8838418" y="5530983"/>
                    <a:pt x="8838907" y="5511292"/>
                    <a:pt x="8839587" y="5491600"/>
                  </a:cubicBezTo>
                  <a:cubicBezTo>
                    <a:pt x="8936837" y="5487041"/>
                    <a:pt x="9035472" y="5475312"/>
                    <a:pt x="9130836" y="5458307"/>
                  </a:cubicBezTo>
                  <a:cubicBezTo>
                    <a:pt x="9131960" y="5511304"/>
                    <a:pt x="9135376" y="5564136"/>
                    <a:pt x="9139796" y="5616917"/>
                  </a:cubicBezTo>
                  <a:cubicBezTo>
                    <a:pt x="9039364" y="5611431"/>
                    <a:pt x="8938869" y="5610402"/>
                    <a:pt x="8838311" y="5610396"/>
                  </a:cubicBezTo>
                  <a:cubicBezTo>
                    <a:pt x="8838241" y="5605189"/>
                    <a:pt x="8838101" y="5599988"/>
                    <a:pt x="8838044" y="5594788"/>
                  </a:cubicBezTo>
                  <a:close/>
                  <a:moveTo>
                    <a:pt x="8835802" y="4804048"/>
                  </a:moveTo>
                  <a:cubicBezTo>
                    <a:pt x="8853036" y="4803413"/>
                    <a:pt x="8869667" y="4800644"/>
                    <a:pt x="8887015" y="4797298"/>
                  </a:cubicBezTo>
                  <a:cubicBezTo>
                    <a:pt x="8911799" y="4792510"/>
                    <a:pt x="8934526" y="4794288"/>
                    <a:pt x="8957697" y="4798148"/>
                  </a:cubicBezTo>
                  <a:cubicBezTo>
                    <a:pt x="8958014" y="4827562"/>
                    <a:pt x="8958580" y="4856981"/>
                    <a:pt x="8959424" y="4886394"/>
                  </a:cubicBezTo>
                  <a:cubicBezTo>
                    <a:pt x="8918829" y="4884070"/>
                    <a:pt x="8878284" y="4886788"/>
                    <a:pt x="8837663" y="4888344"/>
                  </a:cubicBezTo>
                  <a:cubicBezTo>
                    <a:pt x="8836926" y="4860251"/>
                    <a:pt x="8836279" y="4832159"/>
                    <a:pt x="8835802" y="4804048"/>
                  </a:cubicBezTo>
                  <a:close/>
                  <a:moveTo>
                    <a:pt x="8834628" y="4710518"/>
                  </a:moveTo>
                  <a:cubicBezTo>
                    <a:pt x="8850814" y="4711134"/>
                    <a:pt x="8867013" y="4710823"/>
                    <a:pt x="8883542" y="4709960"/>
                  </a:cubicBezTo>
                  <a:cubicBezTo>
                    <a:pt x="8908459" y="4708664"/>
                    <a:pt x="8932722" y="4714443"/>
                    <a:pt x="8957284" y="4717529"/>
                  </a:cubicBezTo>
                  <a:cubicBezTo>
                    <a:pt x="8957252" y="4735207"/>
                    <a:pt x="8957456" y="4752886"/>
                    <a:pt x="8957557" y="4770564"/>
                  </a:cubicBezTo>
                  <a:cubicBezTo>
                    <a:pt x="8946286" y="4769015"/>
                    <a:pt x="8934958" y="4767865"/>
                    <a:pt x="8923388" y="4767707"/>
                  </a:cubicBezTo>
                  <a:cubicBezTo>
                    <a:pt x="8893568" y="4767300"/>
                    <a:pt x="8865057" y="4777314"/>
                    <a:pt x="8835447" y="4778990"/>
                  </a:cubicBezTo>
                  <a:cubicBezTo>
                    <a:pt x="8835116" y="4756188"/>
                    <a:pt x="8834843" y="4733359"/>
                    <a:pt x="8834628" y="4710518"/>
                  </a:cubicBezTo>
                  <a:close/>
                  <a:moveTo>
                    <a:pt x="8833993" y="4625911"/>
                  </a:moveTo>
                  <a:cubicBezTo>
                    <a:pt x="8875490" y="4617440"/>
                    <a:pt x="8915114" y="4605686"/>
                    <a:pt x="8958103" y="4614633"/>
                  </a:cubicBezTo>
                  <a:cubicBezTo>
                    <a:pt x="8957983" y="4624597"/>
                    <a:pt x="8957818" y="4634560"/>
                    <a:pt x="8957716" y="4644523"/>
                  </a:cubicBezTo>
                  <a:cubicBezTo>
                    <a:pt x="8957576" y="4658334"/>
                    <a:pt x="8957513" y="4672145"/>
                    <a:pt x="8957437" y="4685957"/>
                  </a:cubicBezTo>
                  <a:cubicBezTo>
                    <a:pt x="8937351" y="4682337"/>
                    <a:pt x="8917317" y="4678870"/>
                    <a:pt x="8896832" y="4677943"/>
                  </a:cubicBezTo>
                  <a:cubicBezTo>
                    <a:pt x="8875617" y="4676978"/>
                    <a:pt x="8855075" y="4678438"/>
                    <a:pt x="8834335" y="4678343"/>
                  </a:cubicBezTo>
                  <a:cubicBezTo>
                    <a:pt x="8834202" y="4660880"/>
                    <a:pt x="8834088" y="4643399"/>
                    <a:pt x="8833993" y="4625911"/>
                  </a:cubicBezTo>
                  <a:close/>
                  <a:moveTo>
                    <a:pt x="8959640" y="4496517"/>
                  </a:moveTo>
                  <a:cubicBezTo>
                    <a:pt x="8959246" y="4525524"/>
                    <a:pt x="8958891" y="4554537"/>
                    <a:pt x="8958510" y="4583544"/>
                  </a:cubicBezTo>
                  <a:cubicBezTo>
                    <a:pt x="8917298" y="4571815"/>
                    <a:pt x="8876061" y="4583614"/>
                    <a:pt x="8834386" y="4593005"/>
                  </a:cubicBezTo>
                  <a:cubicBezTo>
                    <a:pt x="8835339" y="4562087"/>
                    <a:pt x="8837574" y="4530280"/>
                    <a:pt x="8838463" y="4498701"/>
                  </a:cubicBezTo>
                  <a:cubicBezTo>
                    <a:pt x="8878023" y="4501781"/>
                    <a:pt x="8919311" y="4499127"/>
                    <a:pt x="8959640" y="4496517"/>
                  </a:cubicBezTo>
                  <a:close/>
                  <a:moveTo>
                    <a:pt x="8831992" y="4394777"/>
                  </a:moveTo>
                  <a:cubicBezTo>
                    <a:pt x="8874575" y="4396797"/>
                    <a:pt x="8919819" y="4389208"/>
                    <a:pt x="8960643" y="4402347"/>
                  </a:cubicBezTo>
                  <a:cubicBezTo>
                    <a:pt x="8960554" y="4422584"/>
                    <a:pt x="8960224" y="4442828"/>
                    <a:pt x="8959996" y="4463072"/>
                  </a:cubicBezTo>
                  <a:cubicBezTo>
                    <a:pt x="8947130" y="4463275"/>
                    <a:pt x="8934259" y="4463472"/>
                    <a:pt x="8921369" y="4464011"/>
                  </a:cubicBezTo>
                  <a:cubicBezTo>
                    <a:pt x="8893498" y="4465193"/>
                    <a:pt x="8866181" y="4468876"/>
                    <a:pt x="8838730" y="4468317"/>
                  </a:cubicBezTo>
                  <a:cubicBezTo>
                    <a:pt x="8838495" y="4446924"/>
                    <a:pt x="8837288" y="4425784"/>
                    <a:pt x="8833935" y="4405344"/>
                  </a:cubicBezTo>
                  <a:cubicBezTo>
                    <a:pt x="8833389" y="4401978"/>
                    <a:pt x="8832710" y="4398416"/>
                    <a:pt x="8831992" y="4394777"/>
                  </a:cubicBezTo>
                  <a:close/>
                  <a:moveTo>
                    <a:pt x="8932646" y="4941550"/>
                  </a:moveTo>
                  <a:cubicBezTo>
                    <a:pt x="8904452" y="4943995"/>
                    <a:pt x="8875553" y="4955717"/>
                    <a:pt x="8847423" y="4953958"/>
                  </a:cubicBezTo>
                  <a:cubicBezTo>
                    <a:pt x="8844267" y="4953755"/>
                    <a:pt x="8841847" y="4954701"/>
                    <a:pt x="8839784" y="4956041"/>
                  </a:cubicBezTo>
                  <a:cubicBezTo>
                    <a:pt x="8839339" y="4943729"/>
                    <a:pt x="8838882" y="4931410"/>
                    <a:pt x="8838507" y="4919097"/>
                  </a:cubicBezTo>
                  <a:cubicBezTo>
                    <a:pt x="8879236" y="4917744"/>
                    <a:pt x="8919895" y="4915344"/>
                    <a:pt x="8960586" y="4918144"/>
                  </a:cubicBezTo>
                  <a:cubicBezTo>
                    <a:pt x="8960935" y="4925491"/>
                    <a:pt x="8961456" y="4932851"/>
                    <a:pt x="8961951" y="4940217"/>
                  </a:cubicBezTo>
                  <a:cubicBezTo>
                    <a:pt x="8952166" y="4940376"/>
                    <a:pt x="8942393" y="4940706"/>
                    <a:pt x="8932646" y="4941550"/>
                  </a:cubicBezTo>
                  <a:close/>
                  <a:moveTo>
                    <a:pt x="9027928" y="5195074"/>
                  </a:moveTo>
                  <a:cubicBezTo>
                    <a:pt x="9029249" y="5194998"/>
                    <a:pt x="9030569" y="5194922"/>
                    <a:pt x="9031890" y="5194846"/>
                  </a:cubicBezTo>
                  <a:cubicBezTo>
                    <a:pt x="9040729" y="5194338"/>
                    <a:pt x="9046914" y="5189327"/>
                    <a:pt x="9048019" y="5180304"/>
                  </a:cubicBezTo>
                  <a:cubicBezTo>
                    <a:pt x="9063405" y="5055368"/>
                    <a:pt x="9050235" y="4929282"/>
                    <a:pt x="9042812" y="4804251"/>
                  </a:cubicBezTo>
                  <a:cubicBezTo>
                    <a:pt x="9035059" y="4673841"/>
                    <a:pt x="9039809" y="4543209"/>
                    <a:pt x="9044774" y="4412799"/>
                  </a:cubicBezTo>
                  <a:cubicBezTo>
                    <a:pt x="9049143" y="4297921"/>
                    <a:pt x="9063456" y="4174686"/>
                    <a:pt x="9049264" y="4060266"/>
                  </a:cubicBezTo>
                  <a:cubicBezTo>
                    <a:pt x="9045511" y="4030008"/>
                    <a:pt x="9041720" y="3999928"/>
                    <a:pt x="9040742" y="3969404"/>
                  </a:cubicBezTo>
                  <a:cubicBezTo>
                    <a:pt x="9040152" y="3950843"/>
                    <a:pt x="9039466" y="3941914"/>
                    <a:pt x="9062650" y="3939254"/>
                  </a:cubicBezTo>
                  <a:cubicBezTo>
                    <a:pt x="9082684" y="3936949"/>
                    <a:pt x="9102394" y="3931761"/>
                    <a:pt x="9122143" y="3933005"/>
                  </a:cubicBezTo>
                  <a:cubicBezTo>
                    <a:pt x="9122251" y="3933215"/>
                    <a:pt x="9122333" y="3933444"/>
                    <a:pt x="9122454" y="3933647"/>
                  </a:cubicBezTo>
                  <a:cubicBezTo>
                    <a:pt x="9120943" y="3941121"/>
                    <a:pt x="9116872" y="3947013"/>
                    <a:pt x="9116066" y="3956723"/>
                  </a:cubicBezTo>
                  <a:cubicBezTo>
                    <a:pt x="9114110" y="3980345"/>
                    <a:pt x="9112440" y="4003960"/>
                    <a:pt x="9111049" y="4027627"/>
                  </a:cubicBezTo>
                  <a:cubicBezTo>
                    <a:pt x="9108262" y="4075093"/>
                    <a:pt x="9108821" y="4122585"/>
                    <a:pt x="9107900" y="4170089"/>
                  </a:cubicBezTo>
                  <a:cubicBezTo>
                    <a:pt x="9105880" y="4274604"/>
                    <a:pt x="9106446" y="4379080"/>
                    <a:pt x="9107531" y="4483601"/>
                  </a:cubicBezTo>
                  <a:cubicBezTo>
                    <a:pt x="9109633" y="4684642"/>
                    <a:pt x="9112548" y="4885582"/>
                    <a:pt x="9122200" y="5086413"/>
                  </a:cubicBezTo>
                  <a:cubicBezTo>
                    <a:pt x="9125972" y="5164956"/>
                    <a:pt x="9129922" y="5243480"/>
                    <a:pt x="9133884" y="5322011"/>
                  </a:cubicBezTo>
                  <a:cubicBezTo>
                    <a:pt x="9133395" y="5328526"/>
                    <a:pt x="9133078" y="5335028"/>
                    <a:pt x="9132728" y="5341543"/>
                  </a:cubicBezTo>
                  <a:cubicBezTo>
                    <a:pt x="9097822" y="5337549"/>
                    <a:pt x="9062751" y="5337143"/>
                    <a:pt x="9027287" y="5337841"/>
                  </a:cubicBezTo>
                  <a:cubicBezTo>
                    <a:pt x="9031947" y="5291010"/>
                    <a:pt x="9030665" y="5243017"/>
                    <a:pt x="9027928" y="5195074"/>
                  </a:cubicBezTo>
                  <a:close/>
                  <a:moveTo>
                    <a:pt x="9093847" y="5403748"/>
                  </a:moveTo>
                  <a:cubicBezTo>
                    <a:pt x="9095714" y="5415680"/>
                    <a:pt x="9102077" y="5426506"/>
                    <a:pt x="9113291" y="5432317"/>
                  </a:cubicBezTo>
                  <a:cubicBezTo>
                    <a:pt x="9023648" y="5447792"/>
                    <a:pt x="8931522" y="5459780"/>
                    <a:pt x="8840565" y="5465318"/>
                  </a:cubicBezTo>
                  <a:cubicBezTo>
                    <a:pt x="8841562" y="5440997"/>
                    <a:pt x="8842730" y="5416670"/>
                    <a:pt x="8843918" y="5392343"/>
                  </a:cubicBezTo>
                  <a:cubicBezTo>
                    <a:pt x="8926195" y="5389143"/>
                    <a:pt x="9011735" y="5395537"/>
                    <a:pt x="9093847" y="5403748"/>
                  </a:cubicBezTo>
                  <a:close/>
                  <a:moveTo>
                    <a:pt x="9008891" y="4710658"/>
                  </a:moveTo>
                  <a:cubicBezTo>
                    <a:pt x="9006693" y="4638490"/>
                    <a:pt x="9004471" y="4566304"/>
                    <a:pt x="9000363" y="4494212"/>
                  </a:cubicBezTo>
                  <a:cubicBezTo>
                    <a:pt x="9004287" y="4494034"/>
                    <a:pt x="9008160" y="4493914"/>
                    <a:pt x="9012053" y="4493768"/>
                  </a:cubicBezTo>
                  <a:cubicBezTo>
                    <a:pt x="9009551" y="4566024"/>
                    <a:pt x="9007919" y="4638300"/>
                    <a:pt x="9008891" y="4710658"/>
                  </a:cubicBezTo>
                  <a:close/>
                  <a:moveTo>
                    <a:pt x="9022632" y="4958111"/>
                  </a:moveTo>
                  <a:cubicBezTo>
                    <a:pt x="9026702" y="5037772"/>
                    <a:pt x="9029109" y="5115496"/>
                    <a:pt x="9024994" y="5148700"/>
                  </a:cubicBezTo>
                  <a:cubicBezTo>
                    <a:pt x="9023115" y="5120906"/>
                    <a:pt x="9021222" y="5093246"/>
                    <a:pt x="9020175" y="5065985"/>
                  </a:cubicBezTo>
                  <a:cubicBezTo>
                    <a:pt x="9018898" y="5032800"/>
                    <a:pt x="9017895" y="4999596"/>
                    <a:pt x="9016834" y="4966404"/>
                  </a:cubicBezTo>
                  <a:cubicBezTo>
                    <a:pt x="9019825" y="4964468"/>
                    <a:pt x="9021724" y="4961420"/>
                    <a:pt x="9022632" y="4958111"/>
                  </a:cubicBezTo>
                  <a:close/>
                  <a:moveTo>
                    <a:pt x="9016009" y="4941766"/>
                  </a:moveTo>
                  <a:cubicBezTo>
                    <a:pt x="9014199" y="4883334"/>
                    <a:pt x="9012485" y="4824895"/>
                    <a:pt x="9010611" y="4766462"/>
                  </a:cubicBezTo>
                  <a:cubicBezTo>
                    <a:pt x="9010484" y="4762379"/>
                    <a:pt x="9010364" y="4758296"/>
                    <a:pt x="9010237" y="4754213"/>
                  </a:cubicBezTo>
                  <a:cubicBezTo>
                    <a:pt x="9012548" y="4792440"/>
                    <a:pt x="9018028" y="4870399"/>
                    <a:pt x="9022130" y="4948377"/>
                  </a:cubicBezTo>
                  <a:cubicBezTo>
                    <a:pt x="9021000" y="4945564"/>
                    <a:pt x="9019044" y="4943125"/>
                    <a:pt x="9016009" y="4941766"/>
                  </a:cubicBezTo>
                  <a:close/>
                  <a:moveTo>
                    <a:pt x="8984538" y="5193061"/>
                  </a:moveTo>
                  <a:cubicBezTo>
                    <a:pt x="8986139" y="5241753"/>
                    <a:pt x="8988596" y="5290312"/>
                    <a:pt x="8992469" y="5338616"/>
                  </a:cubicBezTo>
                  <a:cubicBezTo>
                    <a:pt x="8963253" y="5339289"/>
                    <a:pt x="8934107" y="5338965"/>
                    <a:pt x="8904878" y="5339251"/>
                  </a:cubicBezTo>
                  <a:cubicBezTo>
                    <a:pt x="8889479" y="5339403"/>
                    <a:pt x="8867654" y="5343175"/>
                    <a:pt x="8846159" y="5345315"/>
                  </a:cubicBezTo>
                  <a:cubicBezTo>
                    <a:pt x="8846553" y="5336825"/>
                    <a:pt x="8846934" y="5328335"/>
                    <a:pt x="8847289" y="5319845"/>
                  </a:cubicBezTo>
                  <a:cubicBezTo>
                    <a:pt x="8888101" y="5319401"/>
                    <a:pt x="8928303" y="5318150"/>
                    <a:pt x="8967730" y="5331510"/>
                  </a:cubicBezTo>
                  <a:cubicBezTo>
                    <a:pt x="8984818" y="5337302"/>
                    <a:pt x="8993530" y="5310847"/>
                    <a:pt x="8976537" y="5305005"/>
                  </a:cubicBezTo>
                  <a:cubicBezTo>
                    <a:pt x="8934596" y="5290604"/>
                    <a:pt x="8891898" y="5291296"/>
                    <a:pt x="8848382" y="5291461"/>
                  </a:cubicBezTo>
                  <a:cubicBezTo>
                    <a:pt x="8850522" y="5230425"/>
                    <a:pt x="8851106" y="5169420"/>
                    <a:pt x="8847220" y="5108517"/>
                  </a:cubicBezTo>
                  <a:cubicBezTo>
                    <a:pt x="8844457" y="5065217"/>
                    <a:pt x="8842317" y="5022011"/>
                    <a:pt x="8840609" y="4978857"/>
                  </a:cubicBezTo>
                  <a:cubicBezTo>
                    <a:pt x="8842152" y="4979676"/>
                    <a:pt x="8843962" y="4980216"/>
                    <a:pt x="8846058" y="4980374"/>
                  </a:cubicBezTo>
                  <a:cubicBezTo>
                    <a:pt x="8866593" y="4981873"/>
                    <a:pt x="8885624" y="4976685"/>
                    <a:pt x="8905513" y="4972151"/>
                  </a:cubicBezTo>
                  <a:cubicBezTo>
                    <a:pt x="8924290" y="4967871"/>
                    <a:pt x="8944140" y="4967084"/>
                    <a:pt x="8963945" y="4967338"/>
                  </a:cubicBezTo>
                  <a:cubicBezTo>
                    <a:pt x="8969756" y="5038178"/>
                    <a:pt x="8978544" y="5109305"/>
                    <a:pt x="8971464" y="5179650"/>
                  </a:cubicBezTo>
                  <a:cubicBezTo>
                    <a:pt x="8970613" y="5188102"/>
                    <a:pt x="8977553" y="5192890"/>
                    <a:pt x="8984538" y="5193061"/>
                  </a:cubicBezTo>
                  <a:close/>
                  <a:moveTo>
                    <a:pt x="8822823" y="4260018"/>
                  </a:moveTo>
                  <a:cubicBezTo>
                    <a:pt x="8848921" y="4267238"/>
                    <a:pt x="8876576" y="4267504"/>
                    <a:pt x="8901410" y="4281919"/>
                  </a:cubicBezTo>
                  <a:cubicBezTo>
                    <a:pt x="8916479" y="4290663"/>
                    <a:pt x="8939123" y="4288510"/>
                    <a:pt x="8952572" y="4277055"/>
                  </a:cubicBezTo>
                  <a:cubicBezTo>
                    <a:pt x="8955722" y="4289259"/>
                    <a:pt x="8958567" y="4301585"/>
                    <a:pt x="8960751" y="4314164"/>
                  </a:cubicBezTo>
                  <a:cubicBezTo>
                    <a:pt x="8960726" y="4327709"/>
                    <a:pt x="8960694" y="4341171"/>
                    <a:pt x="8960751" y="4354429"/>
                  </a:cubicBezTo>
                  <a:cubicBezTo>
                    <a:pt x="8960777" y="4360100"/>
                    <a:pt x="8960707" y="4365777"/>
                    <a:pt x="8960713" y="4371447"/>
                  </a:cubicBezTo>
                  <a:cubicBezTo>
                    <a:pt x="8946794" y="4367987"/>
                    <a:pt x="8932398" y="4366012"/>
                    <a:pt x="8917628" y="4364634"/>
                  </a:cubicBezTo>
                  <a:cubicBezTo>
                    <a:pt x="8890184" y="4362081"/>
                    <a:pt x="8856541" y="4367491"/>
                    <a:pt x="8825865" y="4365783"/>
                  </a:cubicBezTo>
                  <a:cubicBezTo>
                    <a:pt x="8818403" y="4330680"/>
                    <a:pt x="8811285" y="4290580"/>
                    <a:pt x="8822823" y="4260018"/>
                  </a:cubicBezTo>
                  <a:close/>
                  <a:moveTo>
                    <a:pt x="8751703" y="4223111"/>
                  </a:moveTo>
                  <a:cubicBezTo>
                    <a:pt x="8751747" y="4199680"/>
                    <a:pt x="8752046" y="4176255"/>
                    <a:pt x="8752427" y="4152823"/>
                  </a:cubicBezTo>
                  <a:cubicBezTo>
                    <a:pt x="8756021" y="4148410"/>
                    <a:pt x="8757691" y="4142327"/>
                    <a:pt x="8755653" y="4134777"/>
                  </a:cubicBezTo>
                  <a:lnTo>
                    <a:pt x="8752960" y="4124763"/>
                  </a:lnTo>
                  <a:cubicBezTo>
                    <a:pt x="8753074" y="4119225"/>
                    <a:pt x="8753144" y="4113688"/>
                    <a:pt x="8753265" y="4108151"/>
                  </a:cubicBezTo>
                  <a:cubicBezTo>
                    <a:pt x="8756135" y="4107834"/>
                    <a:pt x="8758961" y="4107154"/>
                    <a:pt x="8761749" y="4106284"/>
                  </a:cubicBezTo>
                  <a:cubicBezTo>
                    <a:pt x="8763812" y="4133316"/>
                    <a:pt x="8767210" y="4160304"/>
                    <a:pt x="8772258" y="4187247"/>
                  </a:cubicBezTo>
                  <a:cubicBezTo>
                    <a:pt x="8763247" y="4198315"/>
                    <a:pt x="8756567" y="4210392"/>
                    <a:pt x="8751703" y="4223111"/>
                  </a:cubicBezTo>
                  <a:close/>
                  <a:moveTo>
                    <a:pt x="8752116" y="4440878"/>
                  </a:moveTo>
                  <a:cubicBezTo>
                    <a:pt x="8752560" y="4430661"/>
                    <a:pt x="8753182" y="4420457"/>
                    <a:pt x="8753652" y="4410240"/>
                  </a:cubicBezTo>
                  <a:cubicBezTo>
                    <a:pt x="8754910" y="4420622"/>
                    <a:pt x="8756015" y="4431055"/>
                    <a:pt x="8757005" y="4441507"/>
                  </a:cubicBezTo>
                  <a:cubicBezTo>
                    <a:pt x="8755392" y="4441190"/>
                    <a:pt x="8753754" y="4441043"/>
                    <a:pt x="8752116" y="4440878"/>
                  </a:cubicBezTo>
                  <a:close/>
                  <a:moveTo>
                    <a:pt x="8705164" y="3626383"/>
                  </a:moveTo>
                  <a:cubicBezTo>
                    <a:pt x="8704853" y="3630555"/>
                    <a:pt x="8704478" y="3634714"/>
                    <a:pt x="8704154" y="3638880"/>
                  </a:cubicBezTo>
                  <a:cubicBezTo>
                    <a:pt x="8703621" y="3639591"/>
                    <a:pt x="8703087" y="3640289"/>
                    <a:pt x="8702560" y="3641001"/>
                  </a:cubicBezTo>
                  <a:cubicBezTo>
                    <a:pt x="8702605" y="3637375"/>
                    <a:pt x="8702681" y="3633755"/>
                    <a:pt x="8702687" y="3630136"/>
                  </a:cubicBezTo>
                  <a:cubicBezTo>
                    <a:pt x="8702694" y="3624230"/>
                    <a:pt x="8701614" y="3618807"/>
                    <a:pt x="8699715" y="3613899"/>
                  </a:cubicBezTo>
                  <a:cubicBezTo>
                    <a:pt x="8702560" y="3613727"/>
                    <a:pt x="8705373" y="3613581"/>
                    <a:pt x="8708116" y="3613473"/>
                  </a:cubicBezTo>
                  <a:cubicBezTo>
                    <a:pt x="8706662" y="3617372"/>
                    <a:pt x="8705519" y="3621570"/>
                    <a:pt x="8705164" y="3626383"/>
                  </a:cubicBezTo>
                  <a:close/>
                  <a:moveTo>
                    <a:pt x="8841562" y="3602088"/>
                  </a:moveTo>
                  <a:cubicBezTo>
                    <a:pt x="8850547" y="3597516"/>
                    <a:pt x="8859564" y="3593039"/>
                    <a:pt x="8868568" y="3588550"/>
                  </a:cubicBezTo>
                  <a:cubicBezTo>
                    <a:pt x="8875134" y="3587851"/>
                    <a:pt x="8880563" y="3587997"/>
                    <a:pt x="8883586" y="3589731"/>
                  </a:cubicBezTo>
                  <a:cubicBezTo>
                    <a:pt x="8885351" y="3590740"/>
                    <a:pt x="8887282" y="3591623"/>
                    <a:pt x="8889276" y="3592429"/>
                  </a:cubicBezTo>
                  <a:cubicBezTo>
                    <a:pt x="8892940" y="3612927"/>
                    <a:pt x="8889441" y="3635832"/>
                    <a:pt x="8884970" y="3657834"/>
                  </a:cubicBezTo>
                  <a:cubicBezTo>
                    <a:pt x="8877630" y="3643376"/>
                    <a:pt x="8863139" y="3633266"/>
                    <a:pt x="8848109" y="3630091"/>
                  </a:cubicBezTo>
                  <a:cubicBezTo>
                    <a:pt x="8846019" y="3620846"/>
                    <a:pt x="8843498" y="3611651"/>
                    <a:pt x="8840463" y="3602520"/>
                  </a:cubicBezTo>
                  <a:cubicBezTo>
                    <a:pt x="8840831" y="3602361"/>
                    <a:pt x="8841193" y="3602272"/>
                    <a:pt x="8841562" y="3602088"/>
                  </a:cubicBezTo>
                  <a:close/>
                  <a:moveTo>
                    <a:pt x="8443734" y="4517853"/>
                  </a:moveTo>
                  <a:cubicBezTo>
                    <a:pt x="8436000" y="4522260"/>
                    <a:pt x="8429809" y="4529975"/>
                    <a:pt x="8426938" y="4541837"/>
                  </a:cubicBezTo>
                  <a:cubicBezTo>
                    <a:pt x="8426596" y="4543278"/>
                    <a:pt x="8426316" y="4544726"/>
                    <a:pt x="8425967" y="4546168"/>
                  </a:cubicBezTo>
                  <a:cubicBezTo>
                    <a:pt x="8424475" y="4542243"/>
                    <a:pt x="8422805" y="4538395"/>
                    <a:pt x="8421141" y="4534554"/>
                  </a:cubicBezTo>
                  <a:cubicBezTo>
                    <a:pt x="8418474" y="4522514"/>
                    <a:pt x="8415597" y="4510538"/>
                    <a:pt x="8412524" y="4498619"/>
                  </a:cubicBezTo>
                  <a:cubicBezTo>
                    <a:pt x="8425110" y="4492155"/>
                    <a:pt x="8437581" y="4485220"/>
                    <a:pt x="8449875" y="4478712"/>
                  </a:cubicBezTo>
                  <a:cubicBezTo>
                    <a:pt x="8447678" y="4491742"/>
                    <a:pt x="8445627" y="4504785"/>
                    <a:pt x="8443734" y="4517853"/>
                  </a:cubicBezTo>
                  <a:close/>
                  <a:moveTo>
                    <a:pt x="8285079" y="4347006"/>
                  </a:moveTo>
                  <a:cubicBezTo>
                    <a:pt x="8282844" y="4347559"/>
                    <a:pt x="8280660" y="4348314"/>
                    <a:pt x="8278539" y="4349280"/>
                  </a:cubicBezTo>
                  <a:cubicBezTo>
                    <a:pt x="8277440" y="4343463"/>
                    <a:pt x="8276342" y="4337659"/>
                    <a:pt x="8275021" y="4331900"/>
                  </a:cubicBezTo>
                  <a:cubicBezTo>
                    <a:pt x="8274742" y="4330674"/>
                    <a:pt x="8274284" y="4329633"/>
                    <a:pt x="8273916" y="4328502"/>
                  </a:cubicBezTo>
                  <a:cubicBezTo>
                    <a:pt x="8277733" y="4328521"/>
                    <a:pt x="8281549" y="4328534"/>
                    <a:pt x="8285403" y="4328198"/>
                  </a:cubicBezTo>
                  <a:cubicBezTo>
                    <a:pt x="8285816" y="4334332"/>
                    <a:pt x="8285594" y="4340625"/>
                    <a:pt x="8285079" y="4347006"/>
                  </a:cubicBezTo>
                  <a:close/>
                  <a:moveTo>
                    <a:pt x="8271205" y="5273497"/>
                  </a:moveTo>
                  <a:cubicBezTo>
                    <a:pt x="8269960" y="5319610"/>
                    <a:pt x="8269865" y="5365730"/>
                    <a:pt x="8270474" y="5411851"/>
                  </a:cubicBezTo>
                  <a:cubicBezTo>
                    <a:pt x="8259902" y="5433301"/>
                    <a:pt x="8252231" y="5455685"/>
                    <a:pt x="8246827" y="5478741"/>
                  </a:cubicBezTo>
                  <a:cubicBezTo>
                    <a:pt x="8249437" y="5440248"/>
                    <a:pt x="8252517" y="5401786"/>
                    <a:pt x="8256200" y="5363381"/>
                  </a:cubicBezTo>
                  <a:cubicBezTo>
                    <a:pt x="8261324" y="5309971"/>
                    <a:pt x="8267128" y="5256625"/>
                    <a:pt x="8273472" y="5203342"/>
                  </a:cubicBezTo>
                  <a:cubicBezTo>
                    <a:pt x="8272621" y="5226729"/>
                    <a:pt x="8271833" y="5250110"/>
                    <a:pt x="8271205" y="5273497"/>
                  </a:cubicBezTo>
                  <a:close/>
                  <a:moveTo>
                    <a:pt x="8213655" y="4987994"/>
                  </a:moveTo>
                  <a:cubicBezTo>
                    <a:pt x="8211832" y="4999164"/>
                    <a:pt x="8210226" y="5010384"/>
                    <a:pt x="8208581" y="5021599"/>
                  </a:cubicBezTo>
                  <a:cubicBezTo>
                    <a:pt x="8210118" y="4967732"/>
                    <a:pt x="8211305" y="4913858"/>
                    <a:pt x="8211769" y="4859978"/>
                  </a:cubicBezTo>
                  <a:cubicBezTo>
                    <a:pt x="8217408" y="4864379"/>
                    <a:pt x="8224621" y="4866627"/>
                    <a:pt x="8231993" y="4866417"/>
                  </a:cubicBezTo>
                  <a:cubicBezTo>
                    <a:pt x="8232108" y="4870094"/>
                    <a:pt x="8232139" y="4873758"/>
                    <a:pt x="8232273" y="4877441"/>
                  </a:cubicBezTo>
                  <a:cubicBezTo>
                    <a:pt x="8232317" y="4878635"/>
                    <a:pt x="8232597" y="4879682"/>
                    <a:pt x="8232730" y="4880832"/>
                  </a:cubicBezTo>
                  <a:cubicBezTo>
                    <a:pt x="8227828" y="4917020"/>
                    <a:pt x="8219312" y="4953311"/>
                    <a:pt x="8213655" y="4987994"/>
                  </a:cubicBezTo>
                  <a:close/>
                  <a:moveTo>
                    <a:pt x="8202053" y="4814995"/>
                  </a:moveTo>
                  <a:cubicBezTo>
                    <a:pt x="8196776" y="4808969"/>
                    <a:pt x="8189810" y="4804886"/>
                    <a:pt x="8182279" y="4802797"/>
                  </a:cubicBezTo>
                  <a:cubicBezTo>
                    <a:pt x="8189512" y="4780489"/>
                    <a:pt x="8196770" y="4758162"/>
                    <a:pt x="8204714" y="4735976"/>
                  </a:cubicBezTo>
                  <a:cubicBezTo>
                    <a:pt x="8204955" y="4735309"/>
                    <a:pt x="8205184" y="4734629"/>
                    <a:pt x="8205419" y="4733963"/>
                  </a:cubicBezTo>
                  <a:cubicBezTo>
                    <a:pt x="8204454" y="4761128"/>
                    <a:pt x="8203336" y="4788211"/>
                    <a:pt x="8202053" y="4814995"/>
                  </a:cubicBezTo>
                  <a:close/>
                  <a:moveTo>
                    <a:pt x="8098186" y="5190674"/>
                  </a:moveTo>
                  <a:cubicBezTo>
                    <a:pt x="8101006" y="5116341"/>
                    <a:pt x="8102981" y="5042001"/>
                    <a:pt x="8101926" y="4967573"/>
                  </a:cubicBezTo>
                  <a:cubicBezTo>
                    <a:pt x="8107635" y="4966525"/>
                    <a:pt x="8113185" y="4964036"/>
                    <a:pt x="8118055" y="4960105"/>
                  </a:cubicBezTo>
                  <a:cubicBezTo>
                    <a:pt x="8110785" y="5036902"/>
                    <a:pt x="8103800" y="5113743"/>
                    <a:pt x="8098186" y="5190674"/>
                  </a:cubicBezTo>
                  <a:close/>
                  <a:moveTo>
                    <a:pt x="8095392" y="4634014"/>
                  </a:moveTo>
                  <a:cubicBezTo>
                    <a:pt x="8087131" y="4643888"/>
                    <a:pt x="8078774" y="4653673"/>
                    <a:pt x="8070437" y="4663484"/>
                  </a:cubicBezTo>
                  <a:cubicBezTo>
                    <a:pt x="8071504" y="4653032"/>
                    <a:pt x="8069008" y="4643177"/>
                    <a:pt x="8064163" y="4634795"/>
                  </a:cubicBezTo>
                  <a:cubicBezTo>
                    <a:pt x="8075320" y="4633855"/>
                    <a:pt x="8086464" y="4632833"/>
                    <a:pt x="8097596" y="4631753"/>
                  </a:cubicBezTo>
                  <a:cubicBezTo>
                    <a:pt x="8096865" y="4632521"/>
                    <a:pt x="8096078" y="4633194"/>
                    <a:pt x="8095392" y="4634014"/>
                  </a:cubicBezTo>
                  <a:close/>
                  <a:moveTo>
                    <a:pt x="7976476" y="4661331"/>
                  </a:moveTo>
                  <a:cubicBezTo>
                    <a:pt x="7976006" y="4655038"/>
                    <a:pt x="7975003" y="4648542"/>
                    <a:pt x="7973625" y="4641850"/>
                  </a:cubicBezTo>
                  <a:cubicBezTo>
                    <a:pt x="7977885" y="4641532"/>
                    <a:pt x="7982134" y="4641195"/>
                    <a:pt x="7986401" y="4640878"/>
                  </a:cubicBezTo>
                  <a:cubicBezTo>
                    <a:pt x="7982851" y="4647615"/>
                    <a:pt x="7979486" y="4654416"/>
                    <a:pt x="7976476" y="4661331"/>
                  </a:cubicBezTo>
                  <a:close/>
                  <a:moveTo>
                    <a:pt x="7797037" y="5653227"/>
                  </a:moveTo>
                  <a:cubicBezTo>
                    <a:pt x="7795729" y="5623280"/>
                    <a:pt x="7794409" y="5593340"/>
                    <a:pt x="7793081" y="5563400"/>
                  </a:cubicBezTo>
                  <a:cubicBezTo>
                    <a:pt x="7808017" y="5561882"/>
                    <a:pt x="7822584" y="5562104"/>
                    <a:pt x="7836395" y="5565609"/>
                  </a:cubicBezTo>
                  <a:cubicBezTo>
                    <a:pt x="7837570" y="5595321"/>
                    <a:pt x="7838865" y="5625014"/>
                    <a:pt x="7840262" y="5654713"/>
                  </a:cubicBezTo>
                  <a:cubicBezTo>
                    <a:pt x="7825689" y="5652566"/>
                    <a:pt x="7811312" y="5652306"/>
                    <a:pt x="7797037" y="5653227"/>
                  </a:cubicBezTo>
                  <a:close/>
                  <a:moveTo>
                    <a:pt x="7790719" y="5509367"/>
                  </a:moveTo>
                  <a:cubicBezTo>
                    <a:pt x="7790357" y="5500636"/>
                    <a:pt x="7789995" y="5491905"/>
                    <a:pt x="7789633" y="5483167"/>
                  </a:cubicBezTo>
                  <a:cubicBezTo>
                    <a:pt x="7804365" y="5484507"/>
                    <a:pt x="7819021" y="5486920"/>
                    <a:pt x="7833614" y="5490978"/>
                  </a:cubicBezTo>
                  <a:cubicBezTo>
                    <a:pt x="7834172" y="5507920"/>
                    <a:pt x="7834871" y="5524855"/>
                    <a:pt x="7835506" y="5541791"/>
                  </a:cubicBezTo>
                  <a:cubicBezTo>
                    <a:pt x="7821555" y="5538978"/>
                    <a:pt x="7806975" y="5539238"/>
                    <a:pt x="7792104" y="5541029"/>
                  </a:cubicBezTo>
                  <a:cubicBezTo>
                    <a:pt x="7791646" y="5530475"/>
                    <a:pt x="7791164" y="5519921"/>
                    <a:pt x="7790719" y="5509367"/>
                  </a:cubicBezTo>
                  <a:close/>
                  <a:moveTo>
                    <a:pt x="7787900" y="5441594"/>
                  </a:moveTo>
                  <a:cubicBezTo>
                    <a:pt x="7798181" y="5448681"/>
                    <a:pt x="7811242" y="5432425"/>
                    <a:pt x="7802295" y="5423141"/>
                  </a:cubicBezTo>
                  <a:cubicBezTo>
                    <a:pt x="7797526" y="5418194"/>
                    <a:pt x="7792212" y="5414632"/>
                    <a:pt x="7786655" y="5411698"/>
                  </a:cubicBezTo>
                  <a:cubicBezTo>
                    <a:pt x="7785487" y="5383568"/>
                    <a:pt x="7784242" y="5355443"/>
                    <a:pt x="7783023" y="5327319"/>
                  </a:cubicBezTo>
                  <a:cubicBezTo>
                    <a:pt x="7790529" y="5327237"/>
                    <a:pt x="7798034" y="5327211"/>
                    <a:pt x="7805534" y="5327065"/>
                  </a:cubicBezTo>
                  <a:cubicBezTo>
                    <a:pt x="7816780" y="5326843"/>
                    <a:pt x="7817910" y="5309679"/>
                    <a:pt x="7806448" y="5309457"/>
                  </a:cubicBezTo>
                  <a:cubicBezTo>
                    <a:pt x="7798365" y="5309298"/>
                    <a:pt x="7790287" y="5309266"/>
                    <a:pt x="7782210" y="5309184"/>
                  </a:cubicBezTo>
                  <a:cubicBezTo>
                    <a:pt x="7781594" y="5295188"/>
                    <a:pt x="7780959" y="5281206"/>
                    <a:pt x="7780324" y="5267217"/>
                  </a:cubicBezTo>
                  <a:cubicBezTo>
                    <a:pt x="7788738" y="5266804"/>
                    <a:pt x="7797133" y="5266448"/>
                    <a:pt x="7805432" y="5266423"/>
                  </a:cubicBezTo>
                  <a:cubicBezTo>
                    <a:pt x="7819421" y="5266385"/>
                    <a:pt x="7820558" y="5244509"/>
                    <a:pt x="7806556" y="5244706"/>
                  </a:cubicBezTo>
                  <a:cubicBezTo>
                    <a:pt x="7797736" y="5244826"/>
                    <a:pt x="7788605" y="5245493"/>
                    <a:pt x="7779378" y="5246192"/>
                  </a:cubicBezTo>
                  <a:cubicBezTo>
                    <a:pt x="7778889" y="5235778"/>
                    <a:pt x="7778476" y="5225357"/>
                    <a:pt x="7777968" y="5214943"/>
                  </a:cubicBezTo>
                  <a:cubicBezTo>
                    <a:pt x="7776959" y="5194141"/>
                    <a:pt x="7776514" y="5173198"/>
                    <a:pt x="7775968" y="5152231"/>
                  </a:cubicBezTo>
                  <a:cubicBezTo>
                    <a:pt x="7788605" y="5153075"/>
                    <a:pt x="7801235" y="5154358"/>
                    <a:pt x="7813852" y="5156803"/>
                  </a:cubicBezTo>
                  <a:cubicBezTo>
                    <a:pt x="7819409" y="5157876"/>
                    <a:pt x="7823854" y="5156619"/>
                    <a:pt x="7827054" y="5154155"/>
                  </a:cubicBezTo>
                  <a:cubicBezTo>
                    <a:pt x="7827587" y="5233676"/>
                    <a:pt x="7828876" y="5313197"/>
                    <a:pt x="7830788" y="5392674"/>
                  </a:cubicBezTo>
                  <a:cubicBezTo>
                    <a:pt x="7831372" y="5416791"/>
                    <a:pt x="7832121" y="5440908"/>
                    <a:pt x="7832864" y="5465025"/>
                  </a:cubicBezTo>
                  <a:cubicBezTo>
                    <a:pt x="7818221" y="5460860"/>
                    <a:pt x="7803445" y="5458548"/>
                    <a:pt x="7788554" y="5457228"/>
                  </a:cubicBezTo>
                  <a:cubicBezTo>
                    <a:pt x="7788338" y="5452014"/>
                    <a:pt x="7788116" y="5446801"/>
                    <a:pt x="7787900" y="5441594"/>
                  </a:cubicBezTo>
                  <a:close/>
                  <a:moveTo>
                    <a:pt x="7769644" y="5052898"/>
                  </a:moveTo>
                  <a:cubicBezTo>
                    <a:pt x="7786077" y="5048224"/>
                    <a:pt x="7801965" y="5042109"/>
                    <a:pt x="7817523" y="5034045"/>
                  </a:cubicBezTo>
                  <a:cubicBezTo>
                    <a:pt x="7818602" y="5039309"/>
                    <a:pt x="7822457" y="5042249"/>
                    <a:pt x="7826933" y="5043265"/>
                  </a:cubicBezTo>
                  <a:cubicBezTo>
                    <a:pt x="7826800" y="5072513"/>
                    <a:pt x="7826775" y="5101767"/>
                    <a:pt x="7826908" y="5131022"/>
                  </a:cubicBezTo>
                  <a:cubicBezTo>
                    <a:pt x="7824908" y="5129561"/>
                    <a:pt x="7822425" y="5128425"/>
                    <a:pt x="7819294" y="5127891"/>
                  </a:cubicBezTo>
                  <a:cubicBezTo>
                    <a:pt x="7804518" y="5125364"/>
                    <a:pt x="7789799" y="5124246"/>
                    <a:pt x="7775092" y="5123738"/>
                  </a:cubicBezTo>
                  <a:cubicBezTo>
                    <a:pt x="7774209" y="5099996"/>
                    <a:pt x="7772596" y="5076342"/>
                    <a:pt x="7769644" y="5052898"/>
                  </a:cubicBezTo>
                  <a:close/>
                  <a:moveTo>
                    <a:pt x="7717129" y="5664390"/>
                  </a:moveTo>
                  <a:cubicBezTo>
                    <a:pt x="7716469" y="5635440"/>
                    <a:pt x="7715929" y="5606491"/>
                    <a:pt x="7715624" y="5577528"/>
                  </a:cubicBezTo>
                  <a:cubicBezTo>
                    <a:pt x="7732236" y="5574880"/>
                    <a:pt x="7749330" y="5570772"/>
                    <a:pt x="7766323" y="5567508"/>
                  </a:cubicBezTo>
                  <a:cubicBezTo>
                    <a:pt x="7767281" y="5597086"/>
                    <a:pt x="7768240" y="5626658"/>
                    <a:pt x="7769186" y="5656224"/>
                  </a:cubicBezTo>
                  <a:cubicBezTo>
                    <a:pt x="7751819" y="5658669"/>
                    <a:pt x="7734522" y="5661888"/>
                    <a:pt x="7717129" y="5664390"/>
                  </a:cubicBezTo>
                  <a:close/>
                  <a:moveTo>
                    <a:pt x="7715046" y="5481593"/>
                  </a:moveTo>
                  <a:cubicBezTo>
                    <a:pt x="7731347" y="5481497"/>
                    <a:pt x="7747546" y="5481237"/>
                    <a:pt x="7763656" y="5481662"/>
                  </a:cubicBezTo>
                  <a:cubicBezTo>
                    <a:pt x="7764303" y="5502903"/>
                    <a:pt x="7764951" y="5524150"/>
                    <a:pt x="7765624" y="5545385"/>
                  </a:cubicBezTo>
                  <a:cubicBezTo>
                    <a:pt x="7748835" y="5548737"/>
                    <a:pt x="7731950" y="5552770"/>
                    <a:pt x="7715434" y="5555322"/>
                  </a:cubicBezTo>
                  <a:cubicBezTo>
                    <a:pt x="7715237" y="5530748"/>
                    <a:pt x="7715148" y="5506173"/>
                    <a:pt x="7715046" y="5481593"/>
                  </a:cubicBezTo>
                  <a:close/>
                  <a:moveTo>
                    <a:pt x="7714786" y="5422906"/>
                  </a:moveTo>
                  <a:cubicBezTo>
                    <a:pt x="7730559" y="5424500"/>
                    <a:pt x="7747171" y="5424944"/>
                    <a:pt x="7762017" y="5428818"/>
                  </a:cubicBezTo>
                  <a:cubicBezTo>
                    <a:pt x="7762297" y="5437809"/>
                    <a:pt x="7762576" y="5446795"/>
                    <a:pt x="7762849" y="5455786"/>
                  </a:cubicBezTo>
                  <a:cubicBezTo>
                    <a:pt x="7746980" y="5455405"/>
                    <a:pt x="7730998" y="5455685"/>
                    <a:pt x="7714907" y="5455773"/>
                  </a:cubicBezTo>
                  <a:cubicBezTo>
                    <a:pt x="7714875" y="5444813"/>
                    <a:pt x="7714805" y="5433860"/>
                    <a:pt x="7714786" y="5422906"/>
                  </a:cubicBezTo>
                  <a:close/>
                  <a:moveTo>
                    <a:pt x="7714691" y="5327643"/>
                  </a:moveTo>
                  <a:cubicBezTo>
                    <a:pt x="7729353" y="5327643"/>
                    <a:pt x="7744009" y="5327643"/>
                    <a:pt x="7758671" y="5327580"/>
                  </a:cubicBezTo>
                  <a:cubicBezTo>
                    <a:pt x="7759509" y="5352795"/>
                    <a:pt x="7760442" y="5378005"/>
                    <a:pt x="7761224" y="5403227"/>
                  </a:cubicBezTo>
                  <a:cubicBezTo>
                    <a:pt x="7746117" y="5400497"/>
                    <a:pt x="7730064" y="5400128"/>
                    <a:pt x="7714754" y="5397798"/>
                  </a:cubicBezTo>
                  <a:cubicBezTo>
                    <a:pt x="7714729" y="5374411"/>
                    <a:pt x="7714703" y="5351024"/>
                    <a:pt x="7714691" y="5327643"/>
                  </a:cubicBezTo>
                  <a:close/>
                  <a:moveTo>
                    <a:pt x="7714602" y="5266048"/>
                  </a:moveTo>
                  <a:cubicBezTo>
                    <a:pt x="7728311" y="5268372"/>
                    <a:pt x="7742440" y="5268601"/>
                    <a:pt x="7756652" y="5268201"/>
                  </a:cubicBezTo>
                  <a:cubicBezTo>
                    <a:pt x="7757147" y="5281783"/>
                    <a:pt x="7757579" y="5295360"/>
                    <a:pt x="7758036" y="5308936"/>
                  </a:cubicBezTo>
                  <a:cubicBezTo>
                    <a:pt x="7743583" y="5308879"/>
                    <a:pt x="7729131" y="5308873"/>
                    <a:pt x="7714665" y="5308879"/>
                  </a:cubicBezTo>
                  <a:cubicBezTo>
                    <a:pt x="7714665" y="5294598"/>
                    <a:pt x="7714614" y="5280323"/>
                    <a:pt x="7714602" y="5266048"/>
                  </a:cubicBezTo>
                  <a:close/>
                  <a:moveTo>
                    <a:pt x="7714341" y="5151920"/>
                  </a:moveTo>
                  <a:cubicBezTo>
                    <a:pt x="7727600" y="5151342"/>
                    <a:pt x="7740859" y="5151132"/>
                    <a:pt x="7754105" y="5151316"/>
                  </a:cubicBezTo>
                  <a:cubicBezTo>
                    <a:pt x="7754569" y="5180488"/>
                    <a:pt x="7754543" y="5209609"/>
                    <a:pt x="7755635" y="5238261"/>
                  </a:cubicBezTo>
                  <a:cubicBezTo>
                    <a:pt x="7755756" y="5241410"/>
                    <a:pt x="7755839" y="5244560"/>
                    <a:pt x="7755959" y="5247709"/>
                  </a:cubicBezTo>
                  <a:cubicBezTo>
                    <a:pt x="7741900" y="5248357"/>
                    <a:pt x="7727905" y="5248211"/>
                    <a:pt x="7714570" y="5245487"/>
                  </a:cubicBezTo>
                  <a:cubicBezTo>
                    <a:pt x="7714532" y="5214296"/>
                    <a:pt x="7714468" y="5183111"/>
                    <a:pt x="7714341" y="5151920"/>
                  </a:cubicBezTo>
                  <a:close/>
                  <a:moveTo>
                    <a:pt x="7713694" y="5063413"/>
                  </a:moveTo>
                  <a:cubicBezTo>
                    <a:pt x="7725784" y="5062131"/>
                    <a:pt x="7737455" y="5060308"/>
                    <a:pt x="7748866" y="5057946"/>
                  </a:cubicBezTo>
                  <a:cubicBezTo>
                    <a:pt x="7751438" y="5079612"/>
                    <a:pt x="7752746" y="5101520"/>
                    <a:pt x="7753464" y="5123491"/>
                  </a:cubicBezTo>
                  <a:cubicBezTo>
                    <a:pt x="7740351" y="5123656"/>
                    <a:pt x="7727251" y="5124138"/>
                    <a:pt x="7714145" y="5124964"/>
                  </a:cubicBezTo>
                  <a:cubicBezTo>
                    <a:pt x="7714030" y="5104447"/>
                    <a:pt x="7713884" y="5083930"/>
                    <a:pt x="7713694" y="5063413"/>
                  </a:cubicBezTo>
                  <a:close/>
                  <a:moveTo>
                    <a:pt x="7696238" y="5126183"/>
                  </a:moveTo>
                  <a:cubicBezTo>
                    <a:pt x="7690434" y="5126596"/>
                    <a:pt x="7684623" y="5127021"/>
                    <a:pt x="7678813" y="5127434"/>
                  </a:cubicBezTo>
                  <a:cubicBezTo>
                    <a:pt x="7677835" y="5106898"/>
                    <a:pt x="7676273" y="5086426"/>
                    <a:pt x="7676026" y="5065864"/>
                  </a:cubicBezTo>
                  <a:cubicBezTo>
                    <a:pt x="7676019" y="5065268"/>
                    <a:pt x="7687627" y="5064753"/>
                    <a:pt x="7697349" y="5064372"/>
                  </a:cubicBezTo>
                  <a:cubicBezTo>
                    <a:pt x="7697025" y="5084953"/>
                    <a:pt x="7696657" y="5105552"/>
                    <a:pt x="7696238" y="5126183"/>
                  </a:cubicBezTo>
                  <a:close/>
                  <a:moveTo>
                    <a:pt x="7693710" y="5238610"/>
                  </a:moveTo>
                  <a:cubicBezTo>
                    <a:pt x="7691151" y="5237391"/>
                    <a:pt x="7688630" y="5236063"/>
                    <a:pt x="7686167" y="5234546"/>
                  </a:cubicBezTo>
                  <a:cubicBezTo>
                    <a:pt x="7684884" y="5233758"/>
                    <a:pt x="7683614" y="5233358"/>
                    <a:pt x="7682369" y="5233142"/>
                  </a:cubicBezTo>
                  <a:cubicBezTo>
                    <a:pt x="7681734" y="5206657"/>
                    <a:pt x="7680883" y="5180171"/>
                    <a:pt x="7679804" y="5153691"/>
                  </a:cubicBezTo>
                  <a:cubicBezTo>
                    <a:pt x="7685106" y="5153406"/>
                    <a:pt x="7690402" y="5153113"/>
                    <a:pt x="7695698" y="5152834"/>
                  </a:cubicBezTo>
                  <a:cubicBezTo>
                    <a:pt x="7695076" y="5181390"/>
                    <a:pt x="7694409" y="5209978"/>
                    <a:pt x="7693710" y="5238610"/>
                  </a:cubicBezTo>
                  <a:close/>
                  <a:moveTo>
                    <a:pt x="7689964" y="5393829"/>
                  </a:moveTo>
                  <a:cubicBezTo>
                    <a:pt x="7687081" y="5394680"/>
                    <a:pt x="7684700" y="5396509"/>
                    <a:pt x="7683093" y="5398973"/>
                  </a:cubicBezTo>
                  <a:cubicBezTo>
                    <a:pt x="7683607" y="5351271"/>
                    <a:pt x="7683646" y="5303570"/>
                    <a:pt x="7682731" y="5255882"/>
                  </a:cubicBezTo>
                  <a:cubicBezTo>
                    <a:pt x="7686154" y="5257628"/>
                    <a:pt x="7689665" y="5258911"/>
                    <a:pt x="7693177" y="5260225"/>
                  </a:cubicBezTo>
                  <a:cubicBezTo>
                    <a:pt x="7692072" y="5304707"/>
                    <a:pt x="7690973" y="5349246"/>
                    <a:pt x="7689964" y="5393829"/>
                  </a:cubicBezTo>
                  <a:close/>
                  <a:moveTo>
                    <a:pt x="7687075" y="5557824"/>
                  </a:moveTo>
                  <a:cubicBezTo>
                    <a:pt x="7686611" y="5557824"/>
                    <a:pt x="7686128" y="5557875"/>
                    <a:pt x="7685659" y="5557875"/>
                  </a:cubicBezTo>
                  <a:cubicBezTo>
                    <a:pt x="7685011" y="5527668"/>
                    <a:pt x="7683925" y="5497474"/>
                    <a:pt x="7682103" y="5467324"/>
                  </a:cubicBezTo>
                  <a:cubicBezTo>
                    <a:pt x="7682585" y="5449373"/>
                    <a:pt x="7682630" y="5431421"/>
                    <a:pt x="7682884" y="5413470"/>
                  </a:cubicBezTo>
                  <a:cubicBezTo>
                    <a:pt x="7684261" y="5415464"/>
                    <a:pt x="7686141" y="5417223"/>
                    <a:pt x="7689107" y="5418169"/>
                  </a:cubicBezTo>
                  <a:cubicBezTo>
                    <a:pt x="7689208" y="5418201"/>
                    <a:pt x="7689322" y="5418213"/>
                    <a:pt x="7689418" y="5418245"/>
                  </a:cubicBezTo>
                  <a:cubicBezTo>
                    <a:pt x="7688421" y="5464752"/>
                    <a:pt x="7687595" y="5511292"/>
                    <a:pt x="7687075" y="5557824"/>
                  </a:cubicBezTo>
                  <a:close/>
                  <a:moveTo>
                    <a:pt x="7686592" y="5667730"/>
                  </a:moveTo>
                  <a:cubicBezTo>
                    <a:pt x="7686414" y="5667743"/>
                    <a:pt x="7686236" y="5667768"/>
                    <a:pt x="7686059" y="5667781"/>
                  </a:cubicBezTo>
                  <a:cubicBezTo>
                    <a:pt x="7686319" y="5641943"/>
                    <a:pt x="7686471" y="5616117"/>
                    <a:pt x="7686332" y="5590279"/>
                  </a:cubicBezTo>
                  <a:cubicBezTo>
                    <a:pt x="7686306" y="5586926"/>
                    <a:pt x="7686160" y="5583580"/>
                    <a:pt x="7686122" y="5580233"/>
                  </a:cubicBezTo>
                  <a:cubicBezTo>
                    <a:pt x="7686363" y="5580233"/>
                    <a:pt x="7686611" y="5580202"/>
                    <a:pt x="7686852" y="5580202"/>
                  </a:cubicBezTo>
                  <a:cubicBezTo>
                    <a:pt x="7686598" y="5609386"/>
                    <a:pt x="7686528" y="5638565"/>
                    <a:pt x="7686592" y="5667730"/>
                  </a:cubicBezTo>
                  <a:close/>
                  <a:moveTo>
                    <a:pt x="7631747" y="5045265"/>
                  </a:moveTo>
                  <a:cubicBezTo>
                    <a:pt x="7631461" y="5045246"/>
                    <a:pt x="7631258" y="5045100"/>
                    <a:pt x="7630953" y="5045106"/>
                  </a:cubicBezTo>
                  <a:cubicBezTo>
                    <a:pt x="7557439" y="5045760"/>
                    <a:pt x="7483932" y="5046218"/>
                    <a:pt x="7410418" y="5046338"/>
                  </a:cubicBezTo>
                  <a:cubicBezTo>
                    <a:pt x="7408633" y="5015795"/>
                    <a:pt x="7406659" y="4985264"/>
                    <a:pt x="7403973" y="4954778"/>
                  </a:cubicBezTo>
                  <a:cubicBezTo>
                    <a:pt x="7487856" y="4954485"/>
                    <a:pt x="7571295" y="4955108"/>
                    <a:pt x="7654893" y="4966804"/>
                  </a:cubicBezTo>
                  <a:cubicBezTo>
                    <a:pt x="7668450" y="4968703"/>
                    <a:pt x="7672838" y="4945691"/>
                    <a:pt x="7659363" y="4943049"/>
                  </a:cubicBezTo>
                  <a:cubicBezTo>
                    <a:pt x="7574006" y="4926304"/>
                    <a:pt x="7487824" y="4927142"/>
                    <a:pt x="7401407" y="4928431"/>
                  </a:cubicBezTo>
                  <a:cubicBezTo>
                    <a:pt x="7398086" y="4898383"/>
                    <a:pt x="7393444" y="4868633"/>
                    <a:pt x="7386796" y="4839081"/>
                  </a:cubicBezTo>
                  <a:cubicBezTo>
                    <a:pt x="7380484" y="4811052"/>
                    <a:pt x="7388618" y="4787658"/>
                    <a:pt x="7404360" y="4770939"/>
                  </a:cubicBezTo>
                  <a:cubicBezTo>
                    <a:pt x="7441907" y="4760709"/>
                    <a:pt x="7477518" y="4749863"/>
                    <a:pt x="7516939" y="4748091"/>
                  </a:cubicBezTo>
                  <a:cubicBezTo>
                    <a:pt x="7538707" y="4747113"/>
                    <a:pt x="7560570" y="4750415"/>
                    <a:pt x="7582369" y="4754772"/>
                  </a:cubicBezTo>
                  <a:cubicBezTo>
                    <a:pt x="7584763" y="4756670"/>
                    <a:pt x="7587951" y="4757858"/>
                    <a:pt x="7591977" y="4757896"/>
                  </a:cubicBezTo>
                  <a:cubicBezTo>
                    <a:pt x="7593799" y="4757908"/>
                    <a:pt x="7595628" y="4757902"/>
                    <a:pt x="7597451" y="4757915"/>
                  </a:cubicBezTo>
                  <a:cubicBezTo>
                    <a:pt x="7615605" y="4761826"/>
                    <a:pt x="7633696" y="4765967"/>
                    <a:pt x="7651610" y="4768538"/>
                  </a:cubicBezTo>
                  <a:cubicBezTo>
                    <a:pt x="7694472" y="4774672"/>
                    <a:pt x="7732706" y="4755534"/>
                    <a:pt x="7777499" y="4765014"/>
                  </a:cubicBezTo>
                  <a:cubicBezTo>
                    <a:pt x="7795742" y="4768881"/>
                    <a:pt x="7814373" y="4769294"/>
                    <a:pt x="7832921" y="4768164"/>
                  </a:cubicBezTo>
                  <a:cubicBezTo>
                    <a:pt x="7826711" y="4843119"/>
                    <a:pt x="7827575" y="4919579"/>
                    <a:pt x="7827124" y="4993582"/>
                  </a:cubicBezTo>
                  <a:cubicBezTo>
                    <a:pt x="7825701" y="4993836"/>
                    <a:pt x="7824273" y="4994268"/>
                    <a:pt x="7822863" y="4994935"/>
                  </a:cubicBezTo>
                  <a:cubicBezTo>
                    <a:pt x="7802467" y="5004568"/>
                    <a:pt x="7782839" y="5010410"/>
                    <a:pt x="7763122" y="5014067"/>
                  </a:cubicBezTo>
                  <a:cubicBezTo>
                    <a:pt x="7760481" y="5001768"/>
                    <a:pt x="7757458" y="4989525"/>
                    <a:pt x="7753489" y="4977453"/>
                  </a:cubicBezTo>
                  <a:cubicBezTo>
                    <a:pt x="7749343" y="4964849"/>
                    <a:pt x="7729016" y="4969065"/>
                    <a:pt x="7733106" y="4981956"/>
                  </a:cubicBezTo>
                  <a:cubicBezTo>
                    <a:pt x="7736782" y="4993538"/>
                    <a:pt x="7739748" y="5005279"/>
                    <a:pt x="7742237" y="5017122"/>
                  </a:cubicBezTo>
                  <a:cubicBezTo>
                    <a:pt x="7719479" y="5019655"/>
                    <a:pt x="7696231" y="5019954"/>
                    <a:pt x="7671149" y="5019884"/>
                  </a:cubicBezTo>
                  <a:cubicBezTo>
                    <a:pt x="7654067" y="5019827"/>
                    <a:pt x="7638065" y="5029142"/>
                    <a:pt x="7631747" y="5045265"/>
                  </a:cubicBezTo>
                  <a:close/>
                  <a:moveTo>
                    <a:pt x="7632719" y="5396395"/>
                  </a:moveTo>
                  <a:cubicBezTo>
                    <a:pt x="7632204" y="5433307"/>
                    <a:pt x="7630820" y="5470290"/>
                    <a:pt x="7629023" y="5507304"/>
                  </a:cubicBezTo>
                  <a:cubicBezTo>
                    <a:pt x="7609039" y="5508859"/>
                    <a:pt x="7589259" y="5511545"/>
                    <a:pt x="7569174" y="5515832"/>
                  </a:cubicBezTo>
                  <a:cubicBezTo>
                    <a:pt x="7531557" y="5523852"/>
                    <a:pt x="7497635" y="5541771"/>
                    <a:pt x="7459535" y="5546540"/>
                  </a:cubicBezTo>
                  <a:cubicBezTo>
                    <a:pt x="7459662" y="5546242"/>
                    <a:pt x="7459789" y="5545937"/>
                    <a:pt x="7459916" y="5545632"/>
                  </a:cubicBezTo>
                  <a:cubicBezTo>
                    <a:pt x="7461942" y="5540851"/>
                    <a:pt x="7454906" y="5536177"/>
                    <a:pt x="7451356" y="5540038"/>
                  </a:cubicBezTo>
                  <a:lnTo>
                    <a:pt x="7442504" y="5549652"/>
                  </a:lnTo>
                  <a:cubicBezTo>
                    <a:pt x="7441577" y="5550668"/>
                    <a:pt x="7441095" y="5551843"/>
                    <a:pt x="7440726" y="5553024"/>
                  </a:cubicBezTo>
                  <a:cubicBezTo>
                    <a:pt x="7439748" y="5534717"/>
                    <a:pt x="7438834" y="5516403"/>
                    <a:pt x="7437799" y="5498103"/>
                  </a:cubicBezTo>
                  <a:cubicBezTo>
                    <a:pt x="7493673" y="5491822"/>
                    <a:pt x="7547546" y="5485815"/>
                    <a:pt x="7604899" y="5490222"/>
                  </a:cubicBezTo>
                  <a:cubicBezTo>
                    <a:pt x="7614818" y="5490984"/>
                    <a:pt x="7618177" y="5475014"/>
                    <a:pt x="7608188" y="5472760"/>
                  </a:cubicBezTo>
                  <a:cubicBezTo>
                    <a:pt x="7551908" y="5460053"/>
                    <a:pt x="7493622" y="5472137"/>
                    <a:pt x="7436815" y="5481205"/>
                  </a:cubicBezTo>
                  <a:cubicBezTo>
                    <a:pt x="7435659" y="5461114"/>
                    <a:pt x="7434516" y="5441029"/>
                    <a:pt x="7433309" y="5420937"/>
                  </a:cubicBezTo>
                  <a:cubicBezTo>
                    <a:pt x="7453579" y="5419344"/>
                    <a:pt x="7473543" y="5415883"/>
                    <a:pt x="7493996" y="5412752"/>
                  </a:cubicBezTo>
                  <a:cubicBezTo>
                    <a:pt x="7531017" y="5407075"/>
                    <a:pt x="7568006" y="5417000"/>
                    <a:pt x="7604569" y="5421445"/>
                  </a:cubicBezTo>
                  <a:cubicBezTo>
                    <a:pt x="7624457" y="5423858"/>
                    <a:pt x="7625594" y="5393429"/>
                    <a:pt x="7606163" y="5390622"/>
                  </a:cubicBezTo>
                  <a:cubicBezTo>
                    <a:pt x="7577099" y="5386431"/>
                    <a:pt x="7548765" y="5379999"/>
                    <a:pt x="7519308" y="5379167"/>
                  </a:cubicBezTo>
                  <a:cubicBezTo>
                    <a:pt x="7489609" y="5378323"/>
                    <a:pt x="7460786" y="5386336"/>
                    <a:pt x="7431392" y="5389308"/>
                  </a:cubicBezTo>
                  <a:cubicBezTo>
                    <a:pt x="7430128" y="5368556"/>
                    <a:pt x="7428922" y="5347798"/>
                    <a:pt x="7427620" y="5327046"/>
                  </a:cubicBezTo>
                  <a:cubicBezTo>
                    <a:pt x="7495717" y="5308193"/>
                    <a:pt x="7564545" y="5301513"/>
                    <a:pt x="7633201" y="5327345"/>
                  </a:cubicBezTo>
                  <a:cubicBezTo>
                    <a:pt x="7633176" y="5350363"/>
                    <a:pt x="7633030" y="5373376"/>
                    <a:pt x="7632719" y="5396395"/>
                  </a:cubicBezTo>
                  <a:close/>
                  <a:moveTo>
                    <a:pt x="7623327" y="5607208"/>
                  </a:moveTo>
                  <a:cubicBezTo>
                    <a:pt x="7594174" y="5606624"/>
                    <a:pt x="7565624" y="5607945"/>
                    <a:pt x="7536599" y="5611691"/>
                  </a:cubicBezTo>
                  <a:cubicBezTo>
                    <a:pt x="7505465" y="5615711"/>
                    <a:pt x="7475651" y="5627579"/>
                    <a:pt x="7444778" y="5631878"/>
                  </a:cubicBezTo>
                  <a:cubicBezTo>
                    <a:pt x="7444314" y="5622194"/>
                    <a:pt x="7443857" y="5612511"/>
                    <a:pt x="7443387" y="5602827"/>
                  </a:cubicBezTo>
                  <a:cubicBezTo>
                    <a:pt x="7442663" y="5588050"/>
                    <a:pt x="7441799" y="5573274"/>
                    <a:pt x="7441018" y="5558504"/>
                  </a:cubicBezTo>
                  <a:cubicBezTo>
                    <a:pt x="7442041" y="5560771"/>
                    <a:pt x="7444054" y="5562606"/>
                    <a:pt x="7447203" y="5562892"/>
                  </a:cubicBezTo>
                  <a:cubicBezTo>
                    <a:pt x="7476909" y="5565590"/>
                    <a:pt x="7503369" y="5557380"/>
                    <a:pt x="7531595" y="5548693"/>
                  </a:cubicBezTo>
                  <a:cubicBezTo>
                    <a:pt x="7563027" y="5539009"/>
                    <a:pt x="7595209" y="5534050"/>
                    <a:pt x="7627766" y="5532462"/>
                  </a:cubicBezTo>
                  <a:cubicBezTo>
                    <a:pt x="7626426" y="5557367"/>
                    <a:pt x="7624908" y="5582285"/>
                    <a:pt x="7623327" y="5607208"/>
                  </a:cubicBezTo>
                  <a:close/>
                  <a:moveTo>
                    <a:pt x="7618780" y="5677350"/>
                  </a:moveTo>
                  <a:cubicBezTo>
                    <a:pt x="7593799" y="5676525"/>
                    <a:pt x="7568704" y="5676068"/>
                    <a:pt x="7544111" y="5679363"/>
                  </a:cubicBezTo>
                  <a:cubicBezTo>
                    <a:pt x="7511364" y="5683745"/>
                    <a:pt x="7480160" y="5694311"/>
                    <a:pt x="7447984" y="5700953"/>
                  </a:cubicBezTo>
                  <a:cubicBezTo>
                    <a:pt x="7447280" y="5685186"/>
                    <a:pt x="7446556" y="5669419"/>
                    <a:pt x="7445819" y="5653659"/>
                  </a:cubicBezTo>
                  <a:cubicBezTo>
                    <a:pt x="7467815" y="5650661"/>
                    <a:pt x="7489031" y="5644102"/>
                    <a:pt x="7511364" y="5639365"/>
                  </a:cubicBezTo>
                  <a:cubicBezTo>
                    <a:pt x="7547502" y="5631700"/>
                    <a:pt x="7584916" y="5631135"/>
                    <a:pt x="7621790" y="5631091"/>
                  </a:cubicBezTo>
                  <a:cubicBezTo>
                    <a:pt x="7620793" y="5646508"/>
                    <a:pt x="7619777" y="5661926"/>
                    <a:pt x="7618780" y="5677350"/>
                  </a:cubicBezTo>
                  <a:close/>
                  <a:moveTo>
                    <a:pt x="7423067" y="5253367"/>
                  </a:moveTo>
                  <a:cubicBezTo>
                    <a:pt x="7446835" y="5250903"/>
                    <a:pt x="7470533" y="5247474"/>
                    <a:pt x="7494543" y="5245887"/>
                  </a:cubicBezTo>
                  <a:cubicBezTo>
                    <a:pt x="7539678" y="5242915"/>
                    <a:pt x="7583474" y="5242242"/>
                    <a:pt x="7627569" y="5232126"/>
                  </a:cubicBezTo>
                  <a:cubicBezTo>
                    <a:pt x="7629455" y="5242560"/>
                    <a:pt x="7631290" y="5252993"/>
                    <a:pt x="7632979" y="5263451"/>
                  </a:cubicBezTo>
                  <a:cubicBezTo>
                    <a:pt x="7633081" y="5276024"/>
                    <a:pt x="7633074" y="5288591"/>
                    <a:pt x="7633112" y="5301164"/>
                  </a:cubicBezTo>
                  <a:cubicBezTo>
                    <a:pt x="7566602" y="5275021"/>
                    <a:pt x="7494219" y="5284489"/>
                    <a:pt x="7426217" y="5304326"/>
                  </a:cubicBezTo>
                  <a:cubicBezTo>
                    <a:pt x="7425150" y="5287346"/>
                    <a:pt x="7424146" y="5270353"/>
                    <a:pt x="7423067" y="5253367"/>
                  </a:cubicBezTo>
                  <a:close/>
                  <a:moveTo>
                    <a:pt x="7416990" y="5157990"/>
                  </a:moveTo>
                  <a:cubicBezTo>
                    <a:pt x="7480871" y="5152224"/>
                    <a:pt x="7544434" y="5151939"/>
                    <a:pt x="7608385" y="5151329"/>
                  </a:cubicBezTo>
                  <a:cubicBezTo>
                    <a:pt x="7609649" y="5152866"/>
                    <a:pt x="7611535" y="5153875"/>
                    <a:pt x="7613713" y="5154542"/>
                  </a:cubicBezTo>
                  <a:cubicBezTo>
                    <a:pt x="7616475" y="5171617"/>
                    <a:pt x="7619568" y="5188680"/>
                    <a:pt x="7622724" y="5205736"/>
                  </a:cubicBezTo>
                  <a:cubicBezTo>
                    <a:pt x="7580674" y="5212511"/>
                    <a:pt x="7538478" y="5215502"/>
                    <a:pt x="7495965" y="5218258"/>
                  </a:cubicBezTo>
                  <a:cubicBezTo>
                    <a:pt x="7470952" y="5219877"/>
                    <a:pt x="7446206" y="5223960"/>
                    <a:pt x="7421378" y="5226900"/>
                  </a:cubicBezTo>
                  <a:cubicBezTo>
                    <a:pt x="7419911" y="5203926"/>
                    <a:pt x="7418444" y="5180958"/>
                    <a:pt x="7416990" y="5157990"/>
                  </a:cubicBezTo>
                  <a:close/>
                  <a:moveTo>
                    <a:pt x="7415911" y="5141093"/>
                  </a:moveTo>
                  <a:cubicBezTo>
                    <a:pt x="7414272" y="5115248"/>
                    <a:pt x="7412863" y="5089398"/>
                    <a:pt x="7411402" y="5063547"/>
                  </a:cubicBezTo>
                  <a:cubicBezTo>
                    <a:pt x="7483195" y="5063667"/>
                    <a:pt x="7554982" y="5064105"/>
                    <a:pt x="7626775" y="5064747"/>
                  </a:cubicBezTo>
                  <a:cubicBezTo>
                    <a:pt x="7625854" y="5070500"/>
                    <a:pt x="7625245" y="5076444"/>
                    <a:pt x="7624921" y="5082552"/>
                  </a:cubicBezTo>
                  <a:cubicBezTo>
                    <a:pt x="7617745" y="5078336"/>
                    <a:pt x="7605115" y="5081943"/>
                    <a:pt x="7605871" y="5091931"/>
                  </a:cubicBezTo>
                  <a:cubicBezTo>
                    <a:pt x="7606912" y="5105698"/>
                    <a:pt x="7608500" y="5119427"/>
                    <a:pt x="7610411" y="5133130"/>
                  </a:cubicBezTo>
                  <a:cubicBezTo>
                    <a:pt x="7609776" y="5133670"/>
                    <a:pt x="7609179" y="5134197"/>
                    <a:pt x="7608677" y="5134844"/>
                  </a:cubicBezTo>
                  <a:cubicBezTo>
                    <a:pt x="7544466" y="5136248"/>
                    <a:pt x="7480185" y="5142280"/>
                    <a:pt x="7416482" y="5150008"/>
                  </a:cubicBezTo>
                  <a:cubicBezTo>
                    <a:pt x="7416292" y="5147036"/>
                    <a:pt x="7416101" y="5144065"/>
                    <a:pt x="7415911" y="5141093"/>
                  </a:cubicBezTo>
                  <a:close/>
                  <a:moveTo>
                    <a:pt x="7224102" y="4841551"/>
                  </a:moveTo>
                  <a:cubicBezTo>
                    <a:pt x="7224668" y="4833010"/>
                    <a:pt x="7220324" y="4824571"/>
                    <a:pt x="7210526" y="4821929"/>
                  </a:cubicBezTo>
                  <a:cubicBezTo>
                    <a:pt x="7201071" y="4809883"/>
                    <a:pt x="7190320" y="4799145"/>
                    <a:pt x="7177741" y="4789557"/>
                  </a:cubicBezTo>
                  <a:cubicBezTo>
                    <a:pt x="7185323" y="4779892"/>
                    <a:pt x="7192581" y="4769332"/>
                    <a:pt x="7200601" y="4758632"/>
                  </a:cubicBezTo>
                  <a:cubicBezTo>
                    <a:pt x="7208386" y="4768291"/>
                    <a:pt x="7220572" y="4773422"/>
                    <a:pt x="7232453" y="4773726"/>
                  </a:cubicBezTo>
                  <a:cubicBezTo>
                    <a:pt x="7233329" y="4803292"/>
                    <a:pt x="7234027" y="4832883"/>
                    <a:pt x="7235583" y="4862379"/>
                  </a:cubicBezTo>
                  <a:cubicBezTo>
                    <a:pt x="7231970" y="4855076"/>
                    <a:pt x="7228160" y="4848161"/>
                    <a:pt x="7224102" y="4841551"/>
                  </a:cubicBezTo>
                  <a:close/>
                  <a:moveTo>
                    <a:pt x="7158729" y="4519987"/>
                  </a:moveTo>
                  <a:cubicBezTo>
                    <a:pt x="7157313" y="4529162"/>
                    <a:pt x="7156284" y="4538357"/>
                    <a:pt x="7155478" y="4547565"/>
                  </a:cubicBezTo>
                  <a:cubicBezTo>
                    <a:pt x="7143178" y="4534268"/>
                    <a:pt x="7122668" y="4534960"/>
                    <a:pt x="7109548" y="4545584"/>
                  </a:cubicBezTo>
                  <a:cubicBezTo>
                    <a:pt x="7109104" y="4545247"/>
                    <a:pt x="7108710" y="4544834"/>
                    <a:pt x="7108240" y="4544536"/>
                  </a:cubicBezTo>
                  <a:cubicBezTo>
                    <a:pt x="7108056" y="4539653"/>
                    <a:pt x="7107859" y="4534769"/>
                    <a:pt x="7107453" y="4529899"/>
                  </a:cubicBezTo>
                  <a:cubicBezTo>
                    <a:pt x="7102348" y="4469415"/>
                    <a:pt x="7167391" y="4497984"/>
                    <a:pt x="7206062" y="4482026"/>
                  </a:cubicBezTo>
                  <a:cubicBezTo>
                    <a:pt x="7205853" y="4484065"/>
                    <a:pt x="7205630" y="4486097"/>
                    <a:pt x="7205427" y="4488129"/>
                  </a:cubicBezTo>
                  <a:cubicBezTo>
                    <a:pt x="7186333" y="4483411"/>
                    <a:pt x="7162419" y="4496022"/>
                    <a:pt x="7158729" y="4519987"/>
                  </a:cubicBezTo>
                  <a:close/>
                  <a:moveTo>
                    <a:pt x="6979399" y="4831524"/>
                  </a:moveTo>
                  <a:cubicBezTo>
                    <a:pt x="6980262" y="4739036"/>
                    <a:pt x="6978846" y="4646491"/>
                    <a:pt x="6978345" y="4554016"/>
                  </a:cubicBezTo>
                  <a:cubicBezTo>
                    <a:pt x="6978256" y="4538002"/>
                    <a:pt x="6953484" y="4536567"/>
                    <a:pt x="6953396" y="4552727"/>
                  </a:cubicBezTo>
                  <a:cubicBezTo>
                    <a:pt x="6952888" y="4645990"/>
                    <a:pt x="6951452" y="4739322"/>
                    <a:pt x="6952360" y="4832591"/>
                  </a:cubicBezTo>
                  <a:cubicBezTo>
                    <a:pt x="6947369" y="4832750"/>
                    <a:pt x="6942366" y="4832991"/>
                    <a:pt x="6937381" y="4833067"/>
                  </a:cubicBezTo>
                  <a:cubicBezTo>
                    <a:pt x="6925576" y="4733944"/>
                    <a:pt x="6920522" y="4634090"/>
                    <a:pt x="6902126" y="4535951"/>
                  </a:cubicBezTo>
                  <a:cubicBezTo>
                    <a:pt x="6923379" y="4528394"/>
                    <a:pt x="6944791" y="4521333"/>
                    <a:pt x="6966705" y="4515637"/>
                  </a:cubicBezTo>
                  <a:cubicBezTo>
                    <a:pt x="6975983" y="4513230"/>
                    <a:pt x="6985558" y="4512602"/>
                    <a:pt x="6995064" y="4512030"/>
                  </a:cubicBezTo>
                  <a:cubicBezTo>
                    <a:pt x="6981532" y="4562563"/>
                    <a:pt x="6986727" y="4624324"/>
                    <a:pt x="6998919" y="4675155"/>
                  </a:cubicBezTo>
                  <a:cubicBezTo>
                    <a:pt x="6997084" y="4692364"/>
                    <a:pt x="6999922" y="4710874"/>
                    <a:pt x="7004513" y="4728991"/>
                  </a:cubicBezTo>
                  <a:cubicBezTo>
                    <a:pt x="6999395" y="4728673"/>
                    <a:pt x="6994067" y="4729035"/>
                    <a:pt x="6988473" y="4730267"/>
                  </a:cubicBezTo>
                  <a:cubicBezTo>
                    <a:pt x="6976103" y="4732991"/>
                    <a:pt x="6977164" y="4753133"/>
                    <a:pt x="6990359" y="4752905"/>
                  </a:cubicBezTo>
                  <a:cubicBezTo>
                    <a:pt x="6998652" y="4752765"/>
                    <a:pt x="7006729" y="4754727"/>
                    <a:pt x="7013543" y="4759223"/>
                  </a:cubicBezTo>
                  <a:cubicBezTo>
                    <a:pt x="7016686" y="4768646"/>
                    <a:pt x="7019867" y="4777663"/>
                    <a:pt x="7022611" y="4785963"/>
                  </a:cubicBezTo>
                  <a:cubicBezTo>
                    <a:pt x="7028122" y="4802581"/>
                    <a:pt x="7044531" y="4818348"/>
                    <a:pt x="7063847" y="4812277"/>
                  </a:cubicBezTo>
                  <a:cubicBezTo>
                    <a:pt x="7067143" y="4811242"/>
                    <a:pt x="7070197" y="4809909"/>
                    <a:pt x="7073138" y="4808448"/>
                  </a:cubicBezTo>
                  <a:cubicBezTo>
                    <a:pt x="7074503" y="4814042"/>
                    <a:pt x="7076236" y="4819427"/>
                    <a:pt x="7078211" y="4824609"/>
                  </a:cubicBezTo>
                  <a:cubicBezTo>
                    <a:pt x="7045286" y="4826990"/>
                    <a:pt x="7012311" y="4829797"/>
                    <a:pt x="6979399" y="4831524"/>
                  </a:cubicBezTo>
                  <a:close/>
                  <a:moveTo>
                    <a:pt x="6864146" y="4832299"/>
                  </a:moveTo>
                  <a:cubicBezTo>
                    <a:pt x="6859651" y="4780203"/>
                    <a:pt x="6853516" y="4728349"/>
                    <a:pt x="6851535" y="4676044"/>
                  </a:cubicBezTo>
                  <a:cubicBezTo>
                    <a:pt x="6850024" y="4636052"/>
                    <a:pt x="6859441" y="4596777"/>
                    <a:pt x="6836162" y="4561655"/>
                  </a:cubicBezTo>
                  <a:cubicBezTo>
                    <a:pt x="6835800" y="4561116"/>
                    <a:pt x="6835324" y="4560824"/>
                    <a:pt x="6834911" y="4560392"/>
                  </a:cubicBezTo>
                  <a:cubicBezTo>
                    <a:pt x="6840150" y="4558582"/>
                    <a:pt x="6845388" y="4556810"/>
                    <a:pt x="6850633" y="4554861"/>
                  </a:cubicBezTo>
                  <a:cubicBezTo>
                    <a:pt x="6864254" y="4549794"/>
                    <a:pt x="6877856" y="4544739"/>
                    <a:pt x="6891477" y="4539792"/>
                  </a:cubicBezTo>
                  <a:cubicBezTo>
                    <a:pt x="6905371" y="4636928"/>
                    <a:pt x="6906228" y="4735207"/>
                    <a:pt x="6914788" y="4832940"/>
                  </a:cubicBezTo>
                  <a:cubicBezTo>
                    <a:pt x="6898792" y="4832235"/>
                    <a:pt x="6880891" y="4830718"/>
                    <a:pt x="6864146" y="4832299"/>
                  </a:cubicBezTo>
                  <a:close/>
                  <a:moveTo>
                    <a:pt x="6834517" y="4840141"/>
                  </a:moveTo>
                  <a:cubicBezTo>
                    <a:pt x="6822293" y="4846624"/>
                    <a:pt x="6811352" y="4853743"/>
                    <a:pt x="6800608" y="4860347"/>
                  </a:cubicBezTo>
                  <a:cubicBezTo>
                    <a:pt x="6801427" y="4857997"/>
                    <a:pt x="6801999" y="4855432"/>
                    <a:pt x="6802005" y="4852447"/>
                  </a:cubicBezTo>
                  <a:cubicBezTo>
                    <a:pt x="6802215" y="4769523"/>
                    <a:pt x="6803561" y="4656804"/>
                    <a:pt x="6755987" y="4584122"/>
                  </a:cubicBezTo>
                  <a:cubicBezTo>
                    <a:pt x="6755453" y="4583315"/>
                    <a:pt x="6754742" y="4582687"/>
                    <a:pt x="6754164" y="4581925"/>
                  </a:cubicBezTo>
                  <a:cubicBezTo>
                    <a:pt x="6775805" y="4578064"/>
                    <a:pt x="6797122" y="4572527"/>
                    <a:pt x="6818407" y="4565827"/>
                  </a:cubicBezTo>
                  <a:cubicBezTo>
                    <a:pt x="6818458" y="4567199"/>
                    <a:pt x="6818776" y="4568640"/>
                    <a:pt x="6819715" y="4570164"/>
                  </a:cubicBezTo>
                  <a:cubicBezTo>
                    <a:pt x="6843433" y="4608810"/>
                    <a:pt x="6828485" y="4672571"/>
                    <a:pt x="6829767" y="4716608"/>
                  </a:cubicBezTo>
                  <a:cubicBezTo>
                    <a:pt x="6830949" y="4757051"/>
                    <a:pt x="6835140" y="4797583"/>
                    <a:pt x="6840410" y="4837703"/>
                  </a:cubicBezTo>
                  <a:cubicBezTo>
                    <a:pt x="6838429" y="4838490"/>
                    <a:pt x="6836378" y="4839150"/>
                    <a:pt x="6834517" y="4840141"/>
                  </a:cubicBezTo>
                  <a:close/>
                  <a:moveTo>
                    <a:pt x="7047807" y="4494828"/>
                  </a:moveTo>
                  <a:cubicBezTo>
                    <a:pt x="7043362" y="4518933"/>
                    <a:pt x="7048468" y="4547508"/>
                    <a:pt x="7047636" y="4569447"/>
                  </a:cubicBezTo>
                  <a:cubicBezTo>
                    <a:pt x="7046956" y="4587252"/>
                    <a:pt x="7046093" y="4604734"/>
                    <a:pt x="7045515" y="4622184"/>
                  </a:cubicBezTo>
                  <a:cubicBezTo>
                    <a:pt x="7041635" y="4621866"/>
                    <a:pt x="7037736" y="4622272"/>
                    <a:pt x="7033971" y="4623161"/>
                  </a:cubicBezTo>
                  <a:cubicBezTo>
                    <a:pt x="7028294" y="4576953"/>
                    <a:pt x="7028935" y="4526864"/>
                    <a:pt x="7047807" y="4494828"/>
                  </a:cubicBezTo>
                  <a:close/>
                  <a:moveTo>
                    <a:pt x="6696011" y="4626425"/>
                  </a:moveTo>
                  <a:cubicBezTo>
                    <a:pt x="6694297" y="4630801"/>
                    <a:pt x="6692938" y="4635239"/>
                    <a:pt x="6691693" y="4639697"/>
                  </a:cubicBezTo>
                  <a:cubicBezTo>
                    <a:pt x="6690658" y="4631289"/>
                    <a:pt x="6689312" y="4622869"/>
                    <a:pt x="6687953" y="4614456"/>
                  </a:cubicBezTo>
                  <a:cubicBezTo>
                    <a:pt x="6694424" y="4615326"/>
                    <a:pt x="6700545" y="4615129"/>
                    <a:pt x="6706838" y="4614398"/>
                  </a:cubicBezTo>
                  <a:cubicBezTo>
                    <a:pt x="6702171" y="4616945"/>
                    <a:pt x="6698183" y="4620895"/>
                    <a:pt x="6696011" y="4626425"/>
                  </a:cubicBezTo>
                  <a:close/>
                  <a:moveTo>
                    <a:pt x="6648805" y="5005158"/>
                  </a:moveTo>
                  <a:cubicBezTo>
                    <a:pt x="6652380" y="5025815"/>
                    <a:pt x="6654209" y="5046732"/>
                    <a:pt x="6655542" y="5067661"/>
                  </a:cubicBezTo>
                  <a:cubicBezTo>
                    <a:pt x="6639667" y="5068754"/>
                    <a:pt x="6623812" y="5070436"/>
                    <a:pt x="6607536" y="5071757"/>
                  </a:cubicBezTo>
                  <a:cubicBezTo>
                    <a:pt x="6599726" y="5072399"/>
                    <a:pt x="6592252" y="5072386"/>
                    <a:pt x="6584899" y="5072113"/>
                  </a:cubicBezTo>
                  <a:cubicBezTo>
                    <a:pt x="6579952" y="5023478"/>
                    <a:pt x="6572910" y="4975117"/>
                    <a:pt x="6562553" y="4927231"/>
                  </a:cubicBezTo>
                  <a:cubicBezTo>
                    <a:pt x="6559632" y="4913712"/>
                    <a:pt x="6538912" y="4918290"/>
                    <a:pt x="6541598" y="4931860"/>
                  </a:cubicBezTo>
                  <a:cubicBezTo>
                    <a:pt x="6550634" y="4977466"/>
                    <a:pt x="6556730" y="5023561"/>
                    <a:pt x="6560940" y="5069935"/>
                  </a:cubicBezTo>
                  <a:cubicBezTo>
                    <a:pt x="6550240" y="5068366"/>
                    <a:pt x="6539718" y="5066137"/>
                    <a:pt x="6529082" y="5063655"/>
                  </a:cubicBezTo>
                  <a:cubicBezTo>
                    <a:pt x="6530054" y="5045563"/>
                    <a:pt x="6531229" y="5027529"/>
                    <a:pt x="6532784" y="5009572"/>
                  </a:cubicBezTo>
                  <a:cubicBezTo>
                    <a:pt x="6535121" y="4982603"/>
                    <a:pt x="6539814" y="4948897"/>
                    <a:pt x="6537242" y="4918640"/>
                  </a:cubicBezTo>
                  <a:cubicBezTo>
                    <a:pt x="6565855" y="4918703"/>
                    <a:pt x="6594475" y="4918297"/>
                    <a:pt x="6623075" y="4917503"/>
                  </a:cubicBezTo>
                  <a:cubicBezTo>
                    <a:pt x="6622681" y="4921427"/>
                    <a:pt x="6622281" y="4925345"/>
                    <a:pt x="6621881" y="4929270"/>
                  </a:cubicBezTo>
                  <a:cubicBezTo>
                    <a:pt x="6621265" y="4935334"/>
                    <a:pt x="6630974" y="4937226"/>
                    <a:pt x="6632473" y="4931257"/>
                  </a:cubicBezTo>
                  <a:cubicBezTo>
                    <a:pt x="6634994" y="4921262"/>
                    <a:pt x="6647160" y="4995659"/>
                    <a:pt x="6648805" y="5005158"/>
                  </a:cubicBezTo>
                  <a:close/>
                  <a:moveTo>
                    <a:pt x="6657905" y="5186813"/>
                  </a:moveTo>
                  <a:cubicBezTo>
                    <a:pt x="6636086" y="5183828"/>
                    <a:pt x="6614337" y="5180882"/>
                    <a:pt x="6592436" y="5179072"/>
                  </a:cubicBezTo>
                  <a:cubicBezTo>
                    <a:pt x="6591261" y="5153272"/>
                    <a:pt x="6589814" y="5127510"/>
                    <a:pt x="6587661" y="5101831"/>
                  </a:cubicBezTo>
                  <a:cubicBezTo>
                    <a:pt x="6588474" y="5101856"/>
                    <a:pt x="6589223" y="5101939"/>
                    <a:pt x="6590042" y="5101951"/>
                  </a:cubicBezTo>
                  <a:cubicBezTo>
                    <a:pt x="6612350" y="5102307"/>
                    <a:pt x="6634791" y="5100250"/>
                    <a:pt x="6657174" y="5097811"/>
                  </a:cubicBezTo>
                  <a:cubicBezTo>
                    <a:pt x="6658584" y="5127421"/>
                    <a:pt x="6658483" y="5157120"/>
                    <a:pt x="6657905" y="5186813"/>
                  </a:cubicBezTo>
                  <a:close/>
                  <a:moveTo>
                    <a:pt x="6656120" y="5255342"/>
                  </a:moveTo>
                  <a:cubicBezTo>
                    <a:pt x="6655587" y="5274240"/>
                    <a:pt x="6655415" y="5293144"/>
                    <a:pt x="6655212" y="5312041"/>
                  </a:cubicBezTo>
                  <a:cubicBezTo>
                    <a:pt x="6635724" y="5294204"/>
                    <a:pt x="6615379" y="5277332"/>
                    <a:pt x="6595002" y="5260492"/>
                  </a:cubicBezTo>
                  <a:cubicBezTo>
                    <a:pt x="6594709" y="5244249"/>
                    <a:pt x="6594328" y="5227999"/>
                    <a:pt x="6593795" y="5211775"/>
                  </a:cubicBezTo>
                  <a:cubicBezTo>
                    <a:pt x="6614934" y="5213553"/>
                    <a:pt x="6636131" y="5216925"/>
                    <a:pt x="6657155" y="5219350"/>
                  </a:cubicBezTo>
                  <a:cubicBezTo>
                    <a:pt x="6656812" y="5231358"/>
                    <a:pt x="6656451" y="5243360"/>
                    <a:pt x="6656120" y="5255342"/>
                  </a:cubicBezTo>
                  <a:close/>
                  <a:moveTo>
                    <a:pt x="6567265" y="5596661"/>
                  </a:moveTo>
                  <a:cubicBezTo>
                    <a:pt x="6567443" y="5607792"/>
                    <a:pt x="6567576" y="5618949"/>
                    <a:pt x="6567741" y="5630087"/>
                  </a:cubicBezTo>
                  <a:cubicBezTo>
                    <a:pt x="6546799" y="5493308"/>
                    <a:pt x="6530467" y="5352865"/>
                    <a:pt x="6527139" y="5214086"/>
                  </a:cubicBezTo>
                  <a:cubicBezTo>
                    <a:pt x="6537147" y="5212626"/>
                    <a:pt x="6547211" y="5211375"/>
                    <a:pt x="6557435" y="5210848"/>
                  </a:cubicBezTo>
                  <a:cubicBezTo>
                    <a:pt x="6561080" y="5210657"/>
                    <a:pt x="6564731" y="5210663"/>
                    <a:pt x="6568389" y="5210657"/>
                  </a:cubicBezTo>
                  <a:cubicBezTo>
                    <a:pt x="6568598" y="5220366"/>
                    <a:pt x="6568674" y="5230088"/>
                    <a:pt x="6568795" y="5239804"/>
                  </a:cubicBezTo>
                  <a:cubicBezTo>
                    <a:pt x="6554762" y="5234349"/>
                    <a:pt x="6542233" y="5257025"/>
                    <a:pt x="6555994" y="5268715"/>
                  </a:cubicBezTo>
                  <a:cubicBezTo>
                    <a:pt x="6560337" y="5272398"/>
                    <a:pt x="6564712" y="5276037"/>
                    <a:pt x="6569081" y="5279701"/>
                  </a:cubicBezTo>
                  <a:cubicBezTo>
                    <a:pt x="6569252" y="5385771"/>
                    <a:pt x="6565582" y="5492070"/>
                    <a:pt x="6567265" y="5596661"/>
                  </a:cubicBezTo>
                  <a:close/>
                  <a:moveTo>
                    <a:pt x="6527831" y="5091944"/>
                  </a:moveTo>
                  <a:cubicBezTo>
                    <a:pt x="6539528" y="5095138"/>
                    <a:pt x="6551148" y="5097957"/>
                    <a:pt x="6563467" y="5099761"/>
                  </a:cubicBezTo>
                  <a:cubicBezTo>
                    <a:pt x="6565360" y="5125675"/>
                    <a:pt x="6566541" y="5151685"/>
                    <a:pt x="6567436" y="5177739"/>
                  </a:cubicBezTo>
                  <a:cubicBezTo>
                    <a:pt x="6564674" y="5177643"/>
                    <a:pt x="6561937" y="5177383"/>
                    <a:pt x="6559169" y="5177351"/>
                  </a:cubicBezTo>
                  <a:cubicBezTo>
                    <a:pt x="6548189" y="5177218"/>
                    <a:pt x="6537369" y="5178393"/>
                    <a:pt x="6526606" y="5179980"/>
                  </a:cubicBezTo>
                  <a:cubicBezTo>
                    <a:pt x="6526371" y="5150523"/>
                    <a:pt x="6526739" y="5121160"/>
                    <a:pt x="6527831" y="5091944"/>
                  </a:cubicBezTo>
                  <a:close/>
                  <a:moveTo>
                    <a:pt x="6472377" y="5630989"/>
                  </a:moveTo>
                  <a:cubicBezTo>
                    <a:pt x="6470827" y="5619673"/>
                    <a:pt x="6469399" y="5608345"/>
                    <a:pt x="6468313" y="5596978"/>
                  </a:cubicBezTo>
                  <a:cubicBezTo>
                    <a:pt x="6467748" y="5591003"/>
                    <a:pt x="6465989" y="5585891"/>
                    <a:pt x="6463404" y="5581567"/>
                  </a:cubicBezTo>
                  <a:cubicBezTo>
                    <a:pt x="6463766" y="5570150"/>
                    <a:pt x="6463728" y="5558739"/>
                    <a:pt x="6463303" y="5547334"/>
                  </a:cubicBezTo>
                  <a:cubicBezTo>
                    <a:pt x="6463658" y="5548395"/>
                    <a:pt x="6464065" y="5549430"/>
                    <a:pt x="6464401" y="5550490"/>
                  </a:cubicBezTo>
                  <a:cubicBezTo>
                    <a:pt x="6467030" y="5566956"/>
                    <a:pt x="6469722" y="5583415"/>
                    <a:pt x="6472523" y="5599849"/>
                  </a:cubicBezTo>
                  <a:cubicBezTo>
                    <a:pt x="6472986" y="5610123"/>
                    <a:pt x="6472904" y="5620518"/>
                    <a:pt x="6472377" y="5630989"/>
                  </a:cubicBezTo>
                  <a:close/>
                  <a:moveTo>
                    <a:pt x="6459283" y="4955317"/>
                  </a:moveTo>
                  <a:cubicBezTo>
                    <a:pt x="6448132" y="4928311"/>
                    <a:pt x="6401327" y="4918290"/>
                    <a:pt x="6393643" y="4954238"/>
                  </a:cubicBezTo>
                  <a:cubicBezTo>
                    <a:pt x="6390754" y="4967757"/>
                    <a:pt x="6388201" y="4981295"/>
                    <a:pt x="6385877" y="4994859"/>
                  </a:cubicBezTo>
                  <a:cubicBezTo>
                    <a:pt x="6385426" y="4994503"/>
                    <a:pt x="6384975" y="4994173"/>
                    <a:pt x="6384531" y="4993830"/>
                  </a:cubicBezTo>
                  <a:cubicBezTo>
                    <a:pt x="6385159" y="4970710"/>
                    <a:pt x="6384810" y="4947653"/>
                    <a:pt x="6382607" y="4924666"/>
                  </a:cubicBezTo>
                  <a:cubicBezTo>
                    <a:pt x="6382499" y="4923459"/>
                    <a:pt x="6382137" y="4922380"/>
                    <a:pt x="6381870" y="4921256"/>
                  </a:cubicBezTo>
                  <a:cubicBezTo>
                    <a:pt x="6405429" y="4916563"/>
                    <a:pt x="6428124" y="4914398"/>
                    <a:pt x="6447167" y="4916030"/>
                  </a:cubicBezTo>
                  <a:cubicBezTo>
                    <a:pt x="6448380" y="4916449"/>
                    <a:pt x="6449593" y="4916881"/>
                    <a:pt x="6451117" y="4916944"/>
                  </a:cubicBezTo>
                  <a:cubicBezTo>
                    <a:pt x="6452323" y="4916989"/>
                    <a:pt x="6453530" y="4917001"/>
                    <a:pt x="6454736" y="4917046"/>
                  </a:cubicBezTo>
                  <a:cubicBezTo>
                    <a:pt x="6456845" y="4917370"/>
                    <a:pt x="6459188" y="4917471"/>
                    <a:pt x="6461175" y="4917909"/>
                  </a:cubicBezTo>
                  <a:cubicBezTo>
                    <a:pt x="6461023" y="4917878"/>
                    <a:pt x="6460286" y="4932692"/>
                    <a:pt x="6459283" y="4955317"/>
                  </a:cubicBezTo>
                  <a:close/>
                  <a:moveTo>
                    <a:pt x="6451752" y="5468912"/>
                  </a:moveTo>
                  <a:cubicBezTo>
                    <a:pt x="6449968" y="5462511"/>
                    <a:pt x="6446342" y="5456904"/>
                    <a:pt x="6441706" y="5452332"/>
                  </a:cubicBezTo>
                  <a:cubicBezTo>
                    <a:pt x="6442144" y="5430259"/>
                    <a:pt x="6441713" y="5406155"/>
                    <a:pt x="6438328" y="5382507"/>
                  </a:cubicBezTo>
                  <a:cubicBezTo>
                    <a:pt x="6438385" y="5376100"/>
                    <a:pt x="6438442" y="5369699"/>
                    <a:pt x="6438480" y="5363298"/>
                  </a:cubicBezTo>
                  <a:cubicBezTo>
                    <a:pt x="6442525" y="5398890"/>
                    <a:pt x="6447047" y="5434463"/>
                    <a:pt x="6452025" y="5469985"/>
                  </a:cubicBezTo>
                  <a:cubicBezTo>
                    <a:pt x="6451917" y="5469629"/>
                    <a:pt x="6451854" y="5469274"/>
                    <a:pt x="6451752" y="5468912"/>
                  </a:cubicBezTo>
                  <a:close/>
                  <a:moveTo>
                    <a:pt x="6307302" y="5047545"/>
                  </a:moveTo>
                  <a:cubicBezTo>
                    <a:pt x="6299600" y="5052968"/>
                    <a:pt x="6293967" y="5061877"/>
                    <a:pt x="6292957" y="5074310"/>
                  </a:cubicBezTo>
                  <a:cubicBezTo>
                    <a:pt x="6290265" y="5107432"/>
                    <a:pt x="6288049" y="5140566"/>
                    <a:pt x="6286042" y="5173713"/>
                  </a:cubicBezTo>
                  <a:cubicBezTo>
                    <a:pt x="6286125" y="5121217"/>
                    <a:pt x="6286607" y="5068709"/>
                    <a:pt x="6287173" y="5016207"/>
                  </a:cubicBezTo>
                  <a:cubicBezTo>
                    <a:pt x="6294799" y="5017858"/>
                    <a:pt x="6302457" y="5019382"/>
                    <a:pt x="6310102" y="5020919"/>
                  </a:cubicBezTo>
                  <a:cubicBezTo>
                    <a:pt x="6309201" y="5029790"/>
                    <a:pt x="6308248" y="5038667"/>
                    <a:pt x="6307302" y="5047545"/>
                  </a:cubicBezTo>
                  <a:close/>
                  <a:moveTo>
                    <a:pt x="6158998" y="5264550"/>
                  </a:moveTo>
                  <a:cubicBezTo>
                    <a:pt x="6144856" y="5265597"/>
                    <a:pt x="6128505" y="5264924"/>
                    <a:pt x="6111957" y="5262810"/>
                  </a:cubicBezTo>
                  <a:cubicBezTo>
                    <a:pt x="6107131" y="5247671"/>
                    <a:pt x="6099498" y="5234533"/>
                    <a:pt x="6087802" y="5224576"/>
                  </a:cubicBezTo>
                  <a:cubicBezTo>
                    <a:pt x="6084341" y="5219160"/>
                    <a:pt x="6079896" y="5213845"/>
                    <a:pt x="6074454" y="5208549"/>
                  </a:cubicBezTo>
                  <a:cubicBezTo>
                    <a:pt x="6077019" y="5209343"/>
                    <a:pt x="6079578" y="5210028"/>
                    <a:pt x="6082150" y="5210860"/>
                  </a:cubicBezTo>
                  <a:cubicBezTo>
                    <a:pt x="6105474" y="5218436"/>
                    <a:pt x="6117056" y="5183111"/>
                    <a:pt x="6094107" y="5174875"/>
                  </a:cubicBezTo>
                  <a:cubicBezTo>
                    <a:pt x="6026753" y="5150707"/>
                    <a:pt x="5959722" y="5151120"/>
                    <a:pt x="5889123" y="5153247"/>
                  </a:cubicBezTo>
                  <a:cubicBezTo>
                    <a:pt x="5880004" y="5153526"/>
                    <a:pt x="5870479" y="5153647"/>
                    <a:pt x="5860827" y="5153945"/>
                  </a:cubicBezTo>
                  <a:cubicBezTo>
                    <a:pt x="5855919" y="5110181"/>
                    <a:pt x="5858186" y="5066430"/>
                    <a:pt x="5860014" y="5021922"/>
                  </a:cubicBezTo>
                  <a:cubicBezTo>
                    <a:pt x="5875026" y="5022348"/>
                    <a:pt x="5890025" y="5022983"/>
                    <a:pt x="5905011" y="5023821"/>
                  </a:cubicBezTo>
                  <a:cubicBezTo>
                    <a:pt x="5906947" y="5041233"/>
                    <a:pt x="5908630" y="5058664"/>
                    <a:pt x="5910014" y="5076132"/>
                  </a:cubicBezTo>
                  <a:cubicBezTo>
                    <a:pt x="5909284" y="5079587"/>
                    <a:pt x="5909614" y="5082717"/>
                    <a:pt x="5910757" y="5085403"/>
                  </a:cubicBezTo>
                  <a:cubicBezTo>
                    <a:pt x="5911850" y="5100129"/>
                    <a:pt x="5912840" y="5114855"/>
                    <a:pt x="5913672" y="5129580"/>
                  </a:cubicBezTo>
                  <a:cubicBezTo>
                    <a:pt x="5914491" y="5143982"/>
                    <a:pt x="5936227" y="5145836"/>
                    <a:pt x="5936570" y="5130761"/>
                  </a:cubicBezTo>
                  <a:cubicBezTo>
                    <a:pt x="5936862" y="5117642"/>
                    <a:pt x="5936773" y="5104580"/>
                    <a:pt x="5936373" y="5091569"/>
                  </a:cubicBezTo>
                  <a:cubicBezTo>
                    <a:pt x="5937973" y="5089918"/>
                    <a:pt x="5939282" y="5090896"/>
                    <a:pt x="5940050" y="5088089"/>
                  </a:cubicBezTo>
                  <a:cubicBezTo>
                    <a:pt x="5945422" y="5068290"/>
                    <a:pt x="5950635" y="5048123"/>
                    <a:pt x="5955569" y="5027872"/>
                  </a:cubicBezTo>
                  <a:cubicBezTo>
                    <a:pt x="5963443" y="5028679"/>
                    <a:pt x="5971324" y="5029498"/>
                    <a:pt x="5979191" y="5030520"/>
                  </a:cubicBezTo>
                  <a:cubicBezTo>
                    <a:pt x="5979452" y="5045125"/>
                    <a:pt x="5979979" y="5059730"/>
                    <a:pt x="5981153" y="5074297"/>
                  </a:cubicBezTo>
                  <a:cubicBezTo>
                    <a:pt x="5974638" y="5079746"/>
                    <a:pt x="5974905" y="5089702"/>
                    <a:pt x="5983262" y="5092541"/>
                  </a:cubicBezTo>
                  <a:cubicBezTo>
                    <a:pt x="5983928" y="5098351"/>
                    <a:pt x="5984430" y="5103406"/>
                    <a:pt x="5985287" y="5109197"/>
                  </a:cubicBezTo>
                  <a:cubicBezTo>
                    <a:pt x="5988189" y="5128882"/>
                    <a:pt x="6018320" y="5121757"/>
                    <a:pt x="6015424" y="5102155"/>
                  </a:cubicBezTo>
                  <a:cubicBezTo>
                    <a:pt x="6015107" y="5100027"/>
                    <a:pt x="6014980" y="5097703"/>
                    <a:pt x="6014688" y="5095570"/>
                  </a:cubicBezTo>
                  <a:cubicBezTo>
                    <a:pt x="6031071" y="5099323"/>
                    <a:pt x="6047416" y="5104714"/>
                    <a:pt x="6064129" y="5106136"/>
                  </a:cubicBezTo>
                  <a:cubicBezTo>
                    <a:pt x="6097473" y="5108968"/>
                    <a:pt x="6131198" y="5102396"/>
                    <a:pt x="6163849" y="5111984"/>
                  </a:cubicBezTo>
                  <a:cubicBezTo>
                    <a:pt x="6198603" y="5122195"/>
                    <a:pt x="6174181" y="5192268"/>
                    <a:pt x="6172155" y="5217128"/>
                  </a:cubicBezTo>
                  <a:cubicBezTo>
                    <a:pt x="6170676" y="5235200"/>
                    <a:pt x="6199758" y="5241226"/>
                    <a:pt x="6203924" y="5223097"/>
                  </a:cubicBezTo>
                  <a:cubicBezTo>
                    <a:pt x="6207144" y="5209101"/>
                    <a:pt x="6211658" y="5194134"/>
                    <a:pt x="6215030" y="5179040"/>
                  </a:cubicBezTo>
                  <a:cubicBezTo>
                    <a:pt x="6215278" y="5210790"/>
                    <a:pt x="6215703" y="5242547"/>
                    <a:pt x="6216281" y="5274303"/>
                  </a:cubicBezTo>
                  <a:cubicBezTo>
                    <a:pt x="6198901" y="5263000"/>
                    <a:pt x="6180467" y="5262956"/>
                    <a:pt x="6158998" y="5264550"/>
                  </a:cubicBezTo>
                  <a:close/>
                  <a:moveTo>
                    <a:pt x="6200038" y="5329453"/>
                  </a:moveTo>
                  <a:cubicBezTo>
                    <a:pt x="6200076" y="5341194"/>
                    <a:pt x="6199847" y="5352935"/>
                    <a:pt x="6199511" y="5364664"/>
                  </a:cubicBezTo>
                  <a:cubicBezTo>
                    <a:pt x="6175863" y="5354504"/>
                    <a:pt x="6146050" y="5358193"/>
                    <a:pt x="6116066" y="5364873"/>
                  </a:cubicBezTo>
                  <a:cubicBezTo>
                    <a:pt x="6118682" y="5340362"/>
                    <a:pt x="6120136" y="5315788"/>
                    <a:pt x="6117990" y="5293467"/>
                  </a:cubicBezTo>
                  <a:cubicBezTo>
                    <a:pt x="6146634" y="5296134"/>
                    <a:pt x="6183998" y="5290178"/>
                    <a:pt x="6204248" y="5307310"/>
                  </a:cubicBezTo>
                  <a:cubicBezTo>
                    <a:pt x="6205924" y="5308733"/>
                    <a:pt x="6207620" y="5309609"/>
                    <a:pt x="6209296" y="5310225"/>
                  </a:cubicBezTo>
                  <a:cubicBezTo>
                    <a:pt x="6203835" y="5314073"/>
                    <a:pt x="6200006" y="5320328"/>
                    <a:pt x="6200038" y="5329453"/>
                  </a:cubicBezTo>
                  <a:close/>
                  <a:moveTo>
                    <a:pt x="6192945" y="5759869"/>
                  </a:moveTo>
                  <a:cubicBezTo>
                    <a:pt x="6187395" y="5757608"/>
                    <a:pt x="6181604" y="5755620"/>
                    <a:pt x="6175425" y="5753969"/>
                  </a:cubicBezTo>
                  <a:cubicBezTo>
                    <a:pt x="6159106" y="5749613"/>
                    <a:pt x="6143415" y="5750344"/>
                    <a:pt x="6127940" y="5750306"/>
                  </a:cubicBezTo>
                  <a:cubicBezTo>
                    <a:pt x="6120669" y="5670423"/>
                    <a:pt x="6112433" y="5590597"/>
                    <a:pt x="6106744" y="5510650"/>
                  </a:cubicBezTo>
                  <a:cubicBezTo>
                    <a:pt x="6125330" y="5510980"/>
                    <a:pt x="6143917" y="5511196"/>
                    <a:pt x="6162484" y="5510828"/>
                  </a:cubicBezTo>
                  <a:cubicBezTo>
                    <a:pt x="6184226" y="5510409"/>
                    <a:pt x="6186404" y="5477217"/>
                    <a:pt x="6164243" y="5476786"/>
                  </a:cubicBezTo>
                  <a:cubicBezTo>
                    <a:pt x="6144412" y="5476398"/>
                    <a:pt x="6124568" y="5476659"/>
                    <a:pt x="6104718" y="5477040"/>
                  </a:cubicBezTo>
                  <a:cubicBezTo>
                    <a:pt x="6104147" y="5453576"/>
                    <a:pt x="6108757" y="5422995"/>
                    <a:pt x="6112954" y="5390673"/>
                  </a:cubicBezTo>
                  <a:cubicBezTo>
                    <a:pt x="6146507" y="5384349"/>
                    <a:pt x="6179242" y="5381821"/>
                    <a:pt x="6198095" y="5398592"/>
                  </a:cubicBezTo>
                  <a:cubicBezTo>
                    <a:pt x="6193859" y="5479472"/>
                    <a:pt x="6183845" y="5560263"/>
                    <a:pt x="6182379" y="5641365"/>
                  </a:cubicBezTo>
                  <a:cubicBezTo>
                    <a:pt x="6181693" y="5679249"/>
                    <a:pt x="6190322" y="5720346"/>
                    <a:pt x="6192945" y="5759869"/>
                  </a:cubicBezTo>
                  <a:close/>
                  <a:moveTo>
                    <a:pt x="6025051" y="5302783"/>
                  </a:moveTo>
                  <a:cubicBezTo>
                    <a:pt x="6023406" y="5329123"/>
                    <a:pt x="6022848" y="5355602"/>
                    <a:pt x="6023114" y="5382171"/>
                  </a:cubicBezTo>
                  <a:cubicBezTo>
                    <a:pt x="6018314" y="5383155"/>
                    <a:pt x="6015399" y="5386736"/>
                    <a:pt x="6014523" y="5390927"/>
                  </a:cubicBezTo>
                  <a:cubicBezTo>
                    <a:pt x="6010014" y="5393550"/>
                    <a:pt x="6006249" y="5397563"/>
                    <a:pt x="6004185" y="5403005"/>
                  </a:cubicBezTo>
                  <a:cubicBezTo>
                    <a:pt x="6002204" y="5370836"/>
                    <a:pt x="5999956" y="5338686"/>
                    <a:pt x="5996806" y="5306587"/>
                  </a:cubicBezTo>
                  <a:cubicBezTo>
                    <a:pt x="5995504" y="5293328"/>
                    <a:pt x="5983617" y="5287962"/>
                    <a:pt x="5972333" y="5289289"/>
                  </a:cubicBezTo>
                  <a:cubicBezTo>
                    <a:pt x="5971127" y="5282812"/>
                    <a:pt x="5970104" y="5276316"/>
                    <a:pt x="5968758" y="5269852"/>
                  </a:cubicBezTo>
                  <a:cubicBezTo>
                    <a:pt x="5966961" y="5261222"/>
                    <a:pt x="5960891" y="5255945"/>
                    <a:pt x="5953810" y="5254034"/>
                  </a:cubicBezTo>
                  <a:cubicBezTo>
                    <a:pt x="5964262" y="5255107"/>
                    <a:pt x="5975007" y="5256587"/>
                    <a:pt x="5986303" y="5257717"/>
                  </a:cubicBezTo>
                  <a:cubicBezTo>
                    <a:pt x="6022244" y="5261298"/>
                    <a:pt x="6027229" y="5267928"/>
                    <a:pt x="6025051" y="5302783"/>
                  </a:cubicBezTo>
                  <a:close/>
                  <a:moveTo>
                    <a:pt x="6013583" y="5584837"/>
                  </a:moveTo>
                  <a:cubicBezTo>
                    <a:pt x="6012878" y="5571534"/>
                    <a:pt x="6012262" y="5558218"/>
                    <a:pt x="6011621" y="5544908"/>
                  </a:cubicBezTo>
                  <a:cubicBezTo>
                    <a:pt x="6012948" y="5540000"/>
                    <a:pt x="6014269" y="5535091"/>
                    <a:pt x="6015608" y="5530189"/>
                  </a:cubicBezTo>
                  <a:cubicBezTo>
                    <a:pt x="6016783" y="5557539"/>
                    <a:pt x="6017012" y="5584983"/>
                    <a:pt x="6016739" y="5612618"/>
                  </a:cubicBezTo>
                  <a:cubicBezTo>
                    <a:pt x="6016542" y="5631795"/>
                    <a:pt x="6016910" y="5650966"/>
                    <a:pt x="6017094" y="5670099"/>
                  </a:cubicBezTo>
                  <a:cubicBezTo>
                    <a:pt x="6015386" y="5641587"/>
                    <a:pt x="6015069" y="5612885"/>
                    <a:pt x="6013583" y="5584837"/>
                  </a:cubicBezTo>
                  <a:close/>
                  <a:moveTo>
                    <a:pt x="5936894" y="5911018"/>
                  </a:moveTo>
                  <a:cubicBezTo>
                    <a:pt x="5934830" y="5850420"/>
                    <a:pt x="5933046" y="5789809"/>
                    <a:pt x="5932690" y="5729122"/>
                  </a:cubicBezTo>
                  <a:cubicBezTo>
                    <a:pt x="5938488" y="5730309"/>
                    <a:pt x="5944660" y="5729624"/>
                    <a:pt x="5949905" y="5726626"/>
                  </a:cubicBezTo>
                  <a:cubicBezTo>
                    <a:pt x="5949759" y="5779909"/>
                    <a:pt x="5950375" y="5833167"/>
                    <a:pt x="5953645" y="5886278"/>
                  </a:cubicBezTo>
                  <a:cubicBezTo>
                    <a:pt x="5945530" y="5891815"/>
                    <a:pt x="5939535" y="5900083"/>
                    <a:pt x="5936894" y="5911018"/>
                  </a:cubicBezTo>
                  <a:close/>
                  <a:moveTo>
                    <a:pt x="5937713" y="5349233"/>
                  </a:moveTo>
                  <a:cubicBezTo>
                    <a:pt x="5948279" y="5427611"/>
                    <a:pt x="5950635" y="5506523"/>
                    <a:pt x="5950680" y="5585606"/>
                  </a:cubicBezTo>
                  <a:cubicBezTo>
                    <a:pt x="5945066" y="5606141"/>
                    <a:pt x="5939142" y="5626582"/>
                    <a:pt x="5932836" y="5646908"/>
                  </a:cubicBezTo>
                  <a:cubicBezTo>
                    <a:pt x="5932912" y="5632596"/>
                    <a:pt x="5933205" y="5618283"/>
                    <a:pt x="5933325" y="5603963"/>
                  </a:cubicBezTo>
                  <a:cubicBezTo>
                    <a:pt x="5935903" y="5602071"/>
                    <a:pt x="5937707" y="5599074"/>
                    <a:pt x="5937738" y="5594775"/>
                  </a:cubicBezTo>
                  <a:cubicBezTo>
                    <a:pt x="5937942" y="5570346"/>
                    <a:pt x="5936583" y="5546293"/>
                    <a:pt x="5934259" y="5522334"/>
                  </a:cubicBezTo>
                  <a:cubicBezTo>
                    <a:pt x="5934405" y="5513057"/>
                    <a:pt x="5934411" y="5503779"/>
                    <a:pt x="5934583" y="5494508"/>
                  </a:cubicBezTo>
                  <a:cubicBezTo>
                    <a:pt x="5935522" y="5442470"/>
                    <a:pt x="5927490" y="5395283"/>
                    <a:pt x="5937713" y="5349233"/>
                  </a:cubicBezTo>
                  <a:close/>
                  <a:moveTo>
                    <a:pt x="5931115" y="5252700"/>
                  </a:moveTo>
                  <a:cubicBezTo>
                    <a:pt x="5936094" y="5252700"/>
                    <a:pt x="5941110" y="5252942"/>
                    <a:pt x="5946178" y="5253342"/>
                  </a:cubicBezTo>
                  <a:cubicBezTo>
                    <a:pt x="5942018" y="5253628"/>
                    <a:pt x="5937878" y="5254891"/>
                    <a:pt x="5934341" y="5257438"/>
                  </a:cubicBezTo>
                  <a:cubicBezTo>
                    <a:pt x="5933262" y="5255856"/>
                    <a:pt x="5932233" y="5254275"/>
                    <a:pt x="5931115" y="5252700"/>
                  </a:cubicBezTo>
                  <a:close/>
                  <a:moveTo>
                    <a:pt x="5869330" y="5279478"/>
                  </a:moveTo>
                  <a:cubicBezTo>
                    <a:pt x="5867057" y="5278139"/>
                    <a:pt x="5864777" y="5276989"/>
                    <a:pt x="5862491" y="5275916"/>
                  </a:cubicBezTo>
                  <a:cubicBezTo>
                    <a:pt x="5866479" y="5273382"/>
                    <a:pt x="5870473" y="5270842"/>
                    <a:pt x="5874531" y="5268315"/>
                  </a:cubicBezTo>
                  <a:cubicBezTo>
                    <a:pt x="5875502" y="5267699"/>
                    <a:pt x="5876467" y="5267204"/>
                    <a:pt x="5877439" y="5266639"/>
                  </a:cubicBezTo>
                  <a:cubicBezTo>
                    <a:pt x="5874594" y="5270773"/>
                    <a:pt x="5871806" y="5274957"/>
                    <a:pt x="5869330" y="5279478"/>
                  </a:cubicBezTo>
                  <a:close/>
                  <a:moveTo>
                    <a:pt x="5866644" y="5625280"/>
                  </a:moveTo>
                  <a:cubicBezTo>
                    <a:pt x="5865856" y="5598261"/>
                    <a:pt x="5865190" y="5571229"/>
                    <a:pt x="5864834" y="5544191"/>
                  </a:cubicBezTo>
                  <a:cubicBezTo>
                    <a:pt x="5866345" y="5562600"/>
                    <a:pt x="5867711" y="5581027"/>
                    <a:pt x="5868955" y="5599455"/>
                  </a:cubicBezTo>
                  <a:cubicBezTo>
                    <a:pt x="5868162" y="5608059"/>
                    <a:pt x="5867374" y="5616670"/>
                    <a:pt x="5866644" y="5625280"/>
                  </a:cubicBezTo>
                  <a:close/>
                  <a:moveTo>
                    <a:pt x="5838437" y="4979111"/>
                  </a:moveTo>
                  <a:cubicBezTo>
                    <a:pt x="5838399" y="4981663"/>
                    <a:pt x="5838304" y="4984248"/>
                    <a:pt x="5838228" y="4986820"/>
                  </a:cubicBezTo>
                  <a:cubicBezTo>
                    <a:pt x="5829649" y="4987309"/>
                    <a:pt x="5821076" y="4987721"/>
                    <a:pt x="5812523" y="4988261"/>
                  </a:cubicBezTo>
                  <a:cubicBezTo>
                    <a:pt x="5813393" y="4980031"/>
                    <a:pt x="5814269" y="4971802"/>
                    <a:pt x="5815101" y="4963598"/>
                  </a:cubicBezTo>
                  <a:cubicBezTo>
                    <a:pt x="5816053" y="4961737"/>
                    <a:pt x="5816873" y="4959864"/>
                    <a:pt x="5817508" y="4957991"/>
                  </a:cubicBezTo>
                  <a:cubicBezTo>
                    <a:pt x="5826855" y="4930565"/>
                    <a:pt x="5823191" y="4894910"/>
                    <a:pt x="5817933" y="4862322"/>
                  </a:cubicBezTo>
                  <a:cubicBezTo>
                    <a:pt x="5817279" y="4855292"/>
                    <a:pt x="5816428" y="4848263"/>
                    <a:pt x="5815228" y="4841227"/>
                  </a:cubicBezTo>
                  <a:cubicBezTo>
                    <a:pt x="5819825" y="4841621"/>
                    <a:pt x="5824429" y="4841989"/>
                    <a:pt x="5829007" y="4842236"/>
                  </a:cubicBezTo>
                  <a:cubicBezTo>
                    <a:pt x="5873794" y="4844643"/>
                    <a:pt x="5915431" y="4836623"/>
                    <a:pt x="5958020" y="4835239"/>
                  </a:cubicBezTo>
                  <a:cubicBezTo>
                    <a:pt x="5954369" y="4879778"/>
                    <a:pt x="5946882" y="4923485"/>
                    <a:pt x="5937351" y="4966874"/>
                  </a:cubicBezTo>
                  <a:cubicBezTo>
                    <a:pt x="5932671" y="4968506"/>
                    <a:pt x="5927959" y="4970043"/>
                    <a:pt x="5923203" y="4971446"/>
                  </a:cubicBezTo>
                  <a:cubicBezTo>
                    <a:pt x="5917355" y="4963185"/>
                    <a:pt x="5902439" y="4966843"/>
                    <a:pt x="5900070" y="4977453"/>
                  </a:cubicBezTo>
                  <a:cubicBezTo>
                    <a:pt x="5891244" y="4979485"/>
                    <a:pt x="5882341" y="4981301"/>
                    <a:pt x="5873394" y="4983003"/>
                  </a:cubicBezTo>
                  <a:cubicBezTo>
                    <a:pt x="5869362" y="4983772"/>
                    <a:pt x="5865285" y="4984222"/>
                    <a:pt x="5861215" y="4984724"/>
                  </a:cubicBezTo>
                  <a:cubicBezTo>
                    <a:pt x="5861246" y="4983245"/>
                    <a:pt x="5861310" y="4981778"/>
                    <a:pt x="5861335" y="4980298"/>
                  </a:cubicBezTo>
                  <a:cubicBezTo>
                    <a:pt x="5861564" y="4965547"/>
                    <a:pt x="5838672" y="4964315"/>
                    <a:pt x="5838437" y="4979111"/>
                  </a:cubicBezTo>
                  <a:close/>
                  <a:moveTo>
                    <a:pt x="5838031" y="5197741"/>
                  </a:moveTo>
                  <a:cubicBezTo>
                    <a:pt x="5833217" y="5200243"/>
                    <a:pt x="5822499" y="5206555"/>
                    <a:pt x="5809970" y="5212543"/>
                  </a:cubicBezTo>
                  <a:cubicBezTo>
                    <a:pt x="5807709" y="5206892"/>
                    <a:pt x="5805951" y="5200980"/>
                    <a:pt x="5804471" y="5194935"/>
                  </a:cubicBezTo>
                  <a:cubicBezTo>
                    <a:pt x="5815412" y="5190832"/>
                    <a:pt x="5827731" y="5188870"/>
                    <a:pt x="5840425" y="5187988"/>
                  </a:cubicBezTo>
                  <a:cubicBezTo>
                    <a:pt x="5841060" y="5190496"/>
                    <a:pt x="5841644" y="5193010"/>
                    <a:pt x="5842374" y="5195493"/>
                  </a:cubicBezTo>
                  <a:cubicBezTo>
                    <a:pt x="5840926" y="5196243"/>
                    <a:pt x="5839459" y="5196998"/>
                    <a:pt x="5838031" y="5197741"/>
                  </a:cubicBezTo>
                  <a:close/>
                  <a:moveTo>
                    <a:pt x="5782049" y="5396490"/>
                  </a:moveTo>
                  <a:cubicBezTo>
                    <a:pt x="5781548" y="5397728"/>
                    <a:pt x="5781154" y="5399004"/>
                    <a:pt x="5780671" y="5400249"/>
                  </a:cubicBezTo>
                  <a:cubicBezTo>
                    <a:pt x="5779871" y="5390832"/>
                    <a:pt x="5778881" y="5381428"/>
                    <a:pt x="5777922" y="5372017"/>
                  </a:cubicBezTo>
                  <a:cubicBezTo>
                    <a:pt x="5785396" y="5375408"/>
                    <a:pt x="5792812" y="5379085"/>
                    <a:pt x="5800045" y="5383149"/>
                  </a:cubicBezTo>
                  <a:cubicBezTo>
                    <a:pt x="5792616" y="5383911"/>
                    <a:pt x="5785383" y="5388267"/>
                    <a:pt x="5782049" y="5396490"/>
                  </a:cubicBezTo>
                  <a:close/>
                  <a:moveTo>
                    <a:pt x="5770340" y="5311324"/>
                  </a:moveTo>
                  <a:cubicBezTo>
                    <a:pt x="5776055" y="5311584"/>
                    <a:pt x="5781636" y="5311311"/>
                    <a:pt x="5787097" y="5310536"/>
                  </a:cubicBezTo>
                  <a:cubicBezTo>
                    <a:pt x="5786183" y="5312924"/>
                    <a:pt x="5785383" y="5315305"/>
                    <a:pt x="5784723" y="5317686"/>
                  </a:cubicBezTo>
                  <a:cubicBezTo>
                    <a:pt x="5779985" y="5315642"/>
                    <a:pt x="5775236" y="5313743"/>
                    <a:pt x="5770454" y="5311990"/>
                  </a:cubicBezTo>
                  <a:cubicBezTo>
                    <a:pt x="5770422" y="5311768"/>
                    <a:pt x="5770372" y="5311546"/>
                    <a:pt x="5770340" y="5311324"/>
                  </a:cubicBezTo>
                  <a:close/>
                  <a:moveTo>
                    <a:pt x="5743181" y="5197513"/>
                  </a:moveTo>
                  <a:cubicBezTo>
                    <a:pt x="5743746" y="5172659"/>
                    <a:pt x="5755214" y="5151234"/>
                    <a:pt x="5749499" y="5125288"/>
                  </a:cubicBezTo>
                  <a:cubicBezTo>
                    <a:pt x="5742647" y="5094173"/>
                    <a:pt x="5736545" y="5084711"/>
                    <a:pt x="5744711" y="5052701"/>
                  </a:cubicBezTo>
                  <a:cubicBezTo>
                    <a:pt x="5750083" y="5031651"/>
                    <a:pt x="5750413" y="5017814"/>
                    <a:pt x="5760859" y="5007235"/>
                  </a:cubicBezTo>
                  <a:cubicBezTo>
                    <a:pt x="5760821" y="5008340"/>
                    <a:pt x="5760656" y="5009419"/>
                    <a:pt x="5760897" y="5010569"/>
                  </a:cubicBezTo>
                  <a:cubicBezTo>
                    <a:pt x="5763926" y="5024932"/>
                    <a:pt x="5771915" y="5030489"/>
                    <a:pt x="5786532" y="5030089"/>
                  </a:cubicBezTo>
                  <a:cubicBezTo>
                    <a:pt x="5787072" y="5030076"/>
                    <a:pt x="5787485" y="5029885"/>
                    <a:pt x="5787986" y="5029815"/>
                  </a:cubicBezTo>
                  <a:cubicBezTo>
                    <a:pt x="5785891" y="5045221"/>
                    <a:pt x="5783891" y="5060511"/>
                    <a:pt x="5782322" y="5075586"/>
                  </a:cubicBezTo>
                  <a:cubicBezTo>
                    <a:pt x="5779103" y="5106574"/>
                    <a:pt x="5775013" y="5139461"/>
                    <a:pt x="5777033" y="5171135"/>
                  </a:cubicBezTo>
                  <a:cubicBezTo>
                    <a:pt x="5772270" y="5173795"/>
                    <a:pt x="5767717" y="5176862"/>
                    <a:pt x="5763437" y="5180425"/>
                  </a:cubicBezTo>
                  <a:cubicBezTo>
                    <a:pt x="5747797" y="5193436"/>
                    <a:pt x="5766523" y="5215845"/>
                    <a:pt x="5782691" y="5207412"/>
                  </a:cubicBezTo>
                  <a:cubicBezTo>
                    <a:pt x="5783960" y="5212245"/>
                    <a:pt x="5785307" y="5217064"/>
                    <a:pt x="5787066" y="5221763"/>
                  </a:cubicBezTo>
                  <a:cubicBezTo>
                    <a:pt x="5764047" y="5229015"/>
                    <a:pt x="5742482" y="5228132"/>
                    <a:pt x="5743181" y="5197513"/>
                  </a:cubicBezTo>
                  <a:close/>
                  <a:moveTo>
                    <a:pt x="5742298" y="5422868"/>
                  </a:moveTo>
                  <a:cubicBezTo>
                    <a:pt x="5749690" y="5515787"/>
                    <a:pt x="5750159" y="5609494"/>
                    <a:pt x="5755690" y="5702509"/>
                  </a:cubicBezTo>
                  <a:cubicBezTo>
                    <a:pt x="5756529" y="5716581"/>
                    <a:pt x="5757348" y="5730652"/>
                    <a:pt x="5758173" y="5744724"/>
                  </a:cubicBezTo>
                  <a:cubicBezTo>
                    <a:pt x="5748686" y="5637428"/>
                    <a:pt x="5740577" y="5530170"/>
                    <a:pt x="5742298" y="5422868"/>
                  </a:cubicBezTo>
                  <a:close/>
                  <a:moveTo>
                    <a:pt x="5710389" y="4938655"/>
                  </a:moveTo>
                  <a:cubicBezTo>
                    <a:pt x="5708745" y="4937709"/>
                    <a:pt x="5707049" y="4936890"/>
                    <a:pt x="5705290" y="4936305"/>
                  </a:cubicBezTo>
                  <a:cubicBezTo>
                    <a:pt x="5710104" y="4918995"/>
                    <a:pt x="5712282" y="4902434"/>
                    <a:pt x="5711177" y="4887550"/>
                  </a:cubicBezTo>
                  <a:cubicBezTo>
                    <a:pt x="5719572" y="4887214"/>
                    <a:pt x="5727928" y="4886763"/>
                    <a:pt x="5736126" y="4885848"/>
                  </a:cubicBezTo>
                  <a:cubicBezTo>
                    <a:pt x="5736609" y="4895951"/>
                    <a:pt x="5737625" y="4906117"/>
                    <a:pt x="5740323" y="4916849"/>
                  </a:cubicBezTo>
                  <a:cubicBezTo>
                    <a:pt x="5743251" y="4928508"/>
                    <a:pt x="5724182" y="4932197"/>
                    <a:pt x="5710389" y="4938655"/>
                  </a:cubicBezTo>
                  <a:close/>
                  <a:moveTo>
                    <a:pt x="5707881" y="5300383"/>
                  </a:moveTo>
                  <a:cubicBezTo>
                    <a:pt x="5703690" y="5300497"/>
                    <a:pt x="5699563" y="5300840"/>
                    <a:pt x="5695486" y="5301411"/>
                  </a:cubicBezTo>
                  <a:cubicBezTo>
                    <a:pt x="5691739" y="5286343"/>
                    <a:pt x="5686799" y="5271757"/>
                    <a:pt x="5680068" y="5257958"/>
                  </a:cubicBezTo>
                  <a:cubicBezTo>
                    <a:pt x="5679967" y="5257749"/>
                    <a:pt x="5679833" y="5257590"/>
                    <a:pt x="5679725" y="5257387"/>
                  </a:cubicBezTo>
                  <a:cubicBezTo>
                    <a:pt x="5687802" y="5268925"/>
                    <a:pt x="5697874" y="5279231"/>
                    <a:pt x="5709259" y="5287702"/>
                  </a:cubicBezTo>
                  <a:cubicBezTo>
                    <a:pt x="5708808" y="5291931"/>
                    <a:pt x="5708294" y="5296154"/>
                    <a:pt x="5707881" y="5300383"/>
                  </a:cubicBezTo>
                  <a:close/>
                  <a:moveTo>
                    <a:pt x="5690082" y="5751112"/>
                  </a:moveTo>
                  <a:cubicBezTo>
                    <a:pt x="5678379" y="5662295"/>
                    <a:pt x="5671413" y="5571229"/>
                    <a:pt x="5670842" y="5480380"/>
                  </a:cubicBezTo>
                  <a:cubicBezTo>
                    <a:pt x="5671007" y="5482405"/>
                    <a:pt x="5671146" y="5484475"/>
                    <a:pt x="5671331" y="5486463"/>
                  </a:cubicBezTo>
                  <a:cubicBezTo>
                    <a:pt x="5677941" y="5558732"/>
                    <a:pt x="5683865" y="5631027"/>
                    <a:pt x="5690863" y="5703265"/>
                  </a:cubicBezTo>
                  <a:cubicBezTo>
                    <a:pt x="5696280" y="5759195"/>
                    <a:pt x="5701607" y="5815139"/>
                    <a:pt x="5706941" y="5871083"/>
                  </a:cubicBezTo>
                  <a:cubicBezTo>
                    <a:pt x="5702014" y="5830214"/>
                    <a:pt x="5695175" y="5789745"/>
                    <a:pt x="5690082" y="5751112"/>
                  </a:cubicBezTo>
                  <a:close/>
                  <a:moveTo>
                    <a:pt x="5639028" y="5266829"/>
                  </a:moveTo>
                  <a:cubicBezTo>
                    <a:pt x="5636152" y="5290026"/>
                    <a:pt x="5634247" y="5313210"/>
                    <a:pt x="5632704" y="5336387"/>
                  </a:cubicBezTo>
                  <a:cubicBezTo>
                    <a:pt x="5632329" y="5336844"/>
                    <a:pt x="5631942" y="5337289"/>
                    <a:pt x="5631573" y="5337759"/>
                  </a:cubicBezTo>
                  <a:cubicBezTo>
                    <a:pt x="5630195" y="5316581"/>
                    <a:pt x="5628627" y="5295423"/>
                    <a:pt x="5627084" y="5274265"/>
                  </a:cubicBezTo>
                  <a:cubicBezTo>
                    <a:pt x="5628493" y="5273363"/>
                    <a:pt x="5629878" y="5272328"/>
                    <a:pt x="5631237" y="5271058"/>
                  </a:cubicBezTo>
                  <a:cubicBezTo>
                    <a:pt x="5640127" y="5262727"/>
                    <a:pt x="5651182" y="5243506"/>
                    <a:pt x="5662015" y="5218645"/>
                  </a:cubicBezTo>
                  <a:cubicBezTo>
                    <a:pt x="5664936" y="5231041"/>
                    <a:pt x="5670302" y="5242852"/>
                    <a:pt x="5677344" y="5253710"/>
                  </a:cubicBezTo>
                  <a:cubicBezTo>
                    <a:pt x="5665666" y="5238896"/>
                    <a:pt x="5641359" y="5248027"/>
                    <a:pt x="5639028" y="5266829"/>
                  </a:cubicBezTo>
                  <a:close/>
                  <a:moveTo>
                    <a:pt x="5808421" y="5033117"/>
                  </a:moveTo>
                  <a:cubicBezTo>
                    <a:pt x="5808694" y="5029034"/>
                    <a:pt x="5809151" y="5024983"/>
                    <a:pt x="5809488" y="5020913"/>
                  </a:cubicBezTo>
                  <a:cubicBezTo>
                    <a:pt x="5818498" y="5021014"/>
                    <a:pt x="5827515" y="5021148"/>
                    <a:pt x="5836526" y="5021313"/>
                  </a:cubicBezTo>
                  <a:cubicBezTo>
                    <a:pt x="5833649" y="5065629"/>
                    <a:pt x="5829185" y="5111667"/>
                    <a:pt x="5834399" y="5155482"/>
                  </a:cubicBezTo>
                  <a:cubicBezTo>
                    <a:pt x="5822537" y="5156612"/>
                    <a:pt x="5810808" y="5158479"/>
                    <a:pt x="5799677" y="5161768"/>
                  </a:cubicBezTo>
                  <a:cubicBezTo>
                    <a:pt x="5797067" y="5118430"/>
                    <a:pt x="5805824" y="5071090"/>
                    <a:pt x="5808421" y="5033117"/>
                  </a:cubicBezTo>
                  <a:close/>
                  <a:moveTo>
                    <a:pt x="5964072" y="4991461"/>
                  </a:moveTo>
                  <a:cubicBezTo>
                    <a:pt x="5969393" y="4988864"/>
                    <a:pt x="5974556" y="4985924"/>
                    <a:pt x="5979515" y="4982571"/>
                  </a:cubicBezTo>
                  <a:cubicBezTo>
                    <a:pt x="5979312" y="4988839"/>
                    <a:pt x="5979229" y="4995113"/>
                    <a:pt x="5979134" y="5001387"/>
                  </a:cubicBezTo>
                  <a:cubicBezTo>
                    <a:pt x="5973578" y="5000351"/>
                    <a:pt x="5968022" y="4999399"/>
                    <a:pt x="5962465" y="4998535"/>
                  </a:cubicBezTo>
                  <a:cubicBezTo>
                    <a:pt x="5962999" y="4996173"/>
                    <a:pt x="5963545" y="4993824"/>
                    <a:pt x="5964072" y="4991461"/>
                  </a:cubicBezTo>
                  <a:close/>
                  <a:moveTo>
                    <a:pt x="5988716" y="4841773"/>
                  </a:moveTo>
                  <a:lnTo>
                    <a:pt x="5989116" y="4841773"/>
                  </a:lnTo>
                  <a:cubicBezTo>
                    <a:pt x="5986284" y="4878324"/>
                    <a:pt x="5982862" y="4915789"/>
                    <a:pt x="5980791" y="4953615"/>
                  </a:cubicBezTo>
                  <a:cubicBezTo>
                    <a:pt x="5978150" y="4952396"/>
                    <a:pt x="5975248" y="4952009"/>
                    <a:pt x="5972213" y="4952606"/>
                  </a:cubicBezTo>
                  <a:cubicBezTo>
                    <a:pt x="5979820" y="4914106"/>
                    <a:pt x="5985732" y="4876488"/>
                    <a:pt x="5988716" y="4841773"/>
                  </a:cubicBezTo>
                  <a:close/>
                  <a:moveTo>
                    <a:pt x="5562111" y="4929784"/>
                  </a:moveTo>
                  <a:cubicBezTo>
                    <a:pt x="5564441" y="4917351"/>
                    <a:pt x="5564828" y="4904143"/>
                    <a:pt x="5563730" y="4890992"/>
                  </a:cubicBezTo>
                  <a:cubicBezTo>
                    <a:pt x="5573807" y="4892211"/>
                    <a:pt x="5583980" y="4892782"/>
                    <a:pt x="5594153" y="4893087"/>
                  </a:cubicBezTo>
                  <a:cubicBezTo>
                    <a:pt x="5583402" y="4905279"/>
                    <a:pt x="5572759" y="4917547"/>
                    <a:pt x="5562111" y="4929784"/>
                  </a:cubicBezTo>
                  <a:close/>
                  <a:moveTo>
                    <a:pt x="5548274" y="5054631"/>
                  </a:moveTo>
                  <a:cubicBezTo>
                    <a:pt x="5545956" y="5051456"/>
                    <a:pt x="5544673" y="5047824"/>
                    <a:pt x="5544286" y="5043811"/>
                  </a:cubicBezTo>
                  <a:cubicBezTo>
                    <a:pt x="5552268" y="5034146"/>
                    <a:pt x="5560180" y="5024431"/>
                    <a:pt x="5567965" y="5014626"/>
                  </a:cubicBezTo>
                  <a:cubicBezTo>
                    <a:pt x="5561691" y="5027980"/>
                    <a:pt x="5555100" y="5041309"/>
                    <a:pt x="5548274" y="5054631"/>
                  </a:cubicBezTo>
                  <a:close/>
                  <a:moveTo>
                    <a:pt x="5521699" y="5677166"/>
                  </a:moveTo>
                  <a:cubicBezTo>
                    <a:pt x="5518435" y="5599823"/>
                    <a:pt x="5517114" y="5522341"/>
                    <a:pt x="5515883" y="5445004"/>
                  </a:cubicBezTo>
                  <a:cubicBezTo>
                    <a:pt x="5515502" y="5420690"/>
                    <a:pt x="5514841" y="5396395"/>
                    <a:pt x="5514016" y="5372112"/>
                  </a:cubicBezTo>
                  <a:cubicBezTo>
                    <a:pt x="5517730" y="5381142"/>
                    <a:pt x="5522982" y="5389257"/>
                    <a:pt x="5530399" y="5395937"/>
                  </a:cubicBezTo>
                  <a:cubicBezTo>
                    <a:pt x="5530843" y="5396337"/>
                    <a:pt x="5531383" y="5396649"/>
                    <a:pt x="5531859" y="5397017"/>
                  </a:cubicBezTo>
                  <a:cubicBezTo>
                    <a:pt x="5532799" y="5434952"/>
                    <a:pt x="5534031" y="5472887"/>
                    <a:pt x="5535352" y="5510822"/>
                  </a:cubicBezTo>
                  <a:cubicBezTo>
                    <a:pt x="5532704" y="5531377"/>
                    <a:pt x="5531650" y="5550776"/>
                    <a:pt x="5537422" y="5570258"/>
                  </a:cubicBezTo>
                  <a:cubicBezTo>
                    <a:pt x="5540178" y="5647283"/>
                    <a:pt x="5542895" y="5724239"/>
                    <a:pt x="5543899" y="5800966"/>
                  </a:cubicBezTo>
                  <a:cubicBezTo>
                    <a:pt x="5543918" y="5802471"/>
                    <a:pt x="5544089" y="5807290"/>
                    <a:pt x="5544369" y="5807290"/>
                  </a:cubicBezTo>
                  <a:lnTo>
                    <a:pt x="5544343" y="5807290"/>
                  </a:lnTo>
                  <a:cubicBezTo>
                    <a:pt x="5547080" y="5832367"/>
                    <a:pt x="5546775" y="5865469"/>
                    <a:pt x="5547023" y="5893466"/>
                  </a:cubicBezTo>
                  <a:cubicBezTo>
                    <a:pt x="5536444" y="5821686"/>
                    <a:pt x="5528494" y="5749518"/>
                    <a:pt x="5521699" y="5677166"/>
                  </a:cubicBezTo>
                  <a:close/>
                  <a:moveTo>
                    <a:pt x="5510428" y="5295176"/>
                  </a:moveTo>
                  <a:cubicBezTo>
                    <a:pt x="5510276" y="5292598"/>
                    <a:pt x="5510168" y="5290019"/>
                    <a:pt x="5510002" y="5287441"/>
                  </a:cubicBezTo>
                  <a:cubicBezTo>
                    <a:pt x="5510834" y="5286076"/>
                    <a:pt x="5511787" y="5284831"/>
                    <a:pt x="5512587" y="5283441"/>
                  </a:cubicBezTo>
                  <a:cubicBezTo>
                    <a:pt x="5511768" y="5287346"/>
                    <a:pt x="5511101" y="5291264"/>
                    <a:pt x="5510428" y="5295176"/>
                  </a:cubicBezTo>
                  <a:close/>
                  <a:moveTo>
                    <a:pt x="5474671" y="5121217"/>
                  </a:moveTo>
                  <a:cubicBezTo>
                    <a:pt x="5478614" y="5119928"/>
                    <a:pt x="5482380" y="5117674"/>
                    <a:pt x="5485549" y="5113889"/>
                  </a:cubicBezTo>
                  <a:cubicBezTo>
                    <a:pt x="5494191" y="5103571"/>
                    <a:pt x="5502859" y="5093296"/>
                    <a:pt x="5511526" y="5083016"/>
                  </a:cubicBezTo>
                  <a:cubicBezTo>
                    <a:pt x="5515775" y="5088636"/>
                    <a:pt x="5520601" y="5093525"/>
                    <a:pt x="5525947" y="5097506"/>
                  </a:cubicBezTo>
                  <a:cubicBezTo>
                    <a:pt x="5515584" y="5117223"/>
                    <a:pt x="5505329" y="5137010"/>
                    <a:pt x="5495582" y="5156930"/>
                  </a:cubicBezTo>
                  <a:cubicBezTo>
                    <a:pt x="5491283" y="5142515"/>
                    <a:pt x="5484787" y="5129676"/>
                    <a:pt x="5474671" y="5121217"/>
                  </a:cubicBezTo>
                  <a:close/>
                  <a:moveTo>
                    <a:pt x="5444299" y="5069528"/>
                  </a:moveTo>
                  <a:cubicBezTo>
                    <a:pt x="5444756" y="5068449"/>
                    <a:pt x="5445315" y="5067414"/>
                    <a:pt x="5445747" y="5066322"/>
                  </a:cubicBezTo>
                  <a:cubicBezTo>
                    <a:pt x="5450884" y="5053247"/>
                    <a:pt x="5449189" y="5042007"/>
                    <a:pt x="5444737" y="5031498"/>
                  </a:cubicBezTo>
                  <a:cubicBezTo>
                    <a:pt x="5459628" y="5031251"/>
                    <a:pt x="5474766" y="5029688"/>
                    <a:pt x="5489733" y="5027434"/>
                  </a:cubicBezTo>
                  <a:cubicBezTo>
                    <a:pt x="5478176" y="5043957"/>
                    <a:pt x="5467794" y="5060188"/>
                    <a:pt x="5458968" y="5073307"/>
                  </a:cubicBezTo>
                  <a:cubicBezTo>
                    <a:pt x="5455850" y="5068227"/>
                    <a:pt x="5449481" y="5067344"/>
                    <a:pt x="5444299" y="5069528"/>
                  </a:cubicBezTo>
                  <a:close/>
                  <a:moveTo>
                    <a:pt x="5420029" y="5125192"/>
                  </a:moveTo>
                  <a:cubicBezTo>
                    <a:pt x="5418880" y="5118538"/>
                    <a:pt x="5417724" y="5111915"/>
                    <a:pt x="5416746" y="5105222"/>
                  </a:cubicBezTo>
                  <a:cubicBezTo>
                    <a:pt x="5425065" y="5100008"/>
                    <a:pt x="5431478" y="5092522"/>
                    <a:pt x="5436730" y="5084102"/>
                  </a:cubicBezTo>
                  <a:cubicBezTo>
                    <a:pt x="5438032" y="5093500"/>
                    <a:pt x="5439156" y="5102866"/>
                    <a:pt x="5440400" y="5112251"/>
                  </a:cubicBezTo>
                  <a:cubicBezTo>
                    <a:pt x="5432323" y="5114131"/>
                    <a:pt x="5425185" y="5118690"/>
                    <a:pt x="5420029" y="5125192"/>
                  </a:cubicBezTo>
                  <a:close/>
                  <a:moveTo>
                    <a:pt x="5198675" y="5294712"/>
                  </a:moveTo>
                  <a:cubicBezTo>
                    <a:pt x="5195887" y="5283327"/>
                    <a:pt x="5191474" y="5272354"/>
                    <a:pt x="5184521" y="5262029"/>
                  </a:cubicBezTo>
                  <a:cubicBezTo>
                    <a:pt x="5175218" y="5248217"/>
                    <a:pt x="5151958" y="5259406"/>
                    <a:pt x="5161019" y="5274176"/>
                  </a:cubicBezTo>
                  <a:cubicBezTo>
                    <a:pt x="5164994" y="5280653"/>
                    <a:pt x="5167909" y="5288184"/>
                    <a:pt x="5170150" y="5296325"/>
                  </a:cubicBezTo>
                  <a:cubicBezTo>
                    <a:pt x="5132990" y="5297976"/>
                    <a:pt x="5095887" y="5297582"/>
                    <a:pt x="5057076" y="5291651"/>
                  </a:cubicBezTo>
                  <a:cubicBezTo>
                    <a:pt x="5053323" y="5291080"/>
                    <a:pt x="5049678" y="5290521"/>
                    <a:pt x="5045944" y="5289943"/>
                  </a:cubicBezTo>
                  <a:cubicBezTo>
                    <a:pt x="5044986" y="5286089"/>
                    <a:pt x="5044211" y="5282209"/>
                    <a:pt x="5043195" y="5278361"/>
                  </a:cubicBezTo>
                  <a:cubicBezTo>
                    <a:pt x="5041893" y="5273433"/>
                    <a:pt x="5037702" y="5269274"/>
                    <a:pt x="5032368" y="5269191"/>
                  </a:cubicBezTo>
                  <a:cubicBezTo>
                    <a:pt x="5029212" y="5269141"/>
                    <a:pt x="5026056" y="5269096"/>
                    <a:pt x="5022900" y="5269052"/>
                  </a:cubicBezTo>
                  <a:cubicBezTo>
                    <a:pt x="5013547" y="5268906"/>
                    <a:pt x="5009565" y="5277853"/>
                    <a:pt x="5011591" y="5284673"/>
                  </a:cubicBezTo>
                  <a:cubicBezTo>
                    <a:pt x="4995494" y="5282234"/>
                    <a:pt x="4979517" y="5279904"/>
                    <a:pt x="4963579" y="5277827"/>
                  </a:cubicBezTo>
                  <a:cubicBezTo>
                    <a:pt x="4961731" y="5270042"/>
                    <a:pt x="4959972" y="5262238"/>
                    <a:pt x="4957991" y="5254472"/>
                  </a:cubicBezTo>
                  <a:cubicBezTo>
                    <a:pt x="4991442" y="5250237"/>
                    <a:pt x="5025123" y="5247138"/>
                    <a:pt x="5059146" y="5245455"/>
                  </a:cubicBezTo>
                  <a:cubicBezTo>
                    <a:pt x="5078177" y="5244515"/>
                    <a:pt x="5080127" y="5214893"/>
                    <a:pt x="5060696" y="5215521"/>
                  </a:cubicBezTo>
                  <a:cubicBezTo>
                    <a:pt x="4983460" y="5217985"/>
                    <a:pt x="4907826" y="5229529"/>
                    <a:pt x="4832762" y="5245531"/>
                  </a:cubicBezTo>
                  <a:cubicBezTo>
                    <a:pt x="4832934" y="5244547"/>
                    <a:pt x="4833105" y="5243576"/>
                    <a:pt x="4833277" y="5242598"/>
                  </a:cubicBezTo>
                  <a:cubicBezTo>
                    <a:pt x="4835296" y="5231066"/>
                    <a:pt x="4817592" y="5228875"/>
                    <a:pt x="4813833" y="5238934"/>
                  </a:cubicBezTo>
                  <a:cubicBezTo>
                    <a:pt x="4812391" y="5242775"/>
                    <a:pt x="4811090" y="5246700"/>
                    <a:pt x="4809712" y="5250573"/>
                  </a:cubicBezTo>
                  <a:cubicBezTo>
                    <a:pt x="4807045" y="5251176"/>
                    <a:pt x="4804384" y="5251875"/>
                    <a:pt x="4801717" y="5252485"/>
                  </a:cubicBezTo>
                  <a:cubicBezTo>
                    <a:pt x="4801374" y="5233625"/>
                    <a:pt x="4800841" y="5214772"/>
                    <a:pt x="4799876" y="5195862"/>
                  </a:cubicBezTo>
                  <a:cubicBezTo>
                    <a:pt x="4798929" y="5177428"/>
                    <a:pt x="4815065" y="5165267"/>
                    <a:pt x="4831321" y="5158435"/>
                  </a:cubicBezTo>
                  <a:cubicBezTo>
                    <a:pt x="4832343" y="5158441"/>
                    <a:pt x="4833372" y="5158447"/>
                    <a:pt x="4834394" y="5158454"/>
                  </a:cubicBezTo>
                  <a:cubicBezTo>
                    <a:pt x="4843748" y="5171363"/>
                    <a:pt x="4859578" y="5177637"/>
                    <a:pt x="4885118" y="5171668"/>
                  </a:cubicBezTo>
                  <a:cubicBezTo>
                    <a:pt x="4891538" y="5170170"/>
                    <a:pt x="4896231" y="5165394"/>
                    <a:pt x="4898116" y="5159349"/>
                  </a:cubicBezTo>
                  <a:cubicBezTo>
                    <a:pt x="4974024" y="5160873"/>
                    <a:pt x="5050078" y="5163121"/>
                    <a:pt x="5125853" y="5160822"/>
                  </a:cubicBezTo>
                  <a:cubicBezTo>
                    <a:pt x="5128056" y="5176862"/>
                    <a:pt x="5130546" y="5192807"/>
                    <a:pt x="5133771" y="5208485"/>
                  </a:cubicBezTo>
                  <a:cubicBezTo>
                    <a:pt x="5136959" y="5223979"/>
                    <a:pt x="5162245" y="5222462"/>
                    <a:pt x="5161927" y="5206142"/>
                  </a:cubicBezTo>
                  <a:cubicBezTo>
                    <a:pt x="5161794" y="5199278"/>
                    <a:pt x="5161527" y="5192363"/>
                    <a:pt x="5161292" y="5185460"/>
                  </a:cubicBezTo>
                  <a:cubicBezTo>
                    <a:pt x="5179980" y="5192039"/>
                    <a:pt x="5196592" y="5196592"/>
                    <a:pt x="5213559" y="5199202"/>
                  </a:cubicBezTo>
                  <a:cubicBezTo>
                    <a:pt x="5210613" y="5230437"/>
                    <a:pt x="5217902" y="5262003"/>
                    <a:pt x="5239219" y="5291721"/>
                  </a:cubicBezTo>
                  <a:cubicBezTo>
                    <a:pt x="5225599" y="5292769"/>
                    <a:pt x="5212092" y="5293817"/>
                    <a:pt x="5198675" y="5294712"/>
                  </a:cubicBezTo>
                  <a:close/>
                  <a:moveTo>
                    <a:pt x="5166887" y="5738590"/>
                  </a:moveTo>
                  <a:cubicBezTo>
                    <a:pt x="5163096" y="5734716"/>
                    <a:pt x="5158187" y="5735415"/>
                    <a:pt x="5154822" y="5737993"/>
                  </a:cubicBezTo>
                  <a:cubicBezTo>
                    <a:pt x="5153247" y="5716136"/>
                    <a:pt x="5151729" y="5694279"/>
                    <a:pt x="5150415" y="5672448"/>
                  </a:cubicBezTo>
                  <a:cubicBezTo>
                    <a:pt x="5158968" y="5671781"/>
                    <a:pt x="5167439" y="5671038"/>
                    <a:pt x="5175656" y="5669876"/>
                  </a:cubicBezTo>
                  <a:cubicBezTo>
                    <a:pt x="5179777" y="5669292"/>
                    <a:pt x="5182476" y="5666924"/>
                    <a:pt x="5184089" y="5663901"/>
                  </a:cubicBezTo>
                  <a:cubicBezTo>
                    <a:pt x="5184806" y="5695289"/>
                    <a:pt x="5185168" y="5726671"/>
                    <a:pt x="5185397" y="5758053"/>
                  </a:cubicBezTo>
                  <a:cubicBezTo>
                    <a:pt x="5179345" y="5751480"/>
                    <a:pt x="5173179" y="5745010"/>
                    <a:pt x="5166887" y="5738590"/>
                  </a:cubicBezTo>
                  <a:close/>
                  <a:moveTo>
                    <a:pt x="5138966" y="5556681"/>
                  </a:moveTo>
                  <a:cubicBezTo>
                    <a:pt x="5141664" y="5556542"/>
                    <a:pt x="5144357" y="5556377"/>
                    <a:pt x="5147056" y="5556294"/>
                  </a:cubicBezTo>
                  <a:cubicBezTo>
                    <a:pt x="5162759" y="5555792"/>
                    <a:pt x="5164385" y="5531656"/>
                    <a:pt x="5148332" y="5531637"/>
                  </a:cubicBezTo>
                  <a:cubicBezTo>
                    <a:pt x="5144173" y="5531631"/>
                    <a:pt x="5139975" y="5531764"/>
                    <a:pt x="5135759" y="5531967"/>
                  </a:cubicBezTo>
                  <a:cubicBezTo>
                    <a:pt x="5133689" y="5516264"/>
                    <a:pt x="5131619" y="5500554"/>
                    <a:pt x="5129682" y="5484844"/>
                  </a:cubicBezTo>
                  <a:cubicBezTo>
                    <a:pt x="5145316" y="5483040"/>
                    <a:pt x="5160943" y="5481250"/>
                    <a:pt x="5176564" y="5479643"/>
                  </a:cubicBezTo>
                  <a:cubicBezTo>
                    <a:pt x="5178723" y="5520683"/>
                    <a:pt x="5181003" y="5561704"/>
                    <a:pt x="5182476" y="5602801"/>
                  </a:cubicBezTo>
                  <a:cubicBezTo>
                    <a:pt x="5183041" y="5618378"/>
                    <a:pt x="5183308" y="5633954"/>
                    <a:pt x="5183714" y="5649531"/>
                  </a:cubicBezTo>
                  <a:cubicBezTo>
                    <a:pt x="5181701" y="5646000"/>
                    <a:pt x="5178342" y="5643365"/>
                    <a:pt x="5173459" y="5643460"/>
                  </a:cubicBezTo>
                  <a:cubicBezTo>
                    <a:pt x="5165356" y="5643632"/>
                    <a:pt x="5156955" y="5643886"/>
                    <a:pt x="5148472" y="5644254"/>
                  </a:cubicBezTo>
                  <a:cubicBezTo>
                    <a:pt x="5146198" y="5615139"/>
                    <a:pt x="5142744" y="5585929"/>
                    <a:pt x="5138966" y="5556681"/>
                  </a:cubicBezTo>
                  <a:close/>
                  <a:moveTo>
                    <a:pt x="5120443" y="5331167"/>
                  </a:moveTo>
                  <a:cubicBezTo>
                    <a:pt x="5139023" y="5332533"/>
                    <a:pt x="5157355" y="5332628"/>
                    <a:pt x="5175688" y="5331904"/>
                  </a:cubicBezTo>
                  <a:cubicBezTo>
                    <a:pt x="5178126" y="5369693"/>
                    <a:pt x="5173192" y="5412486"/>
                    <a:pt x="5174634" y="5442559"/>
                  </a:cubicBezTo>
                  <a:cubicBezTo>
                    <a:pt x="5174907" y="5448217"/>
                    <a:pt x="5175230" y="5453868"/>
                    <a:pt x="5175516" y="5459526"/>
                  </a:cubicBezTo>
                  <a:cubicBezTo>
                    <a:pt x="5159375" y="5460625"/>
                    <a:pt x="5143265" y="5462035"/>
                    <a:pt x="5127174" y="5463622"/>
                  </a:cubicBezTo>
                  <a:cubicBezTo>
                    <a:pt x="5122170" y="5419375"/>
                    <a:pt x="5118804" y="5375154"/>
                    <a:pt x="5120443" y="5331167"/>
                  </a:cubicBezTo>
                  <a:close/>
                  <a:moveTo>
                    <a:pt x="5086350" y="5652020"/>
                  </a:moveTo>
                  <a:cubicBezTo>
                    <a:pt x="5085219" y="5636272"/>
                    <a:pt x="5084146" y="5620537"/>
                    <a:pt x="5083200" y="5604846"/>
                  </a:cubicBezTo>
                  <a:cubicBezTo>
                    <a:pt x="5082279" y="5589600"/>
                    <a:pt x="5081358" y="5574372"/>
                    <a:pt x="5080425" y="5559151"/>
                  </a:cubicBezTo>
                  <a:cubicBezTo>
                    <a:pt x="5091499" y="5559545"/>
                    <a:pt x="5102625" y="5559037"/>
                    <a:pt x="5113775" y="5558294"/>
                  </a:cubicBezTo>
                  <a:cubicBezTo>
                    <a:pt x="5117179" y="5587599"/>
                    <a:pt x="5120246" y="5616860"/>
                    <a:pt x="5122151" y="5646032"/>
                  </a:cubicBezTo>
                  <a:cubicBezTo>
                    <a:pt x="5110054" y="5647258"/>
                    <a:pt x="5098021" y="5649169"/>
                    <a:pt x="5086350" y="5652020"/>
                  </a:cubicBezTo>
                  <a:close/>
                  <a:moveTo>
                    <a:pt x="5075688" y="5490000"/>
                  </a:moveTo>
                  <a:cubicBezTo>
                    <a:pt x="5085657" y="5489289"/>
                    <a:pt x="5095614" y="5488444"/>
                    <a:pt x="5105558" y="5487409"/>
                  </a:cubicBezTo>
                  <a:cubicBezTo>
                    <a:pt x="5107254" y="5502808"/>
                    <a:pt x="5109076" y="5518200"/>
                    <a:pt x="5110905" y="5533586"/>
                  </a:cubicBezTo>
                  <a:cubicBezTo>
                    <a:pt x="5100154" y="5534317"/>
                    <a:pt x="5089404" y="5534780"/>
                    <a:pt x="5078793" y="5534253"/>
                  </a:cubicBezTo>
                  <a:cubicBezTo>
                    <a:pt x="5077821" y="5519489"/>
                    <a:pt x="5076850" y="5504732"/>
                    <a:pt x="5075688" y="5490000"/>
                  </a:cubicBezTo>
                  <a:close/>
                  <a:moveTo>
                    <a:pt x="5053266" y="5321300"/>
                  </a:moveTo>
                  <a:cubicBezTo>
                    <a:pt x="5060181" y="5322601"/>
                    <a:pt x="5067001" y="5323827"/>
                    <a:pt x="5073980" y="5325167"/>
                  </a:cubicBezTo>
                  <a:cubicBezTo>
                    <a:pt x="5082254" y="5326761"/>
                    <a:pt x="5090426" y="5328011"/>
                    <a:pt x="5098548" y="5329053"/>
                  </a:cubicBezTo>
                  <a:cubicBezTo>
                    <a:pt x="5095932" y="5374538"/>
                    <a:pt x="5098751" y="5420226"/>
                    <a:pt x="5103310" y="5465927"/>
                  </a:cubicBezTo>
                  <a:cubicBezTo>
                    <a:pt x="5093519" y="5466892"/>
                    <a:pt x="5083727" y="5467851"/>
                    <a:pt x="5073923" y="5468683"/>
                  </a:cubicBezTo>
                  <a:cubicBezTo>
                    <a:pt x="5069560" y="5419229"/>
                    <a:pt x="5063458" y="5370023"/>
                    <a:pt x="5053266" y="5321300"/>
                  </a:cubicBezTo>
                  <a:close/>
                  <a:moveTo>
                    <a:pt x="5034235" y="5471299"/>
                  </a:moveTo>
                  <a:cubicBezTo>
                    <a:pt x="5021567" y="5471833"/>
                    <a:pt x="5009375" y="5472017"/>
                    <a:pt x="4997373" y="5472404"/>
                  </a:cubicBezTo>
                  <a:cubicBezTo>
                    <a:pt x="4990915" y="5416797"/>
                    <a:pt x="4982114" y="5361514"/>
                    <a:pt x="4970221" y="5306733"/>
                  </a:cubicBezTo>
                  <a:cubicBezTo>
                    <a:pt x="4991334" y="5310041"/>
                    <a:pt x="5012543" y="5313787"/>
                    <a:pt x="5033886" y="5317686"/>
                  </a:cubicBezTo>
                  <a:cubicBezTo>
                    <a:pt x="5041220" y="5350770"/>
                    <a:pt x="5046046" y="5411406"/>
                    <a:pt x="5049266" y="5470334"/>
                  </a:cubicBezTo>
                  <a:cubicBezTo>
                    <a:pt x="5044255" y="5470639"/>
                    <a:pt x="5039258" y="5471096"/>
                    <a:pt x="5034235" y="5471299"/>
                  </a:cubicBezTo>
                  <a:close/>
                  <a:moveTo>
                    <a:pt x="4862760" y="5269617"/>
                  </a:moveTo>
                  <a:cubicBezTo>
                    <a:pt x="4887220" y="5264956"/>
                    <a:pt x="4911794" y="5261038"/>
                    <a:pt x="4936439" y="5257539"/>
                  </a:cubicBezTo>
                  <a:cubicBezTo>
                    <a:pt x="4936464" y="5257673"/>
                    <a:pt x="4936413" y="5257774"/>
                    <a:pt x="4936445" y="5257907"/>
                  </a:cubicBezTo>
                  <a:cubicBezTo>
                    <a:pt x="4937766" y="5263591"/>
                    <a:pt x="4938852" y="5269299"/>
                    <a:pt x="4940096" y="5274989"/>
                  </a:cubicBezTo>
                  <a:cubicBezTo>
                    <a:pt x="4914557" y="5272138"/>
                    <a:pt x="4888934" y="5270112"/>
                    <a:pt x="4862760" y="5269617"/>
                  </a:cubicBezTo>
                  <a:close/>
                  <a:moveTo>
                    <a:pt x="4973243" y="5830201"/>
                  </a:moveTo>
                  <a:cubicBezTo>
                    <a:pt x="4956981" y="5820346"/>
                    <a:pt x="4938737" y="5812434"/>
                    <a:pt x="4920119" y="5808294"/>
                  </a:cubicBezTo>
                  <a:cubicBezTo>
                    <a:pt x="4918335" y="5740819"/>
                    <a:pt x="4914169" y="5673407"/>
                    <a:pt x="4909820" y="5605957"/>
                  </a:cubicBezTo>
                  <a:cubicBezTo>
                    <a:pt x="4903298" y="5504878"/>
                    <a:pt x="4899520" y="5403449"/>
                    <a:pt x="4881448" y="5303596"/>
                  </a:cubicBezTo>
                  <a:cubicBezTo>
                    <a:pt x="4879181" y="5291080"/>
                    <a:pt x="4860143" y="5295366"/>
                    <a:pt x="4862214" y="5307844"/>
                  </a:cubicBezTo>
                  <a:cubicBezTo>
                    <a:pt x="4889182" y="5469902"/>
                    <a:pt x="4893417" y="5639034"/>
                    <a:pt x="4896434" y="5805392"/>
                  </a:cubicBezTo>
                  <a:cubicBezTo>
                    <a:pt x="4885296" y="5805036"/>
                    <a:pt x="4874259" y="5806122"/>
                    <a:pt x="4863674" y="5809443"/>
                  </a:cubicBezTo>
                  <a:cubicBezTo>
                    <a:pt x="4862099" y="5795975"/>
                    <a:pt x="4859972" y="5782532"/>
                    <a:pt x="4857178" y="5769133"/>
                  </a:cubicBezTo>
                  <a:cubicBezTo>
                    <a:pt x="4851165" y="5676734"/>
                    <a:pt x="4839989" y="5584444"/>
                    <a:pt x="4832654" y="5492280"/>
                  </a:cubicBezTo>
                  <a:cubicBezTo>
                    <a:pt x="4830972" y="5471096"/>
                    <a:pt x="4821675" y="5457913"/>
                    <a:pt x="4796599" y="5453595"/>
                  </a:cubicBezTo>
                  <a:lnTo>
                    <a:pt x="4796599" y="5414498"/>
                  </a:lnTo>
                  <a:cubicBezTo>
                    <a:pt x="4809134" y="5373579"/>
                    <a:pt x="4809871" y="5332641"/>
                    <a:pt x="4818862" y="5291378"/>
                  </a:cubicBezTo>
                  <a:cubicBezTo>
                    <a:pt x="4861540" y="5293061"/>
                    <a:pt x="4903933" y="5297297"/>
                    <a:pt x="4944713" y="5303094"/>
                  </a:cubicBezTo>
                  <a:cubicBezTo>
                    <a:pt x="4956028" y="5359749"/>
                    <a:pt x="4964753" y="5416683"/>
                    <a:pt x="4970659" y="5473890"/>
                  </a:cubicBezTo>
                  <a:cubicBezTo>
                    <a:pt x="4953641" y="5475376"/>
                    <a:pt x="4937055" y="5478164"/>
                    <a:pt x="4919516" y="5484196"/>
                  </a:cubicBezTo>
                  <a:cubicBezTo>
                    <a:pt x="4907705" y="5488254"/>
                    <a:pt x="4911839" y="5507456"/>
                    <a:pt x="4923936" y="5503424"/>
                  </a:cubicBezTo>
                  <a:cubicBezTo>
                    <a:pt x="4940280" y="5497982"/>
                    <a:pt x="4956740" y="5495201"/>
                    <a:pt x="4973218" y="5493715"/>
                  </a:cubicBezTo>
                  <a:cubicBezTo>
                    <a:pt x="4978520" y="5549868"/>
                    <a:pt x="4981936" y="5606288"/>
                    <a:pt x="4984172" y="5663018"/>
                  </a:cubicBezTo>
                  <a:cubicBezTo>
                    <a:pt x="4986508" y="5722289"/>
                    <a:pt x="4990274" y="5781605"/>
                    <a:pt x="4992268" y="5840907"/>
                  </a:cubicBezTo>
                  <a:cubicBezTo>
                    <a:pt x="4986318" y="5836920"/>
                    <a:pt x="4980108" y="5833217"/>
                    <a:pt x="4973243" y="5830201"/>
                  </a:cubicBezTo>
                  <a:close/>
                  <a:moveTo>
                    <a:pt x="4811331" y="5101069"/>
                  </a:moveTo>
                  <a:cubicBezTo>
                    <a:pt x="4806746" y="5089474"/>
                    <a:pt x="4802149" y="5077904"/>
                    <a:pt x="4797278" y="5066436"/>
                  </a:cubicBezTo>
                  <a:cubicBezTo>
                    <a:pt x="4800161" y="5046706"/>
                    <a:pt x="4805254" y="5029073"/>
                    <a:pt x="4813344" y="5018913"/>
                  </a:cubicBezTo>
                  <a:cubicBezTo>
                    <a:pt x="4814443" y="5021535"/>
                    <a:pt x="4815516" y="5024158"/>
                    <a:pt x="4816595" y="5026780"/>
                  </a:cubicBezTo>
                  <a:cubicBezTo>
                    <a:pt x="4816614" y="5027117"/>
                    <a:pt x="4816557" y="5027428"/>
                    <a:pt x="4816589" y="5027771"/>
                  </a:cubicBezTo>
                  <a:cubicBezTo>
                    <a:pt x="4817586" y="5037664"/>
                    <a:pt x="4816627" y="5077510"/>
                    <a:pt x="4811331" y="5101069"/>
                  </a:cubicBezTo>
                  <a:close/>
                  <a:moveTo>
                    <a:pt x="4775473" y="5014982"/>
                  </a:moveTo>
                  <a:cubicBezTo>
                    <a:pt x="4769021" y="4990261"/>
                    <a:pt x="4772933" y="4978120"/>
                    <a:pt x="4809566" y="4967471"/>
                  </a:cubicBezTo>
                  <a:cubicBezTo>
                    <a:pt x="4833854" y="4960404"/>
                    <a:pt x="4859350" y="4963325"/>
                    <a:pt x="4883105" y="4970811"/>
                  </a:cubicBezTo>
                  <a:cubicBezTo>
                    <a:pt x="4883143" y="5000637"/>
                    <a:pt x="4883283" y="5040363"/>
                    <a:pt x="4875822" y="5072062"/>
                  </a:cubicBezTo>
                  <a:cubicBezTo>
                    <a:pt x="4875714" y="5071846"/>
                    <a:pt x="4875612" y="5071618"/>
                    <a:pt x="4875504" y="5071395"/>
                  </a:cubicBezTo>
                  <a:cubicBezTo>
                    <a:pt x="4877339" y="5055730"/>
                    <a:pt x="4877390" y="5040045"/>
                    <a:pt x="4874450" y="5022507"/>
                  </a:cubicBezTo>
                  <a:cubicBezTo>
                    <a:pt x="4872329" y="5009813"/>
                    <a:pt x="4859166" y="5006486"/>
                    <a:pt x="4849520" y="5011032"/>
                  </a:cubicBezTo>
                  <a:cubicBezTo>
                    <a:pt x="4845850" y="5001983"/>
                    <a:pt x="4842097" y="4992954"/>
                    <a:pt x="4837988" y="4984064"/>
                  </a:cubicBezTo>
                  <a:cubicBezTo>
                    <a:pt x="4834623" y="4976761"/>
                    <a:pt x="4825504" y="4972799"/>
                    <a:pt x="4817827" y="4974621"/>
                  </a:cubicBezTo>
                  <a:cubicBezTo>
                    <a:pt x="4798548" y="4979181"/>
                    <a:pt x="4784877" y="4994548"/>
                    <a:pt x="4775473" y="5014982"/>
                  </a:cubicBezTo>
                  <a:close/>
                  <a:moveTo>
                    <a:pt x="4753222" y="5932246"/>
                  </a:moveTo>
                  <a:cubicBezTo>
                    <a:pt x="4752079" y="5923597"/>
                    <a:pt x="4750993" y="5914936"/>
                    <a:pt x="4749749" y="5906306"/>
                  </a:cubicBezTo>
                  <a:cubicBezTo>
                    <a:pt x="4748345" y="5896546"/>
                    <a:pt x="4744656" y="5889250"/>
                    <a:pt x="4739697" y="5883884"/>
                  </a:cubicBezTo>
                  <a:cubicBezTo>
                    <a:pt x="4737207" y="5874759"/>
                    <a:pt x="4734509" y="5865666"/>
                    <a:pt x="4731518" y="5856605"/>
                  </a:cubicBezTo>
                  <a:cubicBezTo>
                    <a:pt x="4727416" y="5844184"/>
                    <a:pt x="4719796" y="5835072"/>
                    <a:pt x="4710639" y="5829198"/>
                  </a:cubicBezTo>
                  <a:cubicBezTo>
                    <a:pt x="4707731" y="5786888"/>
                    <a:pt x="4710258" y="5744660"/>
                    <a:pt x="4713909" y="5702395"/>
                  </a:cubicBezTo>
                  <a:cubicBezTo>
                    <a:pt x="4726051" y="5701182"/>
                    <a:pt x="4738223" y="5700166"/>
                    <a:pt x="4750181" y="5698502"/>
                  </a:cubicBezTo>
                  <a:cubicBezTo>
                    <a:pt x="4752632" y="5704611"/>
                    <a:pt x="4755267" y="5710707"/>
                    <a:pt x="4758308" y="5716746"/>
                  </a:cubicBezTo>
                  <a:cubicBezTo>
                    <a:pt x="4759382" y="5718879"/>
                    <a:pt x="4760633" y="5720816"/>
                    <a:pt x="4761985" y="5722626"/>
                  </a:cubicBezTo>
                  <a:cubicBezTo>
                    <a:pt x="4763192" y="5729414"/>
                    <a:pt x="4764900" y="5735688"/>
                    <a:pt x="4767262" y="5741142"/>
                  </a:cubicBezTo>
                  <a:cubicBezTo>
                    <a:pt x="4758582" y="5786221"/>
                    <a:pt x="4764652" y="5827585"/>
                    <a:pt x="4766627" y="5874181"/>
                  </a:cubicBezTo>
                  <a:cubicBezTo>
                    <a:pt x="4767618" y="5897492"/>
                    <a:pt x="4769916" y="5919692"/>
                    <a:pt x="4775200" y="5940907"/>
                  </a:cubicBezTo>
                  <a:cubicBezTo>
                    <a:pt x="4768672" y="5935770"/>
                    <a:pt x="4761052" y="5932912"/>
                    <a:pt x="4753222" y="5932246"/>
                  </a:cubicBezTo>
                  <a:close/>
                  <a:moveTo>
                    <a:pt x="4720691" y="5624112"/>
                  </a:moveTo>
                  <a:cubicBezTo>
                    <a:pt x="4721517" y="5621820"/>
                    <a:pt x="4722348" y="5619534"/>
                    <a:pt x="4723326" y="5617254"/>
                  </a:cubicBezTo>
                  <a:cubicBezTo>
                    <a:pt x="4729575" y="5632170"/>
                    <a:pt x="4731899" y="5649988"/>
                    <a:pt x="4734877" y="5666308"/>
                  </a:cubicBezTo>
                  <a:cubicBezTo>
                    <a:pt x="4729073" y="5666911"/>
                    <a:pt x="4723053" y="5667400"/>
                    <a:pt x="4717021" y="5667889"/>
                  </a:cubicBezTo>
                  <a:cubicBezTo>
                    <a:pt x="4718342" y="5653303"/>
                    <a:pt x="4719612" y="5638717"/>
                    <a:pt x="4720691" y="5624112"/>
                  </a:cubicBezTo>
                  <a:close/>
                  <a:moveTo>
                    <a:pt x="4733905" y="5289823"/>
                  </a:moveTo>
                  <a:cubicBezTo>
                    <a:pt x="4733905" y="5290026"/>
                    <a:pt x="4734909" y="5290216"/>
                    <a:pt x="4735055" y="5290413"/>
                  </a:cubicBezTo>
                  <a:cubicBezTo>
                    <a:pt x="4736592" y="5309082"/>
                    <a:pt x="4737563" y="5327770"/>
                    <a:pt x="4738630" y="5346471"/>
                  </a:cubicBezTo>
                  <a:cubicBezTo>
                    <a:pt x="4736509" y="5328412"/>
                    <a:pt x="4733905" y="5310289"/>
                    <a:pt x="4733905" y="5292083"/>
                  </a:cubicBezTo>
                  <a:close/>
                  <a:moveTo>
                    <a:pt x="4766221" y="5355882"/>
                  </a:moveTo>
                  <a:cubicBezTo>
                    <a:pt x="4766214" y="5366061"/>
                    <a:pt x="4766163" y="5376227"/>
                    <a:pt x="4766144" y="5386400"/>
                  </a:cubicBezTo>
                  <a:cubicBezTo>
                    <a:pt x="4764246" y="5355107"/>
                    <a:pt x="4761795" y="5323859"/>
                    <a:pt x="4758753" y="5292661"/>
                  </a:cubicBezTo>
                  <a:cubicBezTo>
                    <a:pt x="4760277" y="5292280"/>
                    <a:pt x="4761814" y="5291937"/>
                    <a:pt x="4763344" y="5291562"/>
                  </a:cubicBezTo>
                  <a:cubicBezTo>
                    <a:pt x="4764760" y="5313667"/>
                    <a:pt x="4766240" y="5335466"/>
                    <a:pt x="4766221" y="5355882"/>
                  </a:cubicBezTo>
                  <a:close/>
                  <a:moveTo>
                    <a:pt x="4764335" y="5169115"/>
                  </a:moveTo>
                  <a:cubicBezTo>
                    <a:pt x="4764779" y="5170481"/>
                    <a:pt x="4765338" y="5171751"/>
                    <a:pt x="4766030" y="5172894"/>
                  </a:cubicBezTo>
                  <a:cubicBezTo>
                    <a:pt x="4765370" y="5175770"/>
                    <a:pt x="4764792" y="5178659"/>
                    <a:pt x="4764316" y="5181542"/>
                  </a:cubicBezTo>
                  <a:cubicBezTo>
                    <a:pt x="4760182" y="5206714"/>
                    <a:pt x="4760372" y="5234254"/>
                    <a:pt x="4761693" y="5262041"/>
                  </a:cubicBezTo>
                  <a:cubicBezTo>
                    <a:pt x="4759667" y="5262537"/>
                    <a:pt x="4757642" y="5262994"/>
                    <a:pt x="4755622" y="5263489"/>
                  </a:cubicBezTo>
                  <a:cubicBezTo>
                    <a:pt x="4752416" y="5234971"/>
                    <a:pt x="4748733" y="5206492"/>
                    <a:pt x="4744046" y="5178088"/>
                  </a:cubicBezTo>
                  <a:cubicBezTo>
                    <a:pt x="4743875" y="5177059"/>
                    <a:pt x="4743430" y="5176329"/>
                    <a:pt x="4743062" y="5175510"/>
                  </a:cubicBezTo>
                  <a:cubicBezTo>
                    <a:pt x="4750409" y="5173865"/>
                    <a:pt x="4757572" y="5171935"/>
                    <a:pt x="4764335" y="5169115"/>
                  </a:cubicBezTo>
                  <a:close/>
                  <a:moveTo>
                    <a:pt x="5157012" y="4944808"/>
                  </a:moveTo>
                  <a:cubicBezTo>
                    <a:pt x="5156073" y="4980793"/>
                    <a:pt x="5154663" y="5017033"/>
                    <a:pt x="5151964" y="5053088"/>
                  </a:cubicBezTo>
                  <a:cubicBezTo>
                    <a:pt x="5148230" y="5016449"/>
                    <a:pt x="5143779" y="4979892"/>
                    <a:pt x="5138972" y="4943894"/>
                  </a:cubicBezTo>
                  <a:cubicBezTo>
                    <a:pt x="5144992" y="4944198"/>
                    <a:pt x="5151018" y="4944471"/>
                    <a:pt x="5157012" y="4944808"/>
                  </a:cubicBezTo>
                  <a:close/>
                  <a:moveTo>
                    <a:pt x="4698701" y="5228621"/>
                  </a:moveTo>
                  <a:cubicBezTo>
                    <a:pt x="4690541" y="5227002"/>
                    <a:pt x="4681423" y="5231034"/>
                    <a:pt x="4681302" y="5241810"/>
                  </a:cubicBezTo>
                  <a:cubicBezTo>
                    <a:pt x="4681435" y="5260130"/>
                    <a:pt x="4681251" y="5278424"/>
                    <a:pt x="4680902" y="5296706"/>
                  </a:cubicBezTo>
                  <a:cubicBezTo>
                    <a:pt x="4679416" y="5302916"/>
                    <a:pt x="4678025" y="5309101"/>
                    <a:pt x="4676914" y="5315223"/>
                  </a:cubicBezTo>
                  <a:cubicBezTo>
                    <a:pt x="4676648" y="5316670"/>
                    <a:pt x="4676438" y="5318131"/>
                    <a:pt x="4676184" y="5319579"/>
                  </a:cubicBezTo>
                  <a:cubicBezTo>
                    <a:pt x="4671561" y="5283041"/>
                    <a:pt x="4665586" y="5245912"/>
                    <a:pt x="4663751" y="5209590"/>
                  </a:cubicBezTo>
                  <a:cubicBezTo>
                    <a:pt x="4677498" y="5211572"/>
                    <a:pt x="4689163" y="5210454"/>
                    <a:pt x="4702683" y="5209317"/>
                  </a:cubicBezTo>
                  <a:cubicBezTo>
                    <a:pt x="4701578" y="5215705"/>
                    <a:pt x="4700212" y="5222151"/>
                    <a:pt x="4698701" y="5228621"/>
                  </a:cubicBezTo>
                  <a:close/>
                  <a:moveTo>
                    <a:pt x="4650225" y="5484406"/>
                  </a:moveTo>
                  <a:cubicBezTo>
                    <a:pt x="4647952" y="5466524"/>
                    <a:pt x="4645107" y="5449379"/>
                    <a:pt x="4641881" y="5433612"/>
                  </a:cubicBezTo>
                  <a:cubicBezTo>
                    <a:pt x="4637703" y="5413197"/>
                    <a:pt x="4608620" y="5420550"/>
                    <a:pt x="4610887" y="5440457"/>
                  </a:cubicBezTo>
                  <a:cubicBezTo>
                    <a:pt x="4611751" y="5448077"/>
                    <a:pt x="4612906" y="5455659"/>
                    <a:pt x="4613884" y="5463260"/>
                  </a:cubicBezTo>
                  <a:cubicBezTo>
                    <a:pt x="4610265" y="5463228"/>
                    <a:pt x="4606766" y="5464505"/>
                    <a:pt x="4603877" y="5466848"/>
                  </a:cubicBezTo>
                  <a:cubicBezTo>
                    <a:pt x="4601895" y="5451932"/>
                    <a:pt x="4599724" y="5437085"/>
                    <a:pt x="4597603" y="5422372"/>
                  </a:cubicBezTo>
                  <a:cubicBezTo>
                    <a:pt x="4594790" y="5402821"/>
                    <a:pt x="4566818" y="5408714"/>
                    <a:pt x="4566621" y="5426900"/>
                  </a:cubicBezTo>
                  <a:cubicBezTo>
                    <a:pt x="4565199" y="5416118"/>
                    <a:pt x="4564005" y="5405297"/>
                    <a:pt x="4563427" y="5394344"/>
                  </a:cubicBezTo>
                  <a:cubicBezTo>
                    <a:pt x="4563986" y="5404942"/>
                    <a:pt x="4614056" y="5402529"/>
                    <a:pt x="4640433" y="5391683"/>
                  </a:cubicBezTo>
                  <a:cubicBezTo>
                    <a:pt x="4643996" y="5421737"/>
                    <a:pt x="4647730" y="5451767"/>
                    <a:pt x="4650619" y="5481872"/>
                  </a:cubicBezTo>
                  <a:cubicBezTo>
                    <a:pt x="4650485" y="5482717"/>
                    <a:pt x="4650352" y="5483561"/>
                    <a:pt x="4650225" y="5484406"/>
                  </a:cubicBezTo>
                  <a:close/>
                  <a:moveTo>
                    <a:pt x="4266831" y="5614765"/>
                  </a:moveTo>
                  <a:cubicBezTo>
                    <a:pt x="4264888" y="5623941"/>
                    <a:pt x="4263123" y="5633256"/>
                    <a:pt x="4261681" y="5642584"/>
                  </a:cubicBezTo>
                  <a:cubicBezTo>
                    <a:pt x="4261700" y="5636920"/>
                    <a:pt x="4261783" y="5631237"/>
                    <a:pt x="4261878" y="5625553"/>
                  </a:cubicBezTo>
                  <a:cubicBezTo>
                    <a:pt x="4263097" y="5608923"/>
                    <a:pt x="4265009" y="5592406"/>
                    <a:pt x="4266565" y="5577338"/>
                  </a:cubicBezTo>
                  <a:cubicBezTo>
                    <a:pt x="4267307" y="5577954"/>
                    <a:pt x="4268076" y="5578519"/>
                    <a:pt x="4268876" y="5579059"/>
                  </a:cubicBezTo>
                  <a:cubicBezTo>
                    <a:pt x="4268152" y="5590952"/>
                    <a:pt x="4267473" y="5602859"/>
                    <a:pt x="4266831" y="5614765"/>
                  </a:cubicBezTo>
                  <a:close/>
                  <a:moveTo>
                    <a:pt x="4248835" y="5443785"/>
                  </a:moveTo>
                  <a:cubicBezTo>
                    <a:pt x="4248816" y="5444363"/>
                    <a:pt x="4248899" y="5444934"/>
                    <a:pt x="4248886" y="5445506"/>
                  </a:cubicBezTo>
                  <a:cubicBezTo>
                    <a:pt x="4248042" y="5444426"/>
                    <a:pt x="4247400" y="5443251"/>
                    <a:pt x="4246486" y="5442204"/>
                  </a:cubicBezTo>
                  <a:cubicBezTo>
                    <a:pt x="4244498" y="5439937"/>
                    <a:pt x="4240206" y="5439371"/>
                    <a:pt x="4238034" y="5441772"/>
                  </a:cubicBezTo>
                  <a:cubicBezTo>
                    <a:pt x="4234910" y="5445220"/>
                    <a:pt x="4231786" y="5448668"/>
                    <a:pt x="4228661" y="5452116"/>
                  </a:cubicBezTo>
                  <a:cubicBezTo>
                    <a:pt x="4224007" y="5457253"/>
                    <a:pt x="4230801" y="5465248"/>
                    <a:pt x="4236008" y="5460263"/>
                  </a:cubicBezTo>
                  <a:cubicBezTo>
                    <a:pt x="4240218" y="5456237"/>
                    <a:pt x="4243476" y="5465248"/>
                    <a:pt x="4245914" y="5478786"/>
                  </a:cubicBezTo>
                  <a:cubicBezTo>
                    <a:pt x="4233316" y="5468835"/>
                    <a:pt x="4217142" y="5468251"/>
                    <a:pt x="4199820" y="5472042"/>
                  </a:cubicBezTo>
                  <a:cubicBezTo>
                    <a:pt x="4199369" y="5415292"/>
                    <a:pt x="4195559" y="5358923"/>
                    <a:pt x="4192066" y="5302561"/>
                  </a:cubicBezTo>
                  <a:cubicBezTo>
                    <a:pt x="4213777" y="5295830"/>
                    <a:pt x="4233887" y="5284990"/>
                    <a:pt x="4249972" y="5269845"/>
                  </a:cubicBezTo>
                  <a:cubicBezTo>
                    <a:pt x="4250524" y="5278545"/>
                    <a:pt x="4251083" y="5287244"/>
                    <a:pt x="4251502" y="5295944"/>
                  </a:cubicBezTo>
                  <a:cubicBezTo>
                    <a:pt x="4253941" y="5345645"/>
                    <a:pt x="4250740" y="5394172"/>
                    <a:pt x="4248835" y="5443785"/>
                  </a:cubicBezTo>
                  <a:close/>
                  <a:moveTo>
                    <a:pt x="4190320" y="5272913"/>
                  </a:moveTo>
                  <a:cubicBezTo>
                    <a:pt x="4188669" y="5244084"/>
                    <a:pt x="4187374" y="5215229"/>
                    <a:pt x="4186834" y="5186311"/>
                  </a:cubicBezTo>
                  <a:cubicBezTo>
                    <a:pt x="4200112" y="5182666"/>
                    <a:pt x="4212863" y="5180291"/>
                    <a:pt x="4225778" y="5190324"/>
                  </a:cubicBezTo>
                  <a:cubicBezTo>
                    <a:pt x="4233760" y="5196516"/>
                    <a:pt x="4241565" y="5190286"/>
                    <a:pt x="4243171" y="5182527"/>
                  </a:cubicBezTo>
                  <a:cubicBezTo>
                    <a:pt x="4244733" y="5200300"/>
                    <a:pt x="4246213" y="5218068"/>
                    <a:pt x="4247584" y="5235841"/>
                  </a:cubicBezTo>
                  <a:cubicBezTo>
                    <a:pt x="4230204" y="5251037"/>
                    <a:pt x="4210951" y="5264016"/>
                    <a:pt x="4190320" y="5272913"/>
                  </a:cubicBezTo>
                  <a:close/>
                  <a:moveTo>
                    <a:pt x="4187018" y="5138947"/>
                  </a:moveTo>
                  <a:cubicBezTo>
                    <a:pt x="4189520" y="5141341"/>
                    <a:pt x="4192955" y="5142814"/>
                    <a:pt x="4197337" y="5142039"/>
                  </a:cubicBezTo>
                  <a:cubicBezTo>
                    <a:pt x="4214145" y="5139055"/>
                    <a:pt x="4226071" y="5151278"/>
                    <a:pt x="4236580" y="5162734"/>
                  </a:cubicBezTo>
                  <a:cubicBezTo>
                    <a:pt x="4238053" y="5164334"/>
                    <a:pt x="4239844" y="5165128"/>
                    <a:pt x="4241692" y="5165585"/>
                  </a:cubicBezTo>
                  <a:cubicBezTo>
                    <a:pt x="4241965" y="5168728"/>
                    <a:pt x="4242238" y="5171871"/>
                    <a:pt x="4242511" y="5175008"/>
                  </a:cubicBezTo>
                  <a:cubicBezTo>
                    <a:pt x="4242142" y="5174100"/>
                    <a:pt x="4241831" y="5173167"/>
                    <a:pt x="4241209" y="5172322"/>
                  </a:cubicBezTo>
                  <a:cubicBezTo>
                    <a:pt x="4228661" y="5155393"/>
                    <a:pt x="4213072" y="5152777"/>
                    <a:pt x="4193031" y="5156739"/>
                  </a:cubicBezTo>
                  <a:cubicBezTo>
                    <a:pt x="4190873" y="5157171"/>
                    <a:pt x="4188752" y="5157736"/>
                    <a:pt x="4186618" y="5158282"/>
                  </a:cubicBezTo>
                  <a:cubicBezTo>
                    <a:pt x="4186701" y="5151958"/>
                    <a:pt x="4186828" y="5145506"/>
                    <a:pt x="4187018" y="5138947"/>
                  </a:cubicBezTo>
                  <a:close/>
                  <a:moveTo>
                    <a:pt x="4182148" y="4962036"/>
                  </a:moveTo>
                  <a:cubicBezTo>
                    <a:pt x="4181925" y="4962048"/>
                    <a:pt x="4181709" y="4962074"/>
                    <a:pt x="4181494" y="4962086"/>
                  </a:cubicBezTo>
                  <a:cubicBezTo>
                    <a:pt x="4178033" y="4945945"/>
                    <a:pt x="4173200" y="4930514"/>
                    <a:pt x="4166450" y="4916220"/>
                  </a:cubicBezTo>
                  <a:cubicBezTo>
                    <a:pt x="4165460" y="4914112"/>
                    <a:pt x="4164203" y="4912334"/>
                    <a:pt x="4162850" y="4910689"/>
                  </a:cubicBezTo>
                  <a:cubicBezTo>
                    <a:pt x="4162825" y="4908931"/>
                    <a:pt x="4162780" y="4907172"/>
                    <a:pt x="4162755" y="4905406"/>
                  </a:cubicBezTo>
                  <a:cubicBezTo>
                    <a:pt x="4162475" y="4882813"/>
                    <a:pt x="4128890" y="4880127"/>
                    <a:pt x="4126585" y="4901520"/>
                  </a:cubicBezTo>
                  <a:cubicBezTo>
                    <a:pt x="4110323" y="4903292"/>
                    <a:pt x="4094511" y="4904962"/>
                    <a:pt x="4078795" y="4906403"/>
                  </a:cubicBezTo>
                  <a:cubicBezTo>
                    <a:pt x="4078160" y="4904162"/>
                    <a:pt x="4077620" y="4901914"/>
                    <a:pt x="4077036" y="4899672"/>
                  </a:cubicBezTo>
                  <a:cubicBezTo>
                    <a:pt x="4077512" y="4894211"/>
                    <a:pt x="4078268" y="4888687"/>
                    <a:pt x="4079589" y="4883086"/>
                  </a:cubicBezTo>
                  <a:cubicBezTo>
                    <a:pt x="4089539" y="4882013"/>
                    <a:pt x="4099452" y="4880273"/>
                    <a:pt x="4109313" y="4877568"/>
                  </a:cubicBezTo>
                  <a:cubicBezTo>
                    <a:pt x="4122858" y="4873847"/>
                    <a:pt x="4118400" y="4852727"/>
                    <a:pt x="4104576" y="4856137"/>
                  </a:cubicBezTo>
                  <a:cubicBezTo>
                    <a:pt x="4098766" y="4857565"/>
                    <a:pt x="4093019" y="4858658"/>
                    <a:pt x="4087304" y="4859502"/>
                  </a:cubicBezTo>
                  <a:cubicBezTo>
                    <a:pt x="4102055" y="4824082"/>
                    <a:pt x="4129563" y="4790611"/>
                    <a:pt x="4156633" y="4774190"/>
                  </a:cubicBezTo>
                  <a:cubicBezTo>
                    <a:pt x="4158367" y="4775600"/>
                    <a:pt x="4160107" y="4777003"/>
                    <a:pt x="4161847" y="4778419"/>
                  </a:cubicBezTo>
                  <a:cubicBezTo>
                    <a:pt x="4163707" y="4779924"/>
                    <a:pt x="4165580" y="4780813"/>
                    <a:pt x="4167403" y="4781226"/>
                  </a:cubicBezTo>
                  <a:cubicBezTo>
                    <a:pt x="4167797" y="4791944"/>
                    <a:pt x="4167962" y="4803190"/>
                    <a:pt x="4168286" y="4815649"/>
                  </a:cubicBezTo>
                  <a:cubicBezTo>
                    <a:pt x="4168571" y="4826552"/>
                    <a:pt x="4174369" y="4837747"/>
                    <a:pt x="4177950" y="4847564"/>
                  </a:cubicBezTo>
                  <a:cubicBezTo>
                    <a:pt x="4190161" y="4881079"/>
                    <a:pt x="4182554" y="4918792"/>
                    <a:pt x="4181036" y="4953266"/>
                  </a:cubicBezTo>
                  <a:cubicBezTo>
                    <a:pt x="4180897" y="4956511"/>
                    <a:pt x="4181386" y="4959369"/>
                    <a:pt x="4182148" y="4962036"/>
                  </a:cubicBezTo>
                  <a:close/>
                  <a:moveTo>
                    <a:pt x="4069492" y="4802485"/>
                  </a:moveTo>
                  <a:cubicBezTo>
                    <a:pt x="4074121" y="4802689"/>
                    <a:pt x="4078941" y="4802695"/>
                    <a:pt x="4084212" y="4802238"/>
                  </a:cubicBezTo>
                  <a:cubicBezTo>
                    <a:pt x="4096588" y="4801165"/>
                    <a:pt x="4094441" y="4781105"/>
                    <a:pt x="4082427" y="4780756"/>
                  </a:cubicBezTo>
                  <a:cubicBezTo>
                    <a:pt x="4079068" y="4780661"/>
                    <a:pt x="4076153" y="4780184"/>
                    <a:pt x="4073201" y="4779746"/>
                  </a:cubicBezTo>
                  <a:cubicBezTo>
                    <a:pt x="4073969" y="4776006"/>
                    <a:pt x="4074661" y="4772272"/>
                    <a:pt x="4075620" y="4768513"/>
                  </a:cubicBezTo>
                  <a:cubicBezTo>
                    <a:pt x="4082180" y="4742776"/>
                    <a:pt x="4095718" y="4718824"/>
                    <a:pt x="4113923" y="4699685"/>
                  </a:cubicBezTo>
                  <a:cubicBezTo>
                    <a:pt x="4118489" y="4694885"/>
                    <a:pt x="4130395" y="4682667"/>
                    <a:pt x="4142930" y="4674565"/>
                  </a:cubicBezTo>
                  <a:cubicBezTo>
                    <a:pt x="4145045" y="4680908"/>
                    <a:pt x="4147286" y="4687220"/>
                    <a:pt x="4149832" y="4693462"/>
                  </a:cubicBezTo>
                  <a:cubicBezTo>
                    <a:pt x="4157491" y="4712265"/>
                    <a:pt x="4161663" y="4728400"/>
                    <a:pt x="4164126" y="4744142"/>
                  </a:cubicBezTo>
                  <a:cubicBezTo>
                    <a:pt x="4160285" y="4742192"/>
                    <a:pt x="4155141" y="4742554"/>
                    <a:pt x="4151515" y="4744358"/>
                  </a:cubicBezTo>
                  <a:cubicBezTo>
                    <a:pt x="4118864" y="4760652"/>
                    <a:pt x="4086047" y="4799107"/>
                    <a:pt x="4068076" y="4841297"/>
                  </a:cubicBezTo>
                  <a:cubicBezTo>
                    <a:pt x="4067543" y="4828470"/>
                    <a:pt x="4068025" y="4815541"/>
                    <a:pt x="4069492" y="4802485"/>
                  </a:cubicBezTo>
                  <a:close/>
                  <a:moveTo>
                    <a:pt x="4048759" y="4769326"/>
                  </a:moveTo>
                  <a:cubicBezTo>
                    <a:pt x="4046080" y="4766970"/>
                    <a:pt x="4043819" y="4764303"/>
                    <a:pt x="4041908" y="4761382"/>
                  </a:cubicBezTo>
                  <a:cubicBezTo>
                    <a:pt x="4050156" y="4722202"/>
                    <a:pt x="4051769" y="4682940"/>
                    <a:pt x="4050950" y="4643456"/>
                  </a:cubicBezTo>
                  <a:cubicBezTo>
                    <a:pt x="4050969" y="4643393"/>
                    <a:pt x="4050995" y="4643323"/>
                    <a:pt x="4051014" y="4643266"/>
                  </a:cubicBezTo>
                  <a:cubicBezTo>
                    <a:pt x="4061383" y="4612773"/>
                    <a:pt x="4084091" y="4552988"/>
                    <a:pt x="4116343" y="4531036"/>
                  </a:cubicBezTo>
                  <a:cubicBezTo>
                    <a:pt x="4121988" y="4574012"/>
                    <a:pt x="4126426" y="4617205"/>
                    <a:pt x="4138072" y="4658702"/>
                  </a:cubicBezTo>
                  <a:cubicBezTo>
                    <a:pt x="4118978" y="4668158"/>
                    <a:pt x="4099363" y="4685125"/>
                    <a:pt x="4089444" y="4695234"/>
                  </a:cubicBezTo>
                  <a:cubicBezTo>
                    <a:pt x="4069384" y="4715687"/>
                    <a:pt x="4056284" y="4741367"/>
                    <a:pt x="4048759" y="4769326"/>
                  </a:cubicBezTo>
                  <a:close/>
                  <a:moveTo>
                    <a:pt x="4031767" y="4909737"/>
                  </a:moveTo>
                  <a:cubicBezTo>
                    <a:pt x="4034288" y="4901037"/>
                    <a:pt x="4036066" y="4891779"/>
                    <a:pt x="4037418" y="4882248"/>
                  </a:cubicBezTo>
                  <a:cubicBezTo>
                    <a:pt x="4040047" y="4882680"/>
                    <a:pt x="4042664" y="4882762"/>
                    <a:pt x="4045292" y="4883048"/>
                  </a:cubicBezTo>
                  <a:cubicBezTo>
                    <a:pt x="4046797" y="4891735"/>
                    <a:pt x="4048658" y="4900275"/>
                    <a:pt x="4050855" y="4908626"/>
                  </a:cubicBezTo>
                  <a:cubicBezTo>
                    <a:pt x="4044505" y="4909051"/>
                    <a:pt x="4038161" y="4909458"/>
                    <a:pt x="4031767" y="4909737"/>
                  </a:cubicBezTo>
                  <a:close/>
                  <a:moveTo>
                    <a:pt x="4043318" y="4796783"/>
                  </a:moveTo>
                  <a:cubicBezTo>
                    <a:pt x="4040435" y="4817611"/>
                    <a:pt x="4040085" y="4839106"/>
                    <a:pt x="4042130" y="4860290"/>
                  </a:cubicBezTo>
                  <a:cubicBezTo>
                    <a:pt x="4041324" y="4860207"/>
                    <a:pt x="4040517" y="4860182"/>
                    <a:pt x="4039711" y="4860080"/>
                  </a:cubicBezTo>
                  <a:cubicBezTo>
                    <a:pt x="4041089" y="4838725"/>
                    <a:pt x="4040555" y="4816449"/>
                    <a:pt x="4039444" y="4794840"/>
                  </a:cubicBezTo>
                  <a:cubicBezTo>
                    <a:pt x="4040701" y="4795526"/>
                    <a:pt x="4041971" y="4796186"/>
                    <a:pt x="4043318" y="4796783"/>
                  </a:cubicBezTo>
                  <a:close/>
                  <a:moveTo>
                    <a:pt x="4046474" y="4137990"/>
                  </a:moveTo>
                  <a:cubicBezTo>
                    <a:pt x="4062323" y="4215110"/>
                    <a:pt x="4067263" y="4295641"/>
                    <a:pt x="4082700" y="4373035"/>
                  </a:cubicBezTo>
                  <a:cubicBezTo>
                    <a:pt x="4069695" y="4383316"/>
                    <a:pt x="4058462" y="4397038"/>
                    <a:pt x="4048499" y="4409713"/>
                  </a:cubicBezTo>
                  <a:cubicBezTo>
                    <a:pt x="4048728" y="4393984"/>
                    <a:pt x="4048721" y="4378286"/>
                    <a:pt x="4048404" y="4362615"/>
                  </a:cubicBezTo>
                  <a:cubicBezTo>
                    <a:pt x="4056767" y="4358811"/>
                    <a:pt x="4056938" y="4345254"/>
                    <a:pt x="4047998" y="4342542"/>
                  </a:cubicBezTo>
                  <a:cubicBezTo>
                    <a:pt x="4046010" y="4272584"/>
                    <a:pt x="4044251" y="4202626"/>
                    <a:pt x="4042937" y="4132662"/>
                  </a:cubicBezTo>
                  <a:cubicBezTo>
                    <a:pt x="4042860" y="4128738"/>
                    <a:pt x="4042854" y="4124801"/>
                    <a:pt x="4042860" y="4120851"/>
                  </a:cubicBezTo>
                  <a:cubicBezTo>
                    <a:pt x="4044080" y="4126572"/>
                    <a:pt x="4045305" y="4132287"/>
                    <a:pt x="4046474" y="4137990"/>
                  </a:cubicBezTo>
                  <a:close/>
                  <a:moveTo>
                    <a:pt x="4086936" y="4393311"/>
                  </a:moveTo>
                  <a:cubicBezTo>
                    <a:pt x="4090060" y="4407039"/>
                    <a:pt x="4093483" y="4420673"/>
                    <a:pt x="4097540" y="4434122"/>
                  </a:cubicBezTo>
                  <a:cubicBezTo>
                    <a:pt x="4104455" y="4457071"/>
                    <a:pt x="4108888" y="4480572"/>
                    <a:pt x="4112507" y="4504245"/>
                  </a:cubicBezTo>
                  <a:cubicBezTo>
                    <a:pt x="4100410" y="4510455"/>
                    <a:pt x="4090111" y="4523085"/>
                    <a:pt x="4077157" y="4541088"/>
                  </a:cubicBezTo>
                  <a:cubicBezTo>
                    <a:pt x="4066628" y="4555712"/>
                    <a:pt x="4057281" y="4571574"/>
                    <a:pt x="4048861" y="4587938"/>
                  </a:cubicBezTo>
                  <a:cubicBezTo>
                    <a:pt x="4048347" y="4577149"/>
                    <a:pt x="4047832" y="4566342"/>
                    <a:pt x="4047394" y="4555502"/>
                  </a:cubicBezTo>
                  <a:cubicBezTo>
                    <a:pt x="4046696" y="4538040"/>
                    <a:pt x="4045921" y="4520584"/>
                    <a:pt x="4045140" y="4503127"/>
                  </a:cubicBezTo>
                  <a:cubicBezTo>
                    <a:pt x="4045686" y="4492732"/>
                    <a:pt x="4046175" y="4482344"/>
                    <a:pt x="4046639" y="4471955"/>
                  </a:cubicBezTo>
                  <a:cubicBezTo>
                    <a:pt x="4047407" y="4466793"/>
                    <a:pt x="4048144" y="4461630"/>
                    <a:pt x="4049344" y="4456531"/>
                  </a:cubicBezTo>
                  <a:cubicBezTo>
                    <a:pt x="4053840" y="4437348"/>
                    <a:pt x="4068222" y="4411249"/>
                    <a:pt x="4086936" y="4393311"/>
                  </a:cubicBezTo>
                  <a:close/>
                  <a:moveTo>
                    <a:pt x="4231271" y="5012893"/>
                  </a:moveTo>
                  <a:cubicBezTo>
                    <a:pt x="4232452" y="5052555"/>
                    <a:pt x="4235424" y="5092211"/>
                    <a:pt x="4238783" y="5131860"/>
                  </a:cubicBezTo>
                  <a:cubicBezTo>
                    <a:pt x="4226217" y="5120836"/>
                    <a:pt x="4210989" y="5114778"/>
                    <a:pt x="4192098" y="5118309"/>
                  </a:cubicBezTo>
                  <a:cubicBezTo>
                    <a:pt x="4190314" y="5118639"/>
                    <a:pt x="4188872" y="5119306"/>
                    <a:pt x="4187621" y="5120125"/>
                  </a:cubicBezTo>
                  <a:cubicBezTo>
                    <a:pt x="4189018" y="5081308"/>
                    <a:pt x="4190815" y="5039887"/>
                    <a:pt x="4187170" y="5000599"/>
                  </a:cubicBezTo>
                  <a:cubicBezTo>
                    <a:pt x="4202144" y="5003038"/>
                    <a:pt x="4216241" y="5008067"/>
                    <a:pt x="4231271" y="5012893"/>
                  </a:cubicBezTo>
                  <a:close/>
                  <a:moveTo>
                    <a:pt x="4019200" y="4180732"/>
                  </a:moveTo>
                  <a:cubicBezTo>
                    <a:pt x="4018387" y="4209726"/>
                    <a:pt x="4017702" y="4238732"/>
                    <a:pt x="4017048" y="4267733"/>
                  </a:cubicBezTo>
                  <a:cubicBezTo>
                    <a:pt x="4014597" y="4267041"/>
                    <a:pt x="4012012" y="4266730"/>
                    <a:pt x="4009358" y="4266793"/>
                  </a:cubicBezTo>
                  <a:cubicBezTo>
                    <a:pt x="4011549" y="4247578"/>
                    <a:pt x="4013460" y="4228363"/>
                    <a:pt x="4014870" y="4209294"/>
                  </a:cubicBezTo>
                  <a:cubicBezTo>
                    <a:pt x="4017829" y="4169257"/>
                    <a:pt x="4022388" y="4130001"/>
                    <a:pt x="4026084" y="4090339"/>
                  </a:cubicBezTo>
                  <a:cubicBezTo>
                    <a:pt x="4024261" y="4121975"/>
                    <a:pt x="4019962" y="4153700"/>
                    <a:pt x="4019200" y="4180732"/>
                  </a:cubicBezTo>
                  <a:close/>
                  <a:moveTo>
                    <a:pt x="3947521" y="4912436"/>
                  </a:moveTo>
                  <a:cubicBezTo>
                    <a:pt x="3955897" y="4904867"/>
                    <a:pt x="3962387" y="4894224"/>
                    <a:pt x="3966286" y="4879492"/>
                  </a:cubicBezTo>
                  <a:cubicBezTo>
                    <a:pt x="3966286" y="4887023"/>
                    <a:pt x="3966298" y="4894554"/>
                    <a:pt x="3966279" y="4902079"/>
                  </a:cubicBezTo>
                  <a:cubicBezTo>
                    <a:pt x="3966273" y="4905108"/>
                    <a:pt x="3966743" y="4907807"/>
                    <a:pt x="3967403" y="4910353"/>
                  </a:cubicBezTo>
                  <a:cubicBezTo>
                    <a:pt x="3960729" y="4910588"/>
                    <a:pt x="3954049" y="4911255"/>
                    <a:pt x="3947521" y="4912436"/>
                  </a:cubicBezTo>
                  <a:close/>
                  <a:moveTo>
                    <a:pt x="3906304" y="4966227"/>
                  </a:moveTo>
                  <a:cubicBezTo>
                    <a:pt x="3905675" y="4969408"/>
                    <a:pt x="3905377" y="4972742"/>
                    <a:pt x="3905694" y="4976260"/>
                  </a:cubicBezTo>
                  <a:cubicBezTo>
                    <a:pt x="3906901" y="4989709"/>
                    <a:pt x="3907967" y="5003158"/>
                    <a:pt x="3909034" y="5016614"/>
                  </a:cubicBezTo>
                  <a:cubicBezTo>
                    <a:pt x="3903325" y="5013236"/>
                    <a:pt x="3896569" y="5011718"/>
                    <a:pt x="3889959" y="5012061"/>
                  </a:cubicBezTo>
                  <a:cubicBezTo>
                    <a:pt x="3888219" y="4984381"/>
                    <a:pt x="3886276" y="4956727"/>
                    <a:pt x="3884047" y="4929130"/>
                  </a:cubicBezTo>
                  <a:cubicBezTo>
                    <a:pt x="3894804" y="4929549"/>
                    <a:pt x="3905110" y="4929149"/>
                    <a:pt x="3914654" y="4927453"/>
                  </a:cubicBezTo>
                  <a:cubicBezTo>
                    <a:pt x="3911930" y="4930038"/>
                    <a:pt x="3909447" y="4932965"/>
                    <a:pt x="3907294" y="4936363"/>
                  </a:cubicBezTo>
                  <a:cubicBezTo>
                    <a:pt x="3901363" y="4945729"/>
                    <a:pt x="3901649" y="4957165"/>
                    <a:pt x="3906304" y="4966227"/>
                  </a:cubicBezTo>
                  <a:close/>
                  <a:moveTo>
                    <a:pt x="3838416" y="5699779"/>
                  </a:moveTo>
                  <a:cubicBezTo>
                    <a:pt x="3837927" y="5696045"/>
                    <a:pt x="3837501" y="5692317"/>
                    <a:pt x="3836962" y="5688590"/>
                  </a:cubicBezTo>
                  <a:cubicBezTo>
                    <a:pt x="3836733" y="5686977"/>
                    <a:pt x="3836333" y="5685497"/>
                    <a:pt x="3835888" y="5684062"/>
                  </a:cubicBezTo>
                  <a:cubicBezTo>
                    <a:pt x="3840289" y="5683986"/>
                    <a:pt x="3844651" y="5683815"/>
                    <a:pt x="3848950" y="5683510"/>
                  </a:cubicBezTo>
                  <a:cubicBezTo>
                    <a:pt x="3844766" y="5688323"/>
                    <a:pt x="3841286" y="5693791"/>
                    <a:pt x="3838416" y="5699779"/>
                  </a:cubicBezTo>
                  <a:close/>
                  <a:moveTo>
                    <a:pt x="3780364" y="5685669"/>
                  </a:moveTo>
                  <a:cubicBezTo>
                    <a:pt x="3776306" y="5697023"/>
                    <a:pt x="3774738" y="5708942"/>
                    <a:pt x="3774567" y="5721032"/>
                  </a:cubicBezTo>
                  <a:cubicBezTo>
                    <a:pt x="3771436" y="5708548"/>
                    <a:pt x="3769404" y="5696172"/>
                    <a:pt x="3769563" y="5683967"/>
                  </a:cubicBezTo>
                  <a:cubicBezTo>
                    <a:pt x="3773443" y="5683732"/>
                    <a:pt x="3777380" y="5683611"/>
                    <a:pt x="3781342" y="5683548"/>
                  </a:cubicBezTo>
                  <a:cubicBezTo>
                    <a:pt x="3781018" y="5684259"/>
                    <a:pt x="3780631" y="5684920"/>
                    <a:pt x="3780364" y="5685669"/>
                  </a:cubicBezTo>
                  <a:close/>
                  <a:moveTo>
                    <a:pt x="3768217" y="2496096"/>
                  </a:moveTo>
                  <a:cubicBezTo>
                    <a:pt x="3767131" y="2552039"/>
                    <a:pt x="3766667" y="2607995"/>
                    <a:pt x="3766191" y="2663952"/>
                  </a:cubicBezTo>
                  <a:cubicBezTo>
                    <a:pt x="3765727" y="2717298"/>
                    <a:pt x="3766419" y="2770784"/>
                    <a:pt x="3764413" y="2824099"/>
                  </a:cubicBezTo>
                  <a:cubicBezTo>
                    <a:pt x="3763841" y="2839192"/>
                    <a:pt x="3762806" y="2853956"/>
                    <a:pt x="3762216" y="2868631"/>
                  </a:cubicBezTo>
                  <a:cubicBezTo>
                    <a:pt x="3760089" y="2871323"/>
                    <a:pt x="3759555" y="2875038"/>
                    <a:pt x="3761924" y="2877940"/>
                  </a:cubicBezTo>
                  <a:cubicBezTo>
                    <a:pt x="3761670" y="2888672"/>
                    <a:pt x="3761740" y="2899384"/>
                    <a:pt x="3762590" y="2910160"/>
                  </a:cubicBezTo>
                  <a:cubicBezTo>
                    <a:pt x="3762133" y="2914046"/>
                    <a:pt x="3761625" y="2917920"/>
                    <a:pt x="3761270" y="2921844"/>
                  </a:cubicBezTo>
                  <a:cubicBezTo>
                    <a:pt x="3738918" y="2917431"/>
                    <a:pt x="3716324" y="2917151"/>
                    <a:pt x="3693553" y="2917640"/>
                  </a:cubicBezTo>
                  <a:cubicBezTo>
                    <a:pt x="3683101" y="2894666"/>
                    <a:pt x="3689216" y="2861341"/>
                    <a:pt x="3697871" y="2840374"/>
                  </a:cubicBezTo>
                  <a:cubicBezTo>
                    <a:pt x="3699840" y="2835611"/>
                    <a:pt x="3696582" y="2828131"/>
                    <a:pt x="3691229" y="2827127"/>
                  </a:cubicBezTo>
                  <a:cubicBezTo>
                    <a:pt x="3688772" y="2826670"/>
                    <a:pt x="3686314" y="2826207"/>
                    <a:pt x="3683857" y="2825743"/>
                  </a:cubicBezTo>
                  <a:cubicBezTo>
                    <a:pt x="3672573" y="2823629"/>
                    <a:pt x="3665931" y="2838221"/>
                    <a:pt x="3673868" y="2843669"/>
                  </a:cubicBezTo>
                  <a:cubicBezTo>
                    <a:pt x="3665651" y="2865539"/>
                    <a:pt x="3660476" y="2895358"/>
                    <a:pt x="3667887" y="2918256"/>
                  </a:cubicBezTo>
                  <a:cubicBezTo>
                    <a:pt x="3662787" y="2918371"/>
                    <a:pt x="3657688" y="2918440"/>
                    <a:pt x="3652577" y="2918460"/>
                  </a:cubicBezTo>
                  <a:cubicBezTo>
                    <a:pt x="3651808" y="2917012"/>
                    <a:pt x="3650653" y="2915666"/>
                    <a:pt x="3648640" y="2914681"/>
                  </a:cubicBezTo>
                  <a:cubicBezTo>
                    <a:pt x="3620738" y="2900984"/>
                    <a:pt x="3655923" y="2833928"/>
                    <a:pt x="3652951" y="2808236"/>
                  </a:cubicBezTo>
                  <a:cubicBezTo>
                    <a:pt x="3651421" y="2795085"/>
                    <a:pt x="3631869" y="2799803"/>
                    <a:pt x="3633044" y="2812630"/>
                  </a:cubicBezTo>
                  <a:cubicBezTo>
                    <a:pt x="3634498" y="2828556"/>
                    <a:pt x="3609962" y="2887757"/>
                    <a:pt x="3617887" y="2917005"/>
                  </a:cubicBezTo>
                  <a:cubicBezTo>
                    <a:pt x="3601929" y="2915589"/>
                    <a:pt x="3586118" y="2913557"/>
                    <a:pt x="3570446" y="2912884"/>
                  </a:cubicBezTo>
                  <a:cubicBezTo>
                    <a:pt x="3563131" y="2791205"/>
                    <a:pt x="3574973" y="2666517"/>
                    <a:pt x="3570662" y="2544978"/>
                  </a:cubicBezTo>
                  <a:cubicBezTo>
                    <a:pt x="3569512" y="2512498"/>
                    <a:pt x="3576713" y="2450617"/>
                    <a:pt x="3561600" y="2408872"/>
                  </a:cubicBezTo>
                  <a:cubicBezTo>
                    <a:pt x="3579952" y="2404897"/>
                    <a:pt x="3597744" y="2399233"/>
                    <a:pt x="3615353" y="2392673"/>
                  </a:cubicBezTo>
                  <a:cubicBezTo>
                    <a:pt x="3638651" y="2383999"/>
                    <a:pt x="3672884" y="2375592"/>
                    <a:pt x="3690308" y="2354929"/>
                  </a:cubicBezTo>
                  <a:cubicBezTo>
                    <a:pt x="3690702" y="2355183"/>
                    <a:pt x="3690994" y="2355481"/>
                    <a:pt x="3691394" y="2355735"/>
                  </a:cubicBezTo>
                  <a:cubicBezTo>
                    <a:pt x="3703662" y="2363609"/>
                    <a:pt x="3718902" y="2358726"/>
                    <a:pt x="3726872" y="2348744"/>
                  </a:cubicBezTo>
                  <a:cubicBezTo>
                    <a:pt x="3773373" y="2352668"/>
                    <a:pt x="3768693" y="2471680"/>
                    <a:pt x="3768217" y="2496096"/>
                  </a:cubicBezTo>
                  <a:close/>
                  <a:moveTo>
                    <a:pt x="3543827" y="2364187"/>
                  </a:moveTo>
                  <a:cubicBezTo>
                    <a:pt x="3549281" y="2362669"/>
                    <a:pt x="3549211" y="2353481"/>
                    <a:pt x="3542957" y="2353741"/>
                  </a:cubicBezTo>
                  <a:cubicBezTo>
                    <a:pt x="3526770" y="2354402"/>
                    <a:pt x="3530149" y="2352890"/>
                    <a:pt x="3516731" y="2361723"/>
                  </a:cubicBezTo>
                  <a:cubicBezTo>
                    <a:pt x="3512553" y="2364473"/>
                    <a:pt x="3510362" y="2371553"/>
                    <a:pt x="3514839" y="2375052"/>
                  </a:cubicBezTo>
                  <a:cubicBezTo>
                    <a:pt x="3477831" y="2390533"/>
                    <a:pt x="3470097" y="2424785"/>
                    <a:pt x="3468116" y="2468613"/>
                  </a:cubicBezTo>
                  <a:cubicBezTo>
                    <a:pt x="3463893" y="2561888"/>
                    <a:pt x="3477183" y="2655436"/>
                    <a:pt x="3480625" y="2748546"/>
                  </a:cubicBezTo>
                  <a:cubicBezTo>
                    <a:pt x="3482257" y="2792736"/>
                    <a:pt x="3480327" y="2837249"/>
                    <a:pt x="3478409" y="2881395"/>
                  </a:cubicBezTo>
                  <a:cubicBezTo>
                    <a:pt x="3477285" y="2907379"/>
                    <a:pt x="3472408" y="2930632"/>
                    <a:pt x="3474535" y="2954331"/>
                  </a:cubicBezTo>
                  <a:cubicBezTo>
                    <a:pt x="3456184" y="2968332"/>
                    <a:pt x="3440296" y="2983693"/>
                    <a:pt x="3436626" y="3009963"/>
                  </a:cubicBezTo>
                  <a:cubicBezTo>
                    <a:pt x="3428809" y="3065932"/>
                    <a:pt x="3435051" y="3126136"/>
                    <a:pt x="3435013" y="3182575"/>
                  </a:cubicBezTo>
                  <a:cubicBezTo>
                    <a:pt x="3434924" y="3327768"/>
                    <a:pt x="3433051" y="3472897"/>
                    <a:pt x="3435699" y="3618077"/>
                  </a:cubicBezTo>
                  <a:cubicBezTo>
                    <a:pt x="3435940" y="3631311"/>
                    <a:pt x="3436315" y="3644557"/>
                    <a:pt x="3436607" y="3657790"/>
                  </a:cubicBezTo>
                  <a:cubicBezTo>
                    <a:pt x="3435648" y="3695172"/>
                    <a:pt x="3434943" y="3732574"/>
                    <a:pt x="3434734" y="3770039"/>
                  </a:cubicBezTo>
                  <a:cubicBezTo>
                    <a:pt x="3434460" y="3820064"/>
                    <a:pt x="3435362" y="3870045"/>
                    <a:pt x="3436886" y="3920013"/>
                  </a:cubicBezTo>
                  <a:cubicBezTo>
                    <a:pt x="3432702" y="4050747"/>
                    <a:pt x="3431381" y="4180846"/>
                    <a:pt x="3436289" y="4311796"/>
                  </a:cubicBezTo>
                  <a:cubicBezTo>
                    <a:pt x="3438905" y="4381373"/>
                    <a:pt x="3443643" y="4451076"/>
                    <a:pt x="3446754" y="4520787"/>
                  </a:cubicBezTo>
                  <a:cubicBezTo>
                    <a:pt x="3445649" y="4523359"/>
                    <a:pt x="3444976" y="4526330"/>
                    <a:pt x="3444976" y="4529785"/>
                  </a:cubicBezTo>
                  <a:cubicBezTo>
                    <a:pt x="3444855" y="4581715"/>
                    <a:pt x="3445268" y="4633645"/>
                    <a:pt x="3445840" y="4685569"/>
                  </a:cubicBezTo>
                  <a:cubicBezTo>
                    <a:pt x="3444417" y="4685137"/>
                    <a:pt x="3443008" y="4684649"/>
                    <a:pt x="3441528" y="4684420"/>
                  </a:cubicBezTo>
                  <a:cubicBezTo>
                    <a:pt x="3417982" y="4680896"/>
                    <a:pt x="3393687" y="4677486"/>
                    <a:pt x="3369119" y="4674565"/>
                  </a:cubicBezTo>
                  <a:cubicBezTo>
                    <a:pt x="3367208" y="4670272"/>
                    <a:pt x="3365265" y="4665986"/>
                    <a:pt x="3363296" y="4661725"/>
                  </a:cubicBezTo>
                  <a:cubicBezTo>
                    <a:pt x="3357949" y="4650124"/>
                    <a:pt x="3341211" y="4659191"/>
                    <a:pt x="3345897" y="4670723"/>
                  </a:cubicBezTo>
                  <a:cubicBezTo>
                    <a:pt x="3346075" y="4671167"/>
                    <a:pt x="3346253" y="4671606"/>
                    <a:pt x="3346443" y="4672044"/>
                  </a:cubicBezTo>
                  <a:cubicBezTo>
                    <a:pt x="3310178" y="4668342"/>
                    <a:pt x="3273571" y="4666227"/>
                    <a:pt x="3237820" y="4667243"/>
                  </a:cubicBezTo>
                  <a:cubicBezTo>
                    <a:pt x="3235229" y="4633855"/>
                    <a:pt x="3234054" y="4600035"/>
                    <a:pt x="3225520" y="4567523"/>
                  </a:cubicBezTo>
                  <a:cubicBezTo>
                    <a:pt x="3223374" y="4559344"/>
                    <a:pt x="3213519" y="4555845"/>
                    <a:pt x="3206984" y="4561592"/>
                  </a:cubicBezTo>
                  <a:cubicBezTo>
                    <a:pt x="3203625" y="4564545"/>
                    <a:pt x="3200273" y="4567491"/>
                    <a:pt x="3196907" y="4570450"/>
                  </a:cubicBezTo>
                  <a:cubicBezTo>
                    <a:pt x="3187960" y="4578318"/>
                    <a:pt x="3196685" y="4590097"/>
                    <a:pt x="3206178" y="4588579"/>
                  </a:cubicBezTo>
                  <a:cubicBezTo>
                    <a:pt x="3210064" y="4615167"/>
                    <a:pt x="3212083" y="4641932"/>
                    <a:pt x="3217284" y="4668285"/>
                  </a:cubicBezTo>
                  <a:cubicBezTo>
                    <a:pt x="3212534" y="4668596"/>
                    <a:pt x="3207734" y="4668767"/>
                    <a:pt x="3203028" y="4669205"/>
                  </a:cubicBezTo>
                  <a:cubicBezTo>
                    <a:pt x="3172682" y="4672031"/>
                    <a:pt x="3139020" y="4662868"/>
                    <a:pt x="3108445" y="4662976"/>
                  </a:cubicBezTo>
                  <a:cubicBezTo>
                    <a:pt x="3113011" y="4639703"/>
                    <a:pt x="3110528" y="4617370"/>
                    <a:pt x="3109283" y="4593107"/>
                  </a:cubicBezTo>
                  <a:cubicBezTo>
                    <a:pt x="3106896" y="4546727"/>
                    <a:pt x="3109010" y="4499489"/>
                    <a:pt x="3109309" y="4453051"/>
                  </a:cubicBezTo>
                  <a:cubicBezTo>
                    <a:pt x="3109468" y="4428794"/>
                    <a:pt x="3109836" y="4404664"/>
                    <a:pt x="3110134" y="4380611"/>
                  </a:cubicBezTo>
                  <a:cubicBezTo>
                    <a:pt x="3118275" y="4408125"/>
                    <a:pt x="3117742" y="4436275"/>
                    <a:pt x="3118618" y="4465066"/>
                  </a:cubicBezTo>
                  <a:cubicBezTo>
                    <a:pt x="3119018" y="4478147"/>
                    <a:pt x="3138449" y="4479550"/>
                    <a:pt x="3139166" y="4466126"/>
                  </a:cubicBezTo>
                  <a:cubicBezTo>
                    <a:pt x="3141122" y="4429334"/>
                    <a:pt x="3139694" y="4394936"/>
                    <a:pt x="3126009" y="4360284"/>
                  </a:cubicBezTo>
                  <a:cubicBezTo>
                    <a:pt x="3122999" y="4352664"/>
                    <a:pt x="3115329" y="4353052"/>
                    <a:pt x="3110369" y="4357166"/>
                  </a:cubicBezTo>
                  <a:cubicBezTo>
                    <a:pt x="3110979" y="4291336"/>
                    <a:pt x="3110369" y="4225899"/>
                    <a:pt x="3102597" y="4159656"/>
                  </a:cubicBezTo>
                  <a:cubicBezTo>
                    <a:pt x="3090652" y="4057935"/>
                    <a:pt x="3095986" y="3954589"/>
                    <a:pt x="3088506" y="3852494"/>
                  </a:cubicBezTo>
                  <a:cubicBezTo>
                    <a:pt x="3080759" y="3746639"/>
                    <a:pt x="3079997" y="3642683"/>
                    <a:pt x="3082283" y="3536588"/>
                  </a:cubicBezTo>
                  <a:cubicBezTo>
                    <a:pt x="3086760" y="3328784"/>
                    <a:pt x="3081616" y="3120605"/>
                    <a:pt x="3082220" y="2912751"/>
                  </a:cubicBezTo>
                  <a:cubicBezTo>
                    <a:pt x="3082518" y="2811354"/>
                    <a:pt x="3078543" y="2713462"/>
                    <a:pt x="3066427" y="2612758"/>
                  </a:cubicBezTo>
                  <a:cubicBezTo>
                    <a:pt x="3056070" y="2526614"/>
                    <a:pt x="3046939" y="2435174"/>
                    <a:pt x="3055848" y="2347912"/>
                  </a:cubicBezTo>
                  <a:cubicBezTo>
                    <a:pt x="3060623" y="2347271"/>
                    <a:pt x="3065418" y="2346737"/>
                    <a:pt x="3070186" y="2346020"/>
                  </a:cubicBezTo>
                  <a:cubicBezTo>
                    <a:pt x="3082963" y="2344210"/>
                    <a:pt x="3089516" y="2332285"/>
                    <a:pt x="3091402" y="2320950"/>
                  </a:cubicBezTo>
                  <a:cubicBezTo>
                    <a:pt x="3101657" y="2259444"/>
                    <a:pt x="3091097" y="2194763"/>
                    <a:pt x="3090583" y="2132641"/>
                  </a:cubicBezTo>
                  <a:cubicBezTo>
                    <a:pt x="3090322" y="2100967"/>
                    <a:pt x="3090646" y="2069388"/>
                    <a:pt x="3088106" y="2037791"/>
                  </a:cubicBezTo>
                  <a:cubicBezTo>
                    <a:pt x="3085795" y="2009044"/>
                    <a:pt x="3094526" y="2012918"/>
                    <a:pt x="3116389" y="2003120"/>
                  </a:cubicBezTo>
                  <a:cubicBezTo>
                    <a:pt x="3130607" y="1996751"/>
                    <a:pt x="3137338" y="1980317"/>
                    <a:pt x="3141459" y="1966772"/>
                  </a:cubicBezTo>
                  <a:cubicBezTo>
                    <a:pt x="3151911" y="1932374"/>
                    <a:pt x="3175234" y="1928552"/>
                    <a:pt x="3199472" y="1911699"/>
                  </a:cubicBezTo>
                  <a:cubicBezTo>
                    <a:pt x="3210172" y="1904263"/>
                    <a:pt x="3217678" y="1895373"/>
                    <a:pt x="3222974" y="1885537"/>
                  </a:cubicBezTo>
                  <a:cubicBezTo>
                    <a:pt x="3295383" y="1888451"/>
                    <a:pt x="3370243" y="1917014"/>
                    <a:pt x="3443541" y="1911807"/>
                  </a:cubicBezTo>
                  <a:cubicBezTo>
                    <a:pt x="3444303" y="1914785"/>
                    <a:pt x="3445090" y="1917744"/>
                    <a:pt x="3446170" y="1920570"/>
                  </a:cubicBezTo>
                  <a:cubicBezTo>
                    <a:pt x="3407568" y="1919376"/>
                    <a:pt x="3368681" y="1920500"/>
                    <a:pt x="3330301" y="1921414"/>
                  </a:cubicBezTo>
                  <a:cubicBezTo>
                    <a:pt x="3279343" y="1922627"/>
                    <a:pt x="3230397" y="1936762"/>
                    <a:pt x="3179425" y="1937892"/>
                  </a:cubicBezTo>
                  <a:cubicBezTo>
                    <a:pt x="3170047" y="1938102"/>
                    <a:pt x="3169126" y="1951875"/>
                    <a:pt x="3178670" y="1952567"/>
                  </a:cubicBezTo>
                  <a:cubicBezTo>
                    <a:pt x="3229317" y="1956250"/>
                    <a:pt x="3278600" y="1942191"/>
                    <a:pt x="3329273" y="1941264"/>
                  </a:cubicBezTo>
                  <a:cubicBezTo>
                    <a:pt x="3373126" y="1940458"/>
                    <a:pt x="3416992" y="1944109"/>
                    <a:pt x="3460781" y="1943385"/>
                  </a:cubicBezTo>
                  <a:cubicBezTo>
                    <a:pt x="3472364" y="1955418"/>
                    <a:pt x="3484606" y="1959705"/>
                    <a:pt x="3502463" y="1962035"/>
                  </a:cubicBezTo>
                  <a:cubicBezTo>
                    <a:pt x="3512331" y="1963318"/>
                    <a:pt x="3531101" y="1951113"/>
                    <a:pt x="3527666" y="1972792"/>
                  </a:cubicBezTo>
                  <a:cubicBezTo>
                    <a:pt x="3524694" y="1991569"/>
                    <a:pt x="3527755" y="1999259"/>
                    <a:pt x="3534409" y="2016633"/>
                  </a:cubicBezTo>
                  <a:cubicBezTo>
                    <a:pt x="3538645" y="2027694"/>
                    <a:pt x="3554012" y="2033835"/>
                    <a:pt x="3564934" y="2030933"/>
                  </a:cubicBezTo>
                  <a:cubicBezTo>
                    <a:pt x="3621538" y="2015909"/>
                    <a:pt x="3637057" y="2035124"/>
                    <a:pt x="3645846" y="2088343"/>
                  </a:cubicBezTo>
                  <a:cubicBezTo>
                    <a:pt x="3653307" y="2133555"/>
                    <a:pt x="3661435" y="2178577"/>
                    <a:pt x="3664305" y="2224385"/>
                  </a:cubicBezTo>
                  <a:cubicBezTo>
                    <a:pt x="3666185" y="2254364"/>
                    <a:pt x="3657511" y="2289441"/>
                    <a:pt x="3664712" y="2318232"/>
                  </a:cubicBezTo>
                  <a:cubicBezTo>
                    <a:pt x="3622268" y="2324512"/>
                    <a:pt x="3585057" y="2352675"/>
                    <a:pt x="3543827" y="2364187"/>
                  </a:cubicBezTo>
                  <a:close/>
                  <a:moveTo>
                    <a:pt x="3524211" y="2429859"/>
                  </a:moveTo>
                  <a:cubicBezTo>
                    <a:pt x="3528326" y="2423864"/>
                    <a:pt x="3533819" y="2418778"/>
                    <a:pt x="3541458" y="2415076"/>
                  </a:cubicBezTo>
                  <a:cubicBezTo>
                    <a:pt x="3541979" y="2417743"/>
                    <a:pt x="3542366" y="2420473"/>
                    <a:pt x="3542690" y="2423236"/>
                  </a:cubicBezTo>
                  <a:cubicBezTo>
                    <a:pt x="3535787" y="2422823"/>
                    <a:pt x="3528993" y="2425033"/>
                    <a:pt x="3524211" y="2429859"/>
                  </a:cubicBezTo>
                  <a:close/>
                  <a:moveTo>
                    <a:pt x="3530714" y="5219223"/>
                  </a:moveTo>
                  <a:cubicBezTo>
                    <a:pt x="3529622" y="5187530"/>
                    <a:pt x="3528371" y="5155838"/>
                    <a:pt x="3527018" y="5124145"/>
                  </a:cubicBezTo>
                  <a:cubicBezTo>
                    <a:pt x="3529691" y="5156676"/>
                    <a:pt x="3532200" y="5188915"/>
                    <a:pt x="3534276" y="5220976"/>
                  </a:cubicBezTo>
                  <a:cubicBezTo>
                    <a:pt x="3533101" y="5220284"/>
                    <a:pt x="3531920" y="5219693"/>
                    <a:pt x="3530714" y="5219223"/>
                  </a:cubicBezTo>
                  <a:close/>
                  <a:moveTo>
                    <a:pt x="3496138" y="4836839"/>
                  </a:moveTo>
                  <a:cubicBezTo>
                    <a:pt x="3495109" y="4804467"/>
                    <a:pt x="3494087" y="4772101"/>
                    <a:pt x="3493160" y="4739722"/>
                  </a:cubicBezTo>
                  <a:cubicBezTo>
                    <a:pt x="3499250" y="4670005"/>
                    <a:pt x="3498316" y="4599952"/>
                    <a:pt x="3495205" y="4529905"/>
                  </a:cubicBezTo>
                  <a:cubicBezTo>
                    <a:pt x="3498634" y="4527499"/>
                    <a:pt x="3501301" y="4524051"/>
                    <a:pt x="3502793" y="4519542"/>
                  </a:cubicBezTo>
                  <a:cubicBezTo>
                    <a:pt x="3504717" y="4597317"/>
                    <a:pt x="3506958" y="4675085"/>
                    <a:pt x="3509816" y="4752879"/>
                  </a:cubicBezTo>
                  <a:cubicBezTo>
                    <a:pt x="3510946" y="4783683"/>
                    <a:pt x="3511918" y="4814658"/>
                    <a:pt x="3512908" y="4845704"/>
                  </a:cubicBezTo>
                  <a:cubicBezTo>
                    <a:pt x="3508495" y="4840878"/>
                    <a:pt x="3502488" y="4837887"/>
                    <a:pt x="3496138" y="4836839"/>
                  </a:cubicBezTo>
                  <a:close/>
                  <a:moveTo>
                    <a:pt x="3489699" y="3925068"/>
                  </a:moveTo>
                  <a:cubicBezTo>
                    <a:pt x="3488550" y="3896061"/>
                    <a:pt x="3487388" y="3867048"/>
                    <a:pt x="3486277" y="3838054"/>
                  </a:cubicBezTo>
                  <a:cubicBezTo>
                    <a:pt x="3486423" y="3833717"/>
                    <a:pt x="3486556" y="3829367"/>
                    <a:pt x="3486702" y="3825024"/>
                  </a:cubicBezTo>
                  <a:cubicBezTo>
                    <a:pt x="3487508" y="3858367"/>
                    <a:pt x="3488715" y="3891705"/>
                    <a:pt x="3490017" y="3925036"/>
                  </a:cubicBezTo>
                  <a:cubicBezTo>
                    <a:pt x="3489909" y="3925042"/>
                    <a:pt x="3489807" y="3925055"/>
                    <a:pt x="3489699" y="3925068"/>
                  </a:cubicBezTo>
                  <a:close/>
                  <a:moveTo>
                    <a:pt x="3453739" y="5401113"/>
                  </a:moveTo>
                  <a:cubicBezTo>
                    <a:pt x="3452761" y="5402567"/>
                    <a:pt x="3452037" y="5404021"/>
                    <a:pt x="3451167" y="5405469"/>
                  </a:cubicBezTo>
                  <a:cubicBezTo>
                    <a:pt x="3449307" y="5375046"/>
                    <a:pt x="3447103" y="5344680"/>
                    <a:pt x="3444487" y="5314080"/>
                  </a:cubicBezTo>
                  <a:cubicBezTo>
                    <a:pt x="3446487" y="5313514"/>
                    <a:pt x="3448323" y="5312333"/>
                    <a:pt x="3449593" y="5310663"/>
                  </a:cubicBezTo>
                  <a:cubicBezTo>
                    <a:pt x="3449904" y="5313171"/>
                    <a:pt x="3450094" y="5315673"/>
                    <a:pt x="3450437" y="5318182"/>
                  </a:cubicBezTo>
                  <a:cubicBezTo>
                    <a:pt x="3450958" y="5321973"/>
                    <a:pt x="3452336" y="5324957"/>
                    <a:pt x="3454196" y="5327338"/>
                  </a:cubicBezTo>
                  <a:cubicBezTo>
                    <a:pt x="3454146" y="5351932"/>
                    <a:pt x="3453999" y="5376519"/>
                    <a:pt x="3453739" y="5401113"/>
                  </a:cubicBezTo>
                  <a:close/>
                  <a:moveTo>
                    <a:pt x="3439306" y="5275961"/>
                  </a:moveTo>
                  <a:cubicBezTo>
                    <a:pt x="3434346" y="5268963"/>
                    <a:pt x="3422122" y="5273935"/>
                    <a:pt x="3422211" y="5282025"/>
                  </a:cubicBezTo>
                  <a:cubicBezTo>
                    <a:pt x="3422884" y="5338654"/>
                    <a:pt x="3425825" y="5395004"/>
                    <a:pt x="3427514" y="5451627"/>
                  </a:cubicBezTo>
                  <a:cubicBezTo>
                    <a:pt x="3424154" y="5455323"/>
                    <a:pt x="3421132" y="5459285"/>
                    <a:pt x="3418738" y="5463755"/>
                  </a:cubicBezTo>
                  <a:cubicBezTo>
                    <a:pt x="3411347" y="5477560"/>
                    <a:pt x="3414020" y="5496572"/>
                    <a:pt x="3428422" y="5504110"/>
                  </a:cubicBezTo>
                  <a:cubicBezTo>
                    <a:pt x="3428523" y="5515521"/>
                    <a:pt x="3428790" y="5526893"/>
                    <a:pt x="3428657" y="5538349"/>
                  </a:cubicBezTo>
                  <a:cubicBezTo>
                    <a:pt x="3428422" y="5558116"/>
                    <a:pt x="3440842" y="5721350"/>
                    <a:pt x="3427177" y="5752020"/>
                  </a:cubicBezTo>
                  <a:cubicBezTo>
                    <a:pt x="3426002" y="5749480"/>
                    <a:pt x="3423983" y="5747340"/>
                    <a:pt x="3420840" y="5746438"/>
                  </a:cubicBezTo>
                  <a:cubicBezTo>
                    <a:pt x="3393351" y="5738514"/>
                    <a:pt x="3403384" y="5561355"/>
                    <a:pt x="3402787" y="5532145"/>
                  </a:cubicBezTo>
                  <a:cubicBezTo>
                    <a:pt x="3401815" y="5484945"/>
                    <a:pt x="3402209" y="5437701"/>
                    <a:pt x="3402317" y="5390476"/>
                  </a:cubicBezTo>
                  <a:cubicBezTo>
                    <a:pt x="3402965" y="5390546"/>
                    <a:pt x="3403606" y="5390565"/>
                    <a:pt x="3404254" y="5390642"/>
                  </a:cubicBezTo>
                  <a:cubicBezTo>
                    <a:pt x="3415252" y="5391918"/>
                    <a:pt x="3418135" y="5374951"/>
                    <a:pt x="3407810" y="5371750"/>
                  </a:cubicBezTo>
                  <a:cubicBezTo>
                    <a:pt x="3405968" y="5371179"/>
                    <a:pt x="3404127" y="5370728"/>
                    <a:pt x="3402285" y="5370207"/>
                  </a:cubicBezTo>
                  <a:cubicBezTo>
                    <a:pt x="3402272" y="5336311"/>
                    <a:pt x="3402056" y="5302415"/>
                    <a:pt x="3400825" y="5268550"/>
                  </a:cubicBezTo>
                  <a:cubicBezTo>
                    <a:pt x="3400425" y="5257622"/>
                    <a:pt x="3384067" y="5256390"/>
                    <a:pt x="3383603" y="5267661"/>
                  </a:cubicBezTo>
                  <a:cubicBezTo>
                    <a:pt x="3382276" y="5300186"/>
                    <a:pt x="3381406" y="5332761"/>
                    <a:pt x="3380720" y="5365349"/>
                  </a:cubicBezTo>
                  <a:cubicBezTo>
                    <a:pt x="3358210" y="5361476"/>
                    <a:pt x="3335724" y="5361101"/>
                    <a:pt x="3313182" y="5362575"/>
                  </a:cubicBezTo>
                  <a:cubicBezTo>
                    <a:pt x="3309588" y="5325884"/>
                    <a:pt x="3304559" y="5289346"/>
                    <a:pt x="3298564" y="5253202"/>
                  </a:cubicBezTo>
                  <a:cubicBezTo>
                    <a:pt x="3347015" y="5250865"/>
                    <a:pt x="3396411" y="5250395"/>
                    <a:pt x="3444849" y="5246116"/>
                  </a:cubicBezTo>
                  <a:cubicBezTo>
                    <a:pt x="3445243" y="5259889"/>
                    <a:pt x="3445897" y="5273662"/>
                    <a:pt x="3447078" y="5287435"/>
                  </a:cubicBezTo>
                  <a:cubicBezTo>
                    <a:pt x="3445611" y="5284660"/>
                    <a:pt x="3443401" y="5281733"/>
                    <a:pt x="3439306" y="5275961"/>
                  </a:cubicBezTo>
                  <a:close/>
                  <a:moveTo>
                    <a:pt x="3415493" y="5220747"/>
                  </a:moveTo>
                  <a:cubicBezTo>
                    <a:pt x="3391344" y="5222481"/>
                    <a:pt x="3362331" y="5224068"/>
                    <a:pt x="3336099" y="5225376"/>
                  </a:cubicBezTo>
                  <a:cubicBezTo>
                    <a:pt x="3362356" y="5222601"/>
                    <a:pt x="3388760" y="5220658"/>
                    <a:pt x="3415493" y="5220747"/>
                  </a:cubicBezTo>
                  <a:close/>
                  <a:moveTo>
                    <a:pt x="3116624" y="5192312"/>
                  </a:moveTo>
                  <a:cubicBezTo>
                    <a:pt x="3115989" y="5133454"/>
                    <a:pt x="3116980" y="5074570"/>
                    <a:pt x="3114897" y="5015750"/>
                  </a:cubicBezTo>
                  <a:cubicBezTo>
                    <a:pt x="3113258" y="4969484"/>
                    <a:pt x="3107734" y="4923618"/>
                    <a:pt x="3104368" y="4877562"/>
                  </a:cubicBezTo>
                  <a:cubicBezTo>
                    <a:pt x="3104597" y="4839417"/>
                    <a:pt x="3104343" y="4801241"/>
                    <a:pt x="3104026" y="4763090"/>
                  </a:cubicBezTo>
                  <a:cubicBezTo>
                    <a:pt x="3104661" y="4747799"/>
                    <a:pt x="3103816" y="4733353"/>
                    <a:pt x="3103816" y="4719173"/>
                  </a:cubicBezTo>
                  <a:lnTo>
                    <a:pt x="3103816" y="4716818"/>
                  </a:lnTo>
                  <a:cubicBezTo>
                    <a:pt x="3116351" y="4715910"/>
                    <a:pt x="3133223" y="4720647"/>
                    <a:pt x="3149098" y="4723574"/>
                  </a:cubicBezTo>
                  <a:cubicBezTo>
                    <a:pt x="3181445" y="4729543"/>
                    <a:pt x="3220948" y="4718043"/>
                    <a:pt x="3253066" y="4716456"/>
                  </a:cubicBezTo>
                  <a:cubicBezTo>
                    <a:pt x="3310147" y="4713636"/>
                    <a:pt x="3366465" y="4725365"/>
                    <a:pt x="3423716" y="4725416"/>
                  </a:cubicBezTo>
                  <a:cubicBezTo>
                    <a:pt x="3430612" y="4768811"/>
                    <a:pt x="3423793" y="4815598"/>
                    <a:pt x="3426180" y="4859254"/>
                  </a:cubicBezTo>
                  <a:cubicBezTo>
                    <a:pt x="3429127" y="4912944"/>
                    <a:pt x="3438023" y="4966303"/>
                    <a:pt x="3444068" y="5019694"/>
                  </a:cubicBezTo>
                  <a:cubicBezTo>
                    <a:pt x="3446665" y="5042642"/>
                    <a:pt x="3448538" y="5065623"/>
                    <a:pt x="3450158" y="5088610"/>
                  </a:cubicBezTo>
                  <a:cubicBezTo>
                    <a:pt x="3447954" y="5122125"/>
                    <a:pt x="3445814" y="5155628"/>
                    <a:pt x="3444894" y="5189118"/>
                  </a:cubicBezTo>
                  <a:cubicBezTo>
                    <a:pt x="3431184" y="5189912"/>
                    <a:pt x="3417487" y="5190324"/>
                    <a:pt x="3403796" y="5190623"/>
                  </a:cubicBezTo>
                  <a:cubicBezTo>
                    <a:pt x="3312534" y="5172278"/>
                    <a:pt x="3201193" y="5140566"/>
                    <a:pt x="3116624" y="5192312"/>
                  </a:cubicBezTo>
                  <a:close/>
                  <a:moveTo>
                    <a:pt x="3289274" y="5481891"/>
                  </a:moveTo>
                  <a:cubicBezTo>
                    <a:pt x="3275723" y="5478875"/>
                    <a:pt x="3261271" y="5478710"/>
                    <a:pt x="3246107" y="5479243"/>
                  </a:cubicBezTo>
                  <a:cubicBezTo>
                    <a:pt x="3244678" y="5479294"/>
                    <a:pt x="3243103" y="5479415"/>
                    <a:pt x="3241497" y="5479548"/>
                  </a:cubicBezTo>
                  <a:cubicBezTo>
                    <a:pt x="3242424" y="5451132"/>
                    <a:pt x="3243529" y="5422703"/>
                    <a:pt x="3243668" y="5394363"/>
                  </a:cubicBezTo>
                  <a:cubicBezTo>
                    <a:pt x="3258502" y="5392566"/>
                    <a:pt x="3273298" y="5391003"/>
                    <a:pt x="3288087" y="5389803"/>
                  </a:cubicBezTo>
                  <a:cubicBezTo>
                    <a:pt x="3289534" y="5420531"/>
                    <a:pt x="3289871" y="5451201"/>
                    <a:pt x="3289274" y="5481891"/>
                  </a:cubicBezTo>
                  <a:close/>
                  <a:moveTo>
                    <a:pt x="3277342" y="5632469"/>
                  </a:moveTo>
                  <a:cubicBezTo>
                    <a:pt x="3264776" y="5628563"/>
                    <a:pt x="3252501" y="5624779"/>
                    <a:pt x="3240449" y="5620639"/>
                  </a:cubicBezTo>
                  <a:cubicBezTo>
                    <a:pt x="3240119" y="5585948"/>
                    <a:pt x="3239827" y="5551258"/>
                    <a:pt x="3240487" y="5516581"/>
                  </a:cubicBezTo>
                  <a:cubicBezTo>
                    <a:pt x="3240582" y="5511507"/>
                    <a:pt x="3240747" y="5506434"/>
                    <a:pt x="3240881" y="5501354"/>
                  </a:cubicBezTo>
                  <a:cubicBezTo>
                    <a:pt x="3257175" y="5500738"/>
                    <a:pt x="3273374" y="5501354"/>
                    <a:pt x="3288690" y="5505450"/>
                  </a:cubicBezTo>
                  <a:cubicBezTo>
                    <a:pt x="3287109" y="5547633"/>
                    <a:pt x="3283305" y="5589911"/>
                    <a:pt x="3277342" y="5632469"/>
                  </a:cubicBezTo>
                  <a:close/>
                  <a:moveTo>
                    <a:pt x="3230797" y="5255761"/>
                  </a:moveTo>
                  <a:cubicBezTo>
                    <a:pt x="3245802" y="5255520"/>
                    <a:pt x="3260820" y="5254910"/>
                    <a:pt x="3275844" y="5254180"/>
                  </a:cubicBezTo>
                  <a:cubicBezTo>
                    <a:pt x="3280848" y="5291347"/>
                    <a:pt x="3284575" y="5328240"/>
                    <a:pt x="3286944" y="5365013"/>
                  </a:cubicBezTo>
                  <a:cubicBezTo>
                    <a:pt x="3272491" y="5366689"/>
                    <a:pt x="3258007" y="5368810"/>
                    <a:pt x="3243459" y="5370982"/>
                  </a:cubicBezTo>
                  <a:cubicBezTo>
                    <a:pt x="3242760" y="5332272"/>
                    <a:pt x="3239681" y="5293772"/>
                    <a:pt x="3230797" y="5255761"/>
                  </a:cubicBezTo>
                  <a:close/>
                  <a:moveTo>
                    <a:pt x="3154533" y="5219630"/>
                  </a:moveTo>
                  <a:cubicBezTo>
                    <a:pt x="3146812" y="5219827"/>
                    <a:pt x="3143123" y="5226450"/>
                    <a:pt x="3143669" y="5232336"/>
                  </a:cubicBezTo>
                  <a:cubicBezTo>
                    <a:pt x="3136715" y="5232342"/>
                    <a:pt x="3129788" y="5232419"/>
                    <a:pt x="3122847" y="5232425"/>
                  </a:cubicBezTo>
                  <a:cubicBezTo>
                    <a:pt x="3120008" y="5232101"/>
                    <a:pt x="3117170" y="5231834"/>
                    <a:pt x="3114382" y="5231307"/>
                  </a:cubicBezTo>
                  <a:cubicBezTo>
                    <a:pt x="3116040" y="5228139"/>
                    <a:pt x="3117062" y="5224405"/>
                    <a:pt x="3116960" y="5219922"/>
                  </a:cubicBezTo>
                  <a:cubicBezTo>
                    <a:pt x="3116941" y="5218957"/>
                    <a:pt x="3116948" y="5217991"/>
                    <a:pt x="3116922" y="5217026"/>
                  </a:cubicBezTo>
                  <a:cubicBezTo>
                    <a:pt x="3118383" y="5216855"/>
                    <a:pt x="3119907" y="5216334"/>
                    <a:pt x="3121482" y="5215331"/>
                  </a:cubicBezTo>
                  <a:cubicBezTo>
                    <a:pt x="3170434" y="5184108"/>
                    <a:pt x="3225755" y="5185606"/>
                    <a:pt x="3281229" y="5195131"/>
                  </a:cubicBezTo>
                  <a:cubicBezTo>
                    <a:pt x="3275977" y="5194630"/>
                    <a:pt x="3270243" y="5197963"/>
                    <a:pt x="3269164" y="5203837"/>
                  </a:cubicBezTo>
                  <a:cubicBezTo>
                    <a:pt x="3231349" y="5210886"/>
                    <a:pt x="3193859" y="5218601"/>
                    <a:pt x="3154533" y="5219630"/>
                  </a:cubicBezTo>
                  <a:close/>
                  <a:moveTo>
                    <a:pt x="3223901" y="5373858"/>
                  </a:moveTo>
                  <a:cubicBezTo>
                    <a:pt x="3215220" y="5375103"/>
                    <a:pt x="3183997" y="5377345"/>
                    <a:pt x="3156546" y="5379726"/>
                  </a:cubicBezTo>
                  <a:cubicBezTo>
                    <a:pt x="3156502" y="5371858"/>
                    <a:pt x="3156445" y="5363991"/>
                    <a:pt x="3156400" y="5356123"/>
                  </a:cubicBezTo>
                  <a:cubicBezTo>
                    <a:pt x="3156210" y="5323217"/>
                    <a:pt x="3161156" y="5287676"/>
                    <a:pt x="3153987" y="5255260"/>
                  </a:cubicBezTo>
                  <a:cubicBezTo>
                    <a:pt x="3174225" y="5255602"/>
                    <a:pt x="3194450" y="5255914"/>
                    <a:pt x="3214687" y="5255780"/>
                  </a:cubicBezTo>
                  <a:cubicBezTo>
                    <a:pt x="3222866" y="5294718"/>
                    <a:pt x="3225552" y="5334069"/>
                    <a:pt x="3225679" y="5373598"/>
                  </a:cubicBezTo>
                  <a:cubicBezTo>
                    <a:pt x="3225082" y="5373687"/>
                    <a:pt x="3224491" y="5373776"/>
                    <a:pt x="3223901" y="5373858"/>
                  </a:cubicBezTo>
                  <a:close/>
                  <a:moveTo>
                    <a:pt x="3221799" y="5482062"/>
                  </a:moveTo>
                  <a:cubicBezTo>
                    <a:pt x="3201123" y="5485110"/>
                    <a:pt x="3176054" y="5488844"/>
                    <a:pt x="3157105" y="5485066"/>
                  </a:cubicBezTo>
                  <a:cubicBezTo>
                    <a:pt x="3156991" y="5458821"/>
                    <a:pt x="3156883" y="5432577"/>
                    <a:pt x="3156712" y="5406332"/>
                  </a:cubicBezTo>
                  <a:cubicBezTo>
                    <a:pt x="3165722" y="5405075"/>
                    <a:pt x="3174409" y="5403583"/>
                    <a:pt x="3182112" y="5402516"/>
                  </a:cubicBezTo>
                  <a:cubicBezTo>
                    <a:pt x="3196710" y="5400497"/>
                    <a:pt x="3211144" y="5398516"/>
                    <a:pt x="3225514" y="5396649"/>
                  </a:cubicBezTo>
                  <a:cubicBezTo>
                    <a:pt x="3224961" y="5425078"/>
                    <a:pt x="3223361" y="5453576"/>
                    <a:pt x="3221799" y="5482062"/>
                  </a:cubicBezTo>
                  <a:close/>
                  <a:moveTo>
                    <a:pt x="3067170" y="5232654"/>
                  </a:moveTo>
                  <a:cubicBezTo>
                    <a:pt x="3067323" y="5229910"/>
                    <a:pt x="3067411" y="5227154"/>
                    <a:pt x="3067583" y="5224411"/>
                  </a:cubicBezTo>
                  <a:cubicBezTo>
                    <a:pt x="3068459" y="5227580"/>
                    <a:pt x="3069920" y="5230279"/>
                    <a:pt x="3071723" y="5232634"/>
                  </a:cubicBezTo>
                  <a:cubicBezTo>
                    <a:pt x="3070205" y="5232654"/>
                    <a:pt x="3068681" y="5232628"/>
                    <a:pt x="3067170" y="5232654"/>
                  </a:cubicBezTo>
                  <a:close/>
                  <a:moveTo>
                    <a:pt x="3052235" y="4975656"/>
                  </a:moveTo>
                  <a:cubicBezTo>
                    <a:pt x="3052044" y="4980984"/>
                    <a:pt x="3051873" y="4986293"/>
                    <a:pt x="3051695" y="4991614"/>
                  </a:cubicBezTo>
                  <a:cubicBezTo>
                    <a:pt x="3043713" y="4991728"/>
                    <a:pt x="3035731" y="4991969"/>
                    <a:pt x="3027749" y="4992274"/>
                  </a:cubicBezTo>
                  <a:cubicBezTo>
                    <a:pt x="3027667" y="4988464"/>
                    <a:pt x="3025851" y="4984788"/>
                    <a:pt x="3022600" y="4982248"/>
                  </a:cubicBezTo>
                  <a:cubicBezTo>
                    <a:pt x="3017932" y="4978615"/>
                    <a:pt x="3015310" y="4973694"/>
                    <a:pt x="3015145" y="4967770"/>
                  </a:cubicBezTo>
                  <a:cubicBezTo>
                    <a:pt x="3014960" y="4961420"/>
                    <a:pt x="3010833" y="4955870"/>
                    <a:pt x="3004102" y="4955520"/>
                  </a:cubicBezTo>
                  <a:cubicBezTo>
                    <a:pt x="2998044" y="4955209"/>
                    <a:pt x="2991802" y="4960200"/>
                    <a:pt x="2991859" y="4966563"/>
                  </a:cubicBezTo>
                  <a:cubicBezTo>
                    <a:pt x="2991942" y="4976990"/>
                    <a:pt x="2995110" y="4985677"/>
                    <a:pt x="3000832" y="4993189"/>
                  </a:cubicBezTo>
                  <a:cubicBezTo>
                    <a:pt x="2988945" y="4993557"/>
                    <a:pt x="2977045" y="4993773"/>
                    <a:pt x="2965157" y="4993322"/>
                  </a:cubicBezTo>
                  <a:cubicBezTo>
                    <a:pt x="2947943" y="4992668"/>
                    <a:pt x="2933033" y="4988947"/>
                    <a:pt x="2917983" y="4988667"/>
                  </a:cubicBezTo>
                  <a:cubicBezTo>
                    <a:pt x="2916891" y="4968875"/>
                    <a:pt x="2915443" y="4949126"/>
                    <a:pt x="2913138" y="4929485"/>
                  </a:cubicBezTo>
                  <a:cubicBezTo>
                    <a:pt x="2923470" y="4926406"/>
                    <a:pt x="2933687" y="4918424"/>
                    <a:pt x="2942520" y="4909616"/>
                  </a:cubicBezTo>
                  <a:cubicBezTo>
                    <a:pt x="2956687" y="4928235"/>
                    <a:pt x="2983255" y="4920291"/>
                    <a:pt x="2987173" y="4897145"/>
                  </a:cubicBezTo>
                  <a:cubicBezTo>
                    <a:pt x="2988113" y="4891570"/>
                    <a:pt x="2988760" y="4885982"/>
                    <a:pt x="2989554" y="4880400"/>
                  </a:cubicBezTo>
                  <a:cubicBezTo>
                    <a:pt x="2993790" y="4893856"/>
                    <a:pt x="3000603" y="4905844"/>
                    <a:pt x="3012014" y="4914087"/>
                  </a:cubicBezTo>
                  <a:cubicBezTo>
                    <a:pt x="3019748" y="4919681"/>
                    <a:pt x="3028022" y="4919586"/>
                    <a:pt x="3035071" y="4916335"/>
                  </a:cubicBezTo>
                  <a:cubicBezTo>
                    <a:pt x="3039846" y="4921434"/>
                    <a:pt x="3046590" y="4924304"/>
                    <a:pt x="3053429" y="4924666"/>
                  </a:cubicBezTo>
                  <a:cubicBezTo>
                    <a:pt x="3053111" y="4941671"/>
                    <a:pt x="3052832" y="4958670"/>
                    <a:pt x="3052235" y="4975656"/>
                  </a:cubicBezTo>
                  <a:close/>
                  <a:moveTo>
                    <a:pt x="3045479" y="5200370"/>
                  </a:moveTo>
                  <a:cubicBezTo>
                    <a:pt x="3001911" y="5209228"/>
                    <a:pt x="2960401" y="5209463"/>
                    <a:pt x="2916999" y="5203755"/>
                  </a:cubicBezTo>
                  <a:cubicBezTo>
                    <a:pt x="2917767" y="5179250"/>
                    <a:pt x="2918561" y="5154714"/>
                    <a:pt x="2919177" y="5130158"/>
                  </a:cubicBezTo>
                  <a:cubicBezTo>
                    <a:pt x="2964383" y="5128799"/>
                    <a:pt x="3010382" y="5119903"/>
                    <a:pt x="3038240" y="5086356"/>
                  </a:cubicBezTo>
                  <a:cubicBezTo>
                    <a:pt x="3045587" y="5077523"/>
                    <a:pt x="3032791" y="5063636"/>
                    <a:pt x="3023266" y="5069751"/>
                  </a:cubicBezTo>
                  <a:cubicBezTo>
                    <a:pt x="2990640" y="5090687"/>
                    <a:pt x="2955918" y="5100046"/>
                    <a:pt x="2919666" y="5104015"/>
                  </a:cubicBezTo>
                  <a:cubicBezTo>
                    <a:pt x="2920206" y="5072627"/>
                    <a:pt x="2920104" y="5041284"/>
                    <a:pt x="2918942" y="5010054"/>
                  </a:cubicBezTo>
                  <a:cubicBezTo>
                    <a:pt x="2938526" y="5010086"/>
                    <a:pt x="2959569" y="5016741"/>
                    <a:pt x="2978073" y="5018036"/>
                  </a:cubicBezTo>
                  <a:cubicBezTo>
                    <a:pt x="3001962" y="5019700"/>
                    <a:pt x="3026594" y="5019909"/>
                    <a:pt x="3050876" y="5018989"/>
                  </a:cubicBezTo>
                  <a:cubicBezTo>
                    <a:pt x="3050114" y="5047608"/>
                    <a:pt x="3049784" y="5076126"/>
                    <a:pt x="3050952" y="5104517"/>
                  </a:cubicBezTo>
                  <a:cubicBezTo>
                    <a:pt x="3051162" y="5116182"/>
                    <a:pt x="3051949" y="5127859"/>
                    <a:pt x="3053067" y="5139543"/>
                  </a:cubicBezTo>
                  <a:cubicBezTo>
                    <a:pt x="3049854" y="5159743"/>
                    <a:pt x="3047358" y="5180025"/>
                    <a:pt x="3045479" y="5200370"/>
                  </a:cubicBezTo>
                  <a:close/>
                  <a:moveTo>
                    <a:pt x="3040030" y="5306872"/>
                  </a:moveTo>
                  <a:cubicBezTo>
                    <a:pt x="3000552" y="5296496"/>
                    <a:pt x="2956325" y="5303659"/>
                    <a:pt x="2915113" y="5306923"/>
                  </a:cubicBezTo>
                  <a:cubicBezTo>
                    <a:pt x="2915069" y="5281148"/>
                    <a:pt x="2915564" y="5255234"/>
                    <a:pt x="2916275" y="5229231"/>
                  </a:cubicBezTo>
                  <a:cubicBezTo>
                    <a:pt x="2957868" y="5237448"/>
                    <a:pt x="3002749" y="5240464"/>
                    <a:pt x="3043002" y="5231466"/>
                  </a:cubicBezTo>
                  <a:cubicBezTo>
                    <a:pt x="3041396" y="5256542"/>
                    <a:pt x="3040411" y="5281682"/>
                    <a:pt x="3040030" y="5306872"/>
                  </a:cubicBezTo>
                  <a:close/>
                  <a:moveTo>
                    <a:pt x="3040132" y="5554040"/>
                  </a:moveTo>
                  <a:cubicBezTo>
                    <a:pt x="3029724" y="5552573"/>
                    <a:pt x="3019196" y="5552090"/>
                    <a:pt x="3009900" y="5551436"/>
                  </a:cubicBezTo>
                  <a:cubicBezTo>
                    <a:pt x="2981318" y="5549430"/>
                    <a:pt x="2952445" y="5551678"/>
                    <a:pt x="2923749" y="5552313"/>
                  </a:cubicBezTo>
                  <a:cubicBezTo>
                    <a:pt x="2922085" y="5517540"/>
                    <a:pt x="2920225" y="5482774"/>
                    <a:pt x="2918326" y="5448014"/>
                  </a:cubicBezTo>
                  <a:cubicBezTo>
                    <a:pt x="2943485" y="5462720"/>
                    <a:pt x="2973666" y="5456980"/>
                    <a:pt x="3002838" y="5456466"/>
                  </a:cubicBezTo>
                  <a:cubicBezTo>
                    <a:pt x="3019228" y="5456180"/>
                    <a:pt x="3020815" y="5430970"/>
                    <a:pt x="3004165" y="5430837"/>
                  </a:cubicBezTo>
                  <a:cubicBezTo>
                    <a:pt x="2979864" y="5430646"/>
                    <a:pt x="2944914" y="5440819"/>
                    <a:pt x="2924822" y="5422912"/>
                  </a:cubicBezTo>
                  <a:cubicBezTo>
                    <a:pt x="2922352" y="5420709"/>
                    <a:pt x="2919577" y="5419896"/>
                    <a:pt x="2916853" y="5419769"/>
                  </a:cubicBezTo>
                  <a:cubicBezTo>
                    <a:pt x="2916542" y="5414219"/>
                    <a:pt x="2916307" y="5408669"/>
                    <a:pt x="2915989" y="5403126"/>
                  </a:cubicBezTo>
                  <a:cubicBezTo>
                    <a:pt x="2915602" y="5377783"/>
                    <a:pt x="2915386" y="5352446"/>
                    <a:pt x="2915208" y="5327110"/>
                  </a:cubicBezTo>
                  <a:cubicBezTo>
                    <a:pt x="2956699" y="5324328"/>
                    <a:pt x="3001098" y="5318182"/>
                    <a:pt x="3039859" y="5331815"/>
                  </a:cubicBezTo>
                  <a:cubicBezTo>
                    <a:pt x="3039611" y="5381993"/>
                    <a:pt x="3040627" y="5432215"/>
                    <a:pt x="3040494" y="5482088"/>
                  </a:cubicBezTo>
                  <a:cubicBezTo>
                    <a:pt x="3040424" y="5506065"/>
                    <a:pt x="3040278" y="5530056"/>
                    <a:pt x="3040132" y="5554040"/>
                  </a:cubicBezTo>
                  <a:close/>
                  <a:moveTo>
                    <a:pt x="3039789" y="5629763"/>
                  </a:moveTo>
                  <a:cubicBezTo>
                    <a:pt x="3025216" y="5630506"/>
                    <a:pt x="3010592" y="5632132"/>
                    <a:pt x="2995790" y="5634196"/>
                  </a:cubicBezTo>
                  <a:cubicBezTo>
                    <a:pt x="2988633" y="5635199"/>
                    <a:pt x="2958439" y="5643549"/>
                    <a:pt x="2931458" y="5647639"/>
                  </a:cubicBezTo>
                  <a:cubicBezTo>
                    <a:pt x="2929401" y="5631281"/>
                    <a:pt x="2927330" y="5614930"/>
                    <a:pt x="2925508" y="5598553"/>
                  </a:cubicBezTo>
                  <a:cubicBezTo>
                    <a:pt x="2925413" y="5590216"/>
                    <a:pt x="2925248" y="5581910"/>
                    <a:pt x="2924867" y="5573674"/>
                  </a:cubicBezTo>
                  <a:cubicBezTo>
                    <a:pt x="2924790" y="5572188"/>
                    <a:pt x="2924702" y="5570696"/>
                    <a:pt x="2924625" y="5569204"/>
                  </a:cubicBezTo>
                  <a:cubicBezTo>
                    <a:pt x="2963437" y="5569642"/>
                    <a:pt x="3002889" y="5566644"/>
                    <a:pt x="3040024" y="5576265"/>
                  </a:cubicBezTo>
                  <a:cubicBezTo>
                    <a:pt x="3039922" y="5594095"/>
                    <a:pt x="3039859" y="5611933"/>
                    <a:pt x="3039789" y="5629763"/>
                  </a:cubicBezTo>
                  <a:close/>
                  <a:moveTo>
                    <a:pt x="2939440" y="5720797"/>
                  </a:moveTo>
                  <a:cubicBezTo>
                    <a:pt x="2937954" y="5702249"/>
                    <a:pt x="2935884" y="5683732"/>
                    <a:pt x="2933630" y="5665216"/>
                  </a:cubicBezTo>
                  <a:cubicBezTo>
                    <a:pt x="2957956" y="5661818"/>
                    <a:pt x="3003607" y="5655246"/>
                    <a:pt x="3039687" y="5652357"/>
                  </a:cubicBezTo>
                  <a:cubicBezTo>
                    <a:pt x="3039605" y="5682259"/>
                    <a:pt x="3039668" y="5712161"/>
                    <a:pt x="3039903" y="5742063"/>
                  </a:cubicBezTo>
                  <a:cubicBezTo>
                    <a:pt x="3030270" y="5714352"/>
                    <a:pt x="2984207" y="5715000"/>
                    <a:pt x="2939440" y="5720797"/>
                  </a:cubicBezTo>
                  <a:close/>
                  <a:moveTo>
                    <a:pt x="2907099" y="4849844"/>
                  </a:moveTo>
                  <a:cubicBezTo>
                    <a:pt x="2908160" y="4812049"/>
                    <a:pt x="2903658" y="4774069"/>
                    <a:pt x="2897835" y="4736820"/>
                  </a:cubicBezTo>
                  <a:cubicBezTo>
                    <a:pt x="2888570" y="4677575"/>
                    <a:pt x="2909900" y="4578921"/>
                    <a:pt x="2846355" y="4543405"/>
                  </a:cubicBezTo>
                  <a:cubicBezTo>
                    <a:pt x="2827464" y="4532852"/>
                    <a:pt x="2802381" y="4533011"/>
                    <a:pt x="2781534" y="4530483"/>
                  </a:cubicBezTo>
                  <a:cubicBezTo>
                    <a:pt x="2761761" y="4528096"/>
                    <a:pt x="2744438" y="4508449"/>
                    <a:pt x="2724067" y="4524311"/>
                  </a:cubicBezTo>
                  <a:cubicBezTo>
                    <a:pt x="2710205" y="4535100"/>
                    <a:pt x="2703715" y="4553686"/>
                    <a:pt x="2701048" y="4574933"/>
                  </a:cubicBezTo>
                  <a:cubicBezTo>
                    <a:pt x="2698299" y="4576337"/>
                    <a:pt x="2697581" y="4580153"/>
                    <a:pt x="2700388" y="4581810"/>
                  </a:cubicBezTo>
                  <a:cubicBezTo>
                    <a:pt x="2699943" y="4586941"/>
                    <a:pt x="2699613" y="4592142"/>
                    <a:pt x="2699512" y="4597438"/>
                  </a:cubicBezTo>
                  <a:cubicBezTo>
                    <a:pt x="2663024" y="4589684"/>
                    <a:pt x="2602198" y="4633550"/>
                    <a:pt x="2572080" y="4642561"/>
                  </a:cubicBezTo>
                  <a:cubicBezTo>
                    <a:pt x="2513876" y="4659985"/>
                    <a:pt x="2513266" y="4624235"/>
                    <a:pt x="2515768" y="4583487"/>
                  </a:cubicBezTo>
                  <a:cubicBezTo>
                    <a:pt x="2516276" y="4575162"/>
                    <a:pt x="2515495" y="4567612"/>
                    <a:pt x="2513768" y="4560411"/>
                  </a:cubicBezTo>
                  <a:cubicBezTo>
                    <a:pt x="2535580" y="4554010"/>
                    <a:pt x="2553703" y="4538745"/>
                    <a:pt x="2570930" y="4522736"/>
                  </a:cubicBezTo>
                  <a:cubicBezTo>
                    <a:pt x="2579833" y="4514462"/>
                    <a:pt x="2567571" y="4500930"/>
                    <a:pt x="2558332" y="4508773"/>
                  </a:cubicBezTo>
                  <a:cubicBezTo>
                    <a:pt x="2543009" y="4521771"/>
                    <a:pt x="2526258" y="4535970"/>
                    <a:pt x="2506668" y="4541113"/>
                  </a:cubicBezTo>
                  <a:cubicBezTo>
                    <a:pt x="2504738" y="4537157"/>
                    <a:pt x="2502585" y="4533207"/>
                    <a:pt x="2500198" y="4529188"/>
                  </a:cubicBezTo>
                  <a:cubicBezTo>
                    <a:pt x="2498801" y="4526838"/>
                    <a:pt x="2497251" y="4524482"/>
                    <a:pt x="2495588" y="4522120"/>
                  </a:cubicBezTo>
                  <a:cubicBezTo>
                    <a:pt x="2498451" y="4466272"/>
                    <a:pt x="2498629" y="4409782"/>
                    <a:pt x="2497810" y="4353204"/>
                  </a:cubicBezTo>
                  <a:cubicBezTo>
                    <a:pt x="2505309" y="4353604"/>
                    <a:pt x="2512961" y="4353547"/>
                    <a:pt x="2520657" y="4353306"/>
                  </a:cubicBezTo>
                  <a:cubicBezTo>
                    <a:pt x="2540558" y="4352683"/>
                    <a:pt x="2560504" y="4350867"/>
                    <a:pt x="2580398" y="4349927"/>
                  </a:cubicBezTo>
                  <a:cubicBezTo>
                    <a:pt x="2609411" y="4348549"/>
                    <a:pt x="2623648" y="4360983"/>
                    <a:pt x="2646489" y="4374299"/>
                  </a:cubicBezTo>
                  <a:cubicBezTo>
                    <a:pt x="2658611" y="4381360"/>
                    <a:pt x="2669228" y="4364742"/>
                    <a:pt x="2658313" y="4356277"/>
                  </a:cubicBezTo>
                  <a:cubicBezTo>
                    <a:pt x="2648635" y="4348765"/>
                    <a:pt x="2643143" y="4335284"/>
                    <a:pt x="2630690" y="4331157"/>
                  </a:cubicBezTo>
                  <a:cubicBezTo>
                    <a:pt x="2611132" y="4324673"/>
                    <a:pt x="2586158" y="4327550"/>
                    <a:pt x="2566079" y="4329182"/>
                  </a:cubicBezTo>
                  <a:cubicBezTo>
                    <a:pt x="2545245" y="4330871"/>
                    <a:pt x="2520365" y="4335938"/>
                    <a:pt x="2497467" y="4334554"/>
                  </a:cubicBezTo>
                  <a:cubicBezTo>
                    <a:pt x="2497112" y="4314996"/>
                    <a:pt x="2496693" y="4295451"/>
                    <a:pt x="2496204" y="4275905"/>
                  </a:cubicBezTo>
                  <a:cubicBezTo>
                    <a:pt x="2548331" y="4278776"/>
                    <a:pt x="2599855" y="4285602"/>
                    <a:pt x="2651874" y="4287786"/>
                  </a:cubicBezTo>
                  <a:cubicBezTo>
                    <a:pt x="2663526" y="4288275"/>
                    <a:pt x="2666682" y="4271524"/>
                    <a:pt x="2655646" y="4267746"/>
                  </a:cubicBezTo>
                  <a:cubicBezTo>
                    <a:pt x="2606440" y="4250899"/>
                    <a:pt x="2549023" y="4252855"/>
                    <a:pt x="2495677" y="4254500"/>
                  </a:cubicBezTo>
                  <a:cubicBezTo>
                    <a:pt x="2494959" y="4226960"/>
                    <a:pt x="2494286" y="4199521"/>
                    <a:pt x="2493721" y="4172165"/>
                  </a:cubicBezTo>
                  <a:cubicBezTo>
                    <a:pt x="2548623" y="4166101"/>
                    <a:pt x="2637466" y="4150544"/>
                    <a:pt x="2642165" y="4204538"/>
                  </a:cubicBezTo>
                  <a:cubicBezTo>
                    <a:pt x="2643009" y="4214209"/>
                    <a:pt x="2655658" y="4214552"/>
                    <a:pt x="2660707" y="4208252"/>
                  </a:cubicBezTo>
                  <a:cubicBezTo>
                    <a:pt x="2661361" y="4208665"/>
                    <a:pt x="2662002" y="4209091"/>
                    <a:pt x="2662815" y="4209332"/>
                  </a:cubicBezTo>
                  <a:cubicBezTo>
                    <a:pt x="2664548" y="4209840"/>
                    <a:pt x="2666993" y="4210227"/>
                    <a:pt x="2669717" y="4210564"/>
                  </a:cubicBezTo>
                  <a:cubicBezTo>
                    <a:pt x="2671260" y="4295857"/>
                    <a:pt x="2667317" y="4383963"/>
                    <a:pt x="2678830" y="4468069"/>
                  </a:cubicBezTo>
                  <a:cubicBezTo>
                    <a:pt x="2680671" y="4481569"/>
                    <a:pt x="2700026" y="4478350"/>
                    <a:pt x="2701467" y="4466189"/>
                  </a:cubicBezTo>
                  <a:cubicBezTo>
                    <a:pt x="2707151" y="4418285"/>
                    <a:pt x="2706293" y="4368761"/>
                    <a:pt x="2703817" y="4319301"/>
                  </a:cubicBezTo>
                  <a:cubicBezTo>
                    <a:pt x="2721546" y="4326210"/>
                    <a:pt x="2742876" y="4335818"/>
                    <a:pt x="2742152" y="4352201"/>
                  </a:cubicBezTo>
                  <a:cubicBezTo>
                    <a:pt x="2741542" y="4366006"/>
                    <a:pt x="2761500" y="4366634"/>
                    <a:pt x="2763285" y="4353293"/>
                  </a:cubicBezTo>
                  <a:cubicBezTo>
                    <a:pt x="2767717" y="4320108"/>
                    <a:pt x="2729274" y="4307160"/>
                    <a:pt x="2702642" y="4296613"/>
                  </a:cubicBezTo>
                  <a:cubicBezTo>
                    <a:pt x="2700997" y="4268260"/>
                    <a:pt x="2699111" y="4240072"/>
                    <a:pt x="2697759" y="4212259"/>
                  </a:cubicBezTo>
                  <a:cubicBezTo>
                    <a:pt x="2737624" y="4213713"/>
                    <a:pt x="2793644" y="4215371"/>
                    <a:pt x="2791625" y="4239310"/>
                  </a:cubicBezTo>
                  <a:cubicBezTo>
                    <a:pt x="2790380" y="4254061"/>
                    <a:pt x="2811894" y="4254493"/>
                    <a:pt x="2814129" y="4240472"/>
                  </a:cubicBezTo>
                  <a:cubicBezTo>
                    <a:pt x="2818631" y="4212151"/>
                    <a:pt x="2790869" y="4200423"/>
                    <a:pt x="2767634" y="4196657"/>
                  </a:cubicBezTo>
                  <a:cubicBezTo>
                    <a:pt x="2749867" y="4193787"/>
                    <a:pt x="2731928" y="4193101"/>
                    <a:pt x="2713964" y="4192746"/>
                  </a:cubicBezTo>
                  <a:cubicBezTo>
                    <a:pt x="2708262" y="4192631"/>
                    <a:pt x="2702553" y="4192568"/>
                    <a:pt x="2696845" y="4192498"/>
                  </a:cubicBezTo>
                  <a:cubicBezTo>
                    <a:pt x="2696591" y="4185773"/>
                    <a:pt x="2696368" y="4179042"/>
                    <a:pt x="2696121" y="4172318"/>
                  </a:cubicBezTo>
                  <a:cubicBezTo>
                    <a:pt x="2698261" y="4170965"/>
                    <a:pt x="2699753" y="4168673"/>
                    <a:pt x="2699512" y="4165149"/>
                  </a:cubicBezTo>
                  <a:cubicBezTo>
                    <a:pt x="2698045" y="4143686"/>
                    <a:pt x="2696857" y="4122210"/>
                    <a:pt x="2695778" y="4100728"/>
                  </a:cubicBezTo>
                  <a:cubicBezTo>
                    <a:pt x="2735446" y="4106697"/>
                    <a:pt x="2777858" y="4102449"/>
                    <a:pt x="2807989" y="4133735"/>
                  </a:cubicBezTo>
                  <a:cubicBezTo>
                    <a:pt x="2815736" y="4141768"/>
                    <a:pt x="2829820" y="4132687"/>
                    <a:pt x="2824289" y="4122451"/>
                  </a:cubicBezTo>
                  <a:cubicBezTo>
                    <a:pt x="2799518" y="4076617"/>
                    <a:pt x="2742190" y="4088345"/>
                    <a:pt x="2694863" y="4081862"/>
                  </a:cubicBezTo>
                  <a:cubicBezTo>
                    <a:pt x="2693568" y="4053719"/>
                    <a:pt x="2692501" y="4025569"/>
                    <a:pt x="2691574" y="3997413"/>
                  </a:cubicBezTo>
                  <a:cubicBezTo>
                    <a:pt x="2694806" y="3997725"/>
                    <a:pt x="2698000" y="3998061"/>
                    <a:pt x="2701156" y="3998423"/>
                  </a:cubicBezTo>
                  <a:cubicBezTo>
                    <a:pt x="2715914" y="4000150"/>
                    <a:pt x="2786938" y="4003865"/>
                    <a:pt x="2791009" y="4016813"/>
                  </a:cubicBezTo>
                  <a:cubicBezTo>
                    <a:pt x="2795638" y="4031519"/>
                    <a:pt x="2818949" y="4026839"/>
                    <a:pt x="2814739" y="4011568"/>
                  </a:cubicBezTo>
                  <a:cubicBezTo>
                    <a:pt x="2807646" y="3985863"/>
                    <a:pt x="2768212" y="3984688"/>
                    <a:pt x="2746940" y="3981723"/>
                  </a:cubicBezTo>
                  <a:cubicBezTo>
                    <a:pt x="2729071" y="3979240"/>
                    <a:pt x="2709938" y="3978529"/>
                    <a:pt x="2690907" y="3977208"/>
                  </a:cubicBezTo>
                  <a:cubicBezTo>
                    <a:pt x="2690844" y="3975258"/>
                    <a:pt x="2690774" y="3973302"/>
                    <a:pt x="2690717" y="3971347"/>
                  </a:cubicBezTo>
                  <a:cubicBezTo>
                    <a:pt x="2690374" y="3947953"/>
                    <a:pt x="2690133" y="3924554"/>
                    <a:pt x="2690037" y="3901154"/>
                  </a:cubicBezTo>
                  <a:cubicBezTo>
                    <a:pt x="2690012" y="3895064"/>
                    <a:pt x="2689974" y="3888943"/>
                    <a:pt x="2689948" y="3882847"/>
                  </a:cubicBezTo>
                  <a:cubicBezTo>
                    <a:pt x="2739751" y="3878230"/>
                    <a:pt x="2803582" y="3875951"/>
                    <a:pt x="2803378" y="3913257"/>
                  </a:cubicBezTo>
                  <a:cubicBezTo>
                    <a:pt x="2803290" y="3929157"/>
                    <a:pt x="2824841" y="3929487"/>
                    <a:pt x="2827445" y="3914495"/>
                  </a:cubicBezTo>
                  <a:cubicBezTo>
                    <a:pt x="2838621" y="3850252"/>
                    <a:pt x="2751886" y="3854538"/>
                    <a:pt x="2689840" y="3860857"/>
                  </a:cubicBezTo>
                  <a:cubicBezTo>
                    <a:pt x="2689707" y="3838105"/>
                    <a:pt x="2689459" y="3815270"/>
                    <a:pt x="2689098" y="3792397"/>
                  </a:cubicBezTo>
                  <a:cubicBezTo>
                    <a:pt x="2731147" y="3795223"/>
                    <a:pt x="2777045" y="3790638"/>
                    <a:pt x="2806319" y="3821760"/>
                  </a:cubicBezTo>
                  <a:cubicBezTo>
                    <a:pt x="2817133" y="3833260"/>
                    <a:pt x="2835040" y="3817169"/>
                    <a:pt x="2824505" y="3805364"/>
                  </a:cubicBezTo>
                  <a:cubicBezTo>
                    <a:pt x="2789091" y="3765670"/>
                    <a:pt x="2736888" y="3776376"/>
                    <a:pt x="2688755" y="3772395"/>
                  </a:cubicBezTo>
                  <a:cubicBezTo>
                    <a:pt x="2688164" y="3743375"/>
                    <a:pt x="2687224" y="3714318"/>
                    <a:pt x="2685827" y="3685273"/>
                  </a:cubicBezTo>
                  <a:cubicBezTo>
                    <a:pt x="2693974" y="3687241"/>
                    <a:pt x="2702699" y="3687870"/>
                    <a:pt x="2712612" y="3687705"/>
                  </a:cubicBezTo>
                  <a:cubicBezTo>
                    <a:pt x="2747308" y="3687133"/>
                    <a:pt x="2777617" y="3693433"/>
                    <a:pt x="2811430" y="3700164"/>
                  </a:cubicBezTo>
                  <a:cubicBezTo>
                    <a:pt x="2827077" y="3703288"/>
                    <a:pt x="2835433" y="3679894"/>
                    <a:pt x="2819400" y="3676173"/>
                  </a:cubicBezTo>
                  <a:cubicBezTo>
                    <a:pt x="2797028" y="3670985"/>
                    <a:pt x="2774543" y="3666216"/>
                    <a:pt x="2751639" y="3664254"/>
                  </a:cubicBezTo>
                  <a:cubicBezTo>
                    <a:pt x="2729522" y="3662362"/>
                    <a:pt x="2705334" y="3669538"/>
                    <a:pt x="2684614" y="3662146"/>
                  </a:cubicBezTo>
                  <a:cubicBezTo>
                    <a:pt x="2682119" y="3618960"/>
                    <a:pt x="2678468" y="3575862"/>
                    <a:pt x="2672854" y="3533120"/>
                  </a:cubicBezTo>
                  <a:cubicBezTo>
                    <a:pt x="2673267" y="3532905"/>
                    <a:pt x="2673661" y="3532822"/>
                    <a:pt x="2674080" y="3532593"/>
                  </a:cubicBezTo>
                  <a:cubicBezTo>
                    <a:pt x="2676378" y="3531298"/>
                    <a:pt x="2678214" y="3529691"/>
                    <a:pt x="2679896" y="3527996"/>
                  </a:cubicBezTo>
                  <a:cubicBezTo>
                    <a:pt x="2680716" y="3527691"/>
                    <a:pt x="2681503" y="3527431"/>
                    <a:pt x="2682347" y="3527101"/>
                  </a:cubicBezTo>
                  <a:cubicBezTo>
                    <a:pt x="2713443" y="3514813"/>
                    <a:pt x="2743682" y="3508343"/>
                    <a:pt x="2777191" y="3511823"/>
                  </a:cubicBezTo>
                  <a:cubicBezTo>
                    <a:pt x="2792222" y="3513385"/>
                    <a:pt x="2793587" y="3489204"/>
                    <a:pt x="2778404" y="3488347"/>
                  </a:cubicBezTo>
                  <a:cubicBezTo>
                    <a:pt x="2756693" y="3487121"/>
                    <a:pt x="2736253" y="3489242"/>
                    <a:pt x="2715202" y="3494728"/>
                  </a:cubicBezTo>
                  <a:cubicBezTo>
                    <a:pt x="2707709" y="3496684"/>
                    <a:pt x="2698330" y="3501440"/>
                    <a:pt x="2688672" y="3505638"/>
                  </a:cubicBezTo>
                  <a:cubicBezTo>
                    <a:pt x="2689517" y="3493528"/>
                    <a:pt x="2686970" y="3480244"/>
                    <a:pt x="2685484" y="3470084"/>
                  </a:cubicBezTo>
                  <a:cubicBezTo>
                    <a:pt x="2680963" y="3439153"/>
                    <a:pt x="2677293" y="3395859"/>
                    <a:pt x="2679084" y="3354419"/>
                  </a:cubicBezTo>
                  <a:cubicBezTo>
                    <a:pt x="2681179" y="3355454"/>
                    <a:pt x="2683421" y="3356222"/>
                    <a:pt x="2685738" y="3356711"/>
                  </a:cubicBezTo>
                  <a:cubicBezTo>
                    <a:pt x="2687961" y="3364966"/>
                    <a:pt x="2691739" y="3371748"/>
                    <a:pt x="2697537" y="3375558"/>
                  </a:cubicBezTo>
                  <a:cubicBezTo>
                    <a:pt x="2714428" y="3386664"/>
                    <a:pt x="2740488" y="3386480"/>
                    <a:pt x="2759595" y="3386816"/>
                  </a:cubicBezTo>
                  <a:cubicBezTo>
                    <a:pt x="2780474" y="3387172"/>
                    <a:pt x="2791733" y="3392220"/>
                    <a:pt x="2804375" y="3393452"/>
                  </a:cubicBezTo>
                  <a:cubicBezTo>
                    <a:pt x="2817088" y="3453295"/>
                    <a:pt x="2822555" y="3514255"/>
                    <a:pt x="2825540" y="3575538"/>
                  </a:cubicBezTo>
                  <a:cubicBezTo>
                    <a:pt x="2781300" y="3572021"/>
                    <a:pt x="2734551" y="3577202"/>
                    <a:pt x="2690558" y="3577488"/>
                  </a:cubicBezTo>
                  <a:cubicBezTo>
                    <a:pt x="2677248" y="3577577"/>
                    <a:pt x="2676042" y="3598144"/>
                    <a:pt x="2689485" y="3598227"/>
                  </a:cubicBezTo>
                  <a:cubicBezTo>
                    <a:pt x="2734316" y="3598519"/>
                    <a:pt x="2781585" y="3603605"/>
                    <a:pt x="2826632" y="3600018"/>
                  </a:cubicBezTo>
                  <a:cubicBezTo>
                    <a:pt x="2829858" y="3682561"/>
                    <a:pt x="2829674" y="3765537"/>
                    <a:pt x="2837408" y="3847103"/>
                  </a:cubicBezTo>
                  <a:cubicBezTo>
                    <a:pt x="2853836" y="4020292"/>
                    <a:pt x="2835497" y="4194206"/>
                    <a:pt x="2851397" y="4367218"/>
                  </a:cubicBezTo>
                  <a:cubicBezTo>
                    <a:pt x="2856610" y="4423930"/>
                    <a:pt x="2847467" y="4492783"/>
                    <a:pt x="2889281" y="4536617"/>
                  </a:cubicBezTo>
                  <a:cubicBezTo>
                    <a:pt x="2918517" y="4567269"/>
                    <a:pt x="2883274" y="4620342"/>
                    <a:pt x="2913551" y="4655921"/>
                  </a:cubicBezTo>
                  <a:cubicBezTo>
                    <a:pt x="2912605" y="4705578"/>
                    <a:pt x="2916783" y="4755565"/>
                    <a:pt x="2923089" y="4804994"/>
                  </a:cubicBezTo>
                  <a:cubicBezTo>
                    <a:pt x="2920485" y="4833359"/>
                    <a:pt x="2921380" y="4860696"/>
                    <a:pt x="2930213" y="4885429"/>
                  </a:cubicBezTo>
                  <a:cubicBezTo>
                    <a:pt x="2927134" y="4888287"/>
                    <a:pt x="2924067" y="4891138"/>
                    <a:pt x="2920885" y="4893945"/>
                  </a:cubicBezTo>
                  <a:cubicBezTo>
                    <a:pt x="2899473" y="4912842"/>
                    <a:pt x="2907201" y="4846313"/>
                    <a:pt x="2907099" y="4849844"/>
                  </a:cubicBezTo>
                  <a:close/>
                  <a:moveTo>
                    <a:pt x="2897854" y="5649302"/>
                  </a:moveTo>
                  <a:cubicBezTo>
                    <a:pt x="2891675" y="5648375"/>
                    <a:pt x="2887376" y="5646286"/>
                    <a:pt x="2886049" y="5642521"/>
                  </a:cubicBezTo>
                  <a:cubicBezTo>
                    <a:pt x="2885249" y="5640247"/>
                    <a:pt x="2883738" y="5638723"/>
                    <a:pt x="2881979" y="5637777"/>
                  </a:cubicBezTo>
                  <a:cubicBezTo>
                    <a:pt x="2881642" y="5629287"/>
                    <a:pt x="2881604" y="5620759"/>
                    <a:pt x="2882017" y="5612149"/>
                  </a:cubicBezTo>
                  <a:cubicBezTo>
                    <a:pt x="2882690" y="5598083"/>
                    <a:pt x="2866383" y="5591359"/>
                    <a:pt x="2856033" y="5599779"/>
                  </a:cubicBezTo>
                  <a:cubicBezTo>
                    <a:pt x="2822613" y="5626969"/>
                    <a:pt x="2748032" y="5614904"/>
                    <a:pt x="2708675" y="5613012"/>
                  </a:cubicBezTo>
                  <a:cubicBezTo>
                    <a:pt x="2679109" y="5611596"/>
                    <a:pt x="2649620" y="5609545"/>
                    <a:pt x="2620130" y="5607532"/>
                  </a:cubicBezTo>
                  <a:cubicBezTo>
                    <a:pt x="2618790" y="5601627"/>
                    <a:pt x="2616625" y="5594527"/>
                    <a:pt x="2615850" y="5588698"/>
                  </a:cubicBezTo>
                  <a:cubicBezTo>
                    <a:pt x="2611888" y="5558637"/>
                    <a:pt x="2609532" y="5528335"/>
                    <a:pt x="2607100" y="5498122"/>
                  </a:cubicBezTo>
                  <a:cubicBezTo>
                    <a:pt x="2606782" y="5494089"/>
                    <a:pt x="2606560" y="5490051"/>
                    <a:pt x="2606243" y="5486012"/>
                  </a:cubicBezTo>
                  <a:cubicBezTo>
                    <a:pt x="2611151" y="5493772"/>
                    <a:pt x="2624601" y="5493327"/>
                    <a:pt x="2625159" y="5481808"/>
                  </a:cubicBezTo>
                  <a:cubicBezTo>
                    <a:pt x="2626772" y="5448382"/>
                    <a:pt x="2625820" y="5416264"/>
                    <a:pt x="2637739" y="5384412"/>
                  </a:cubicBezTo>
                  <a:cubicBezTo>
                    <a:pt x="2642736" y="5371064"/>
                    <a:pt x="2622162" y="5364505"/>
                    <a:pt x="2616911" y="5377497"/>
                  </a:cubicBezTo>
                  <a:cubicBezTo>
                    <a:pt x="2607564" y="5400624"/>
                    <a:pt x="2604052" y="5423896"/>
                    <a:pt x="2603531" y="5447798"/>
                  </a:cubicBezTo>
                  <a:cubicBezTo>
                    <a:pt x="2599181" y="5386946"/>
                    <a:pt x="2595416" y="5326049"/>
                    <a:pt x="2591854" y="5265159"/>
                  </a:cubicBezTo>
                  <a:cubicBezTo>
                    <a:pt x="2587275" y="5186800"/>
                    <a:pt x="2583008" y="5108428"/>
                    <a:pt x="2577890" y="5030101"/>
                  </a:cubicBezTo>
                  <a:cubicBezTo>
                    <a:pt x="2575350" y="4991119"/>
                    <a:pt x="2577966" y="4944833"/>
                    <a:pt x="2568835" y="4905457"/>
                  </a:cubicBezTo>
                  <a:cubicBezTo>
                    <a:pt x="2573940" y="4901050"/>
                    <a:pt x="2578677" y="4896097"/>
                    <a:pt x="2582875" y="4890414"/>
                  </a:cubicBezTo>
                  <a:cubicBezTo>
                    <a:pt x="2604827" y="4860709"/>
                    <a:pt x="2600445" y="4763973"/>
                    <a:pt x="2558383" y="4750028"/>
                  </a:cubicBezTo>
                  <a:cubicBezTo>
                    <a:pt x="2531783" y="4741214"/>
                    <a:pt x="2497943" y="4753940"/>
                    <a:pt x="2471045" y="4754543"/>
                  </a:cubicBezTo>
                  <a:cubicBezTo>
                    <a:pt x="2431459" y="4755432"/>
                    <a:pt x="2392127" y="4756670"/>
                    <a:pt x="2352560" y="4757807"/>
                  </a:cubicBezTo>
                  <a:cubicBezTo>
                    <a:pt x="2322779" y="4758658"/>
                    <a:pt x="2337803" y="4680292"/>
                    <a:pt x="2339143" y="4662912"/>
                  </a:cubicBezTo>
                  <a:cubicBezTo>
                    <a:pt x="2339657" y="4656315"/>
                    <a:pt x="2338527" y="4633283"/>
                    <a:pt x="2336780" y="4612011"/>
                  </a:cubicBezTo>
                  <a:cubicBezTo>
                    <a:pt x="2344273" y="4608944"/>
                    <a:pt x="2351474" y="4604594"/>
                    <a:pt x="2358212" y="4598974"/>
                  </a:cubicBezTo>
                  <a:cubicBezTo>
                    <a:pt x="2390590" y="4571961"/>
                    <a:pt x="2369578" y="4523149"/>
                    <a:pt x="2382932" y="4489411"/>
                  </a:cubicBezTo>
                  <a:cubicBezTo>
                    <a:pt x="2399969" y="4500968"/>
                    <a:pt x="2419007" y="4516069"/>
                    <a:pt x="2434564" y="4532604"/>
                  </a:cubicBezTo>
                  <a:cubicBezTo>
                    <a:pt x="2434983" y="4543234"/>
                    <a:pt x="2435491" y="4553845"/>
                    <a:pt x="2436145" y="4564430"/>
                  </a:cubicBezTo>
                  <a:cubicBezTo>
                    <a:pt x="2468352" y="4585563"/>
                    <a:pt x="2477001" y="4631524"/>
                    <a:pt x="2478893" y="4670329"/>
                  </a:cubicBezTo>
                  <a:cubicBezTo>
                    <a:pt x="2480233" y="4672361"/>
                    <a:pt x="2481637" y="4674393"/>
                    <a:pt x="2483237" y="4676444"/>
                  </a:cubicBezTo>
                  <a:cubicBezTo>
                    <a:pt x="2501741" y="4700098"/>
                    <a:pt x="2540025" y="4697012"/>
                    <a:pt x="2565692" y="4694174"/>
                  </a:cubicBezTo>
                  <a:cubicBezTo>
                    <a:pt x="2593721" y="4691068"/>
                    <a:pt x="2707824" y="4628730"/>
                    <a:pt x="2703563" y="4683715"/>
                  </a:cubicBezTo>
                  <a:cubicBezTo>
                    <a:pt x="2703639" y="4697310"/>
                    <a:pt x="2712389" y="4705483"/>
                    <a:pt x="2722441" y="4707801"/>
                  </a:cubicBezTo>
                  <a:cubicBezTo>
                    <a:pt x="2722181" y="4761795"/>
                    <a:pt x="2718587" y="4816106"/>
                    <a:pt x="2718473" y="4831651"/>
                  </a:cubicBezTo>
                  <a:cubicBezTo>
                    <a:pt x="2717888" y="4910613"/>
                    <a:pt x="2716288" y="4989550"/>
                    <a:pt x="2715005" y="5068506"/>
                  </a:cubicBezTo>
                  <a:cubicBezTo>
                    <a:pt x="2713716" y="5148294"/>
                    <a:pt x="2714631" y="5228069"/>
                    <a:pt x="2714104" y="5307863"/>
                  </a:cubicBezTo>
                  <a:cubicBezTo>
                    <a:pt x="2713608" y="5382564"/>
                    <a:pt x="2696095" y="5456078"/>
                    <a:pt x="2698661" y="5530576"/>
                  </a:cubicBezTo>
                  <a:cubicBezTo>
                    <a:pt x="2699391" y="5551703"/>
                    <a:pt x="2732576" y="5553379"/>
                    <a:pt x="2731535" y="5532272"/>
                  </a:cubicBezTo>
                  <a:cubicBezTo>
                    <a:pt x="2727871" y="5457932"/>
                    <a:pt x="2743669" y="5383968"/>
                    <a:pt x="2743650" y="5309387"/>
                  </a:cubicBezTo>
                  <a:cubicBezTo>
                    <a:pt x="2743644" y="5296147"/>
                    <a:pt x="2743492" y="5282901"/>
                    <a:pt x="2743384" y="5269661"/>
                  </a:cubicBezTo>
                  <a:cubicBezTo>
                    <a:pt x="2745143" y="5292001"/>
                    <a:pt x="2749550" y="5314759"/>
                    <a:pt x="2757944" y="5334577"/>
                  </a:cubicBezTo>
                  <a:cubicBezTo>
                    <a:pt x="2761221" y="5342305"/>
                    <a:pt x="2773133" y="5339060"/>
                    <a:pt x="2773476" y="5331225"/>
                  </a:cubicBezTo>
                  <a:cubicBezTo>
                    <a:pt x="2774740" y="5301862"/>
                    <a:pt x="2762961" y="5273224"/>
                    <a:pt x="2762986" y="5243556"/>
                  </a:cubicBezTo>
                  <a:cubicBezTo>
                    <a:pt x="2763005" y="5231599"/>
                    <a:pt x="2746425" y="5229644"/>
                    <a:pt x="2743149" y="5239232"/>
                  </a:cubicBezTo>
                  <a:cubicBezTo>
                    <a:pt x="2742349" y="5174875"/>
                    <a:pt x="2740875" y="5110511"/>
                    <a:pt x="2740812" y="5046141"/>
                  </a:cubicBezTo>
                  <a:cubicBezTo>
                    <a:pt x="2740736" y="4972939"/>
                    <a:pt x="2744635" y="4895843"/>
                    <a:pt x="2744260" y="4819040"/>
                  </a:cubicBezTo>
                  <a:cubicBezTo>
                    <a:pt x="2745765" y="4827181"/>
                    <a:pt x="2759925" y="4827035"/>
                    <a:pt x="2761329" y="4817141"/>
                  </a:cubicBezTo>
                  <a:cubicBezTo>
                    <a:pt x="2767050" y="4776609"/>
                    <a:pt x="2786106" y="4730730"/>
                    <a:pt x="2766568" y="4691411"/>
                  </a:cubicBezTo>
                  <a:cubicBezTo>
                    <a:pt x="2765983" y="4690243"/>
                    <a:pt x="2764643" y="4689316"/>
                    <a:pt x="2763316" y="4689322"/>
                  </a:cubicBezTo>
                  <a:cubicBezTo>
                    <a:pt x="2759811" y="4689487"/>
                    <a:pt x="2756325" y="4689335"/>
                    <a:pt x="2752845" y="4688859"/>
                  </a:cubicBezTo>
                  <a:cubicBezTo>
                    <a:pt x="2752293" y="4688808"/>
                    <a:pt x="2751886" y="4689036"/>
                    <a:pt x="2751505" y="4689290"/>
                  </a:cubicBezTo>
                  <a:cubicBezTo>
                    <a:pt x="2751696" y="4688255"/>
                    <a:pt x="2752026" y="4687341"/>
                    <a:pt x="2752115" y="4686223"/>
                  </a:cubicBezTo>
                  <a:cubicBezTo>
                    <a:pt x="2752972" y="4675632"/>
                    <a:pt x="2752909" y="4665935"/>
                    <a:pt x="2751740" y="4657070"/>
                  </a:cubicBezTo>
                  <a:cubicBezTo>
                    <a:pt x="2751594" y="4636782"/>
                    <a:pt x="2751448" y="4616469"/>
                    <a:pt x="2749892" y="4596307"/>
                  </a:cubicBezTo>
                  <a:cubicBezTo>
                    <a:pt x="2747384" y="4563986"/>
                    <a:pt x="2751378" y="4570806"/>
                    <a:pt x="2779185" y="4575879"/>
                  </a:cubicBezTo>
                  <a:cubicBezTo>
                    <a:pt x="2788767" y="4577086"/>
                    <a:pt x="2798362" y="4578203"/>
                    <a:pt x="2807963" y="4579226"/>
                  </a:cubicBezTo>
                  <a:cubicBezTo>
                    <a:pt x="2857074" y="4584700"/>
                    <a:pt x="2849479" y="4640357"/>
                    <a:pt x="2850184" y="4672031"/>
                  </a:cubicBezTo>
                  <a:cubicBezTo>
                    <a:pt x="2851061" y="4711426"/>
                    <a:pt x="2862148" y="4749215"/>
                    <a:pt x="2868644" y="4787868"/>
                  </a:cubicBezTo>
                  <a:cubicBezTo>
                    <a:pt x="2874498" y="4822628"/>
                    <a:pt x="2855937" y="4902835"/>
                    <a:pt x="2890812" y="4926564"/>
                  </a:cubicBezTo>
                  <a:cubicBezTo>
                    <a:pt x="2891129" y="4926774"/>
                    <a:pt x="2891459" y="4926844"/>
                    <a:pt x="2891777" y="4927041"/>
                  </a:cubicBezTo>
                  <a:cubicBezTo>
                    <a:pt x="2894044" y="4948370"/>
                    <a:pt x="2895473" y="4969795"/>
                    <a:pt x="2896387" y="4991271"/>
                  </a:cubicBezTo>
                  <a:cubicBezTo>
                    <a:pt x="2892907" y="4992274"/>
                    <a:pt x="2889377" y="4993563"/>
                    <a:pt x="2885744" y="4995291"/>
                  </a:cubicBezTo>
                  <a:cubicBezTo>
                    <a:pt x="2883388" y="4996414"/>
                    <a:pt x="2882042" y="4998046"/>
                    <a:pt x="2881141" y="4999812"/>
                  </a:cubicBezTo>
                  <a:cubicBezTo>
                    <a:pt x="2872003" y="4942954"/>
                    <a:pt x="2860351" y="4884870"/>
                    <a:pt x="2860852" y="4829638"/>
                  </a:cubicBezTo>
                  <a:cubicBezTo>
                    <a:pt x="2860954" y="4819567"/>
                    <a:pt x="2845841" y="4818703"/>
                    <a:pt x="2845206" y="4828832"/>
                  </a:cubicBezTo>
                  <a:cubicBezTo>
                    <a:pt x="2840913" y="4896885"/>
                    <a:pt x="2860992" y="4972996"/>
                    <a:pt x="2866415" y="5041093"/>
                  </a:cubicBezTo>
                  <a:cubicBezTo>
                    <a:pt x="2868155" y="5062924"/>
                    <a:pt x="2869876" y="5084762"/>
                    <a:pt x="2871577" y="5106600"/>
                  </a:cubicBezTo>
                  <a:cubicBezTo>
                    <a:pt x="2865608" y="5106676"/>
                    <a:pt x="2859633" y="5106720"/>
                    <a:pt x="2853594" y="5106676"/>
                  </a:cubicBezTo>
                  <a:cubicBezTo>
                    <a:pt x="2839516" y="5106574"/>
                    <a:pt x="2838265" y="5127885"/>
                    <a:pt x="2852464" y="5128590"/>
                  </a:cubicBezTo>
                  <a:cubicBezTo>
                    <a:pt x="2859138" y="5128920"/>
                    <a:pt x="2866148" y="5129282"/>
                    <a:pt x="2873336" y="5129593"/>
                  </a:cubicBezTo>
                  <a:cubicBezTo>
                    <a:pt x="2875070" y="5152136"/>
                    <a:pt x="2876753" y="5174684"/>
                    <a:pt x="2878385" y="5197233"/>
                  </a:cubicBezTo>
                  <a:cubicBezTo>
                    <a:pt x="2875216" y="5196605"/>
                    <a:pt x="2872098" y="5196052"/>
                    <a:pt x="2868904" y="5195366"/>
                  </a:cubicBezTo>
                  <a:cubicBezTo>
                    <a:pt x="2855868" y="5192566"/>
                    <a:pt x="2848965" y="5211235"/>
                    <a:pt x="2862237" y="5215451"/>
                  </a:cubicBezTo>
                  <a:cubicBezTo>
                    <a:pt x="2867977" y="5217274"/>
                    <a:pt x="2873965" y="5219001"/>
                    <a:pt x="2880017" y="5220690"/>
                  </a:cubicBezTo>
                  <a:cubicBezTo>
                    <a:pt x="2882112" y="5250465"/>
                    <a:pt x="2884062" y="5280240"/>
                    <a:pt x="2885840" y="5310022"/>
                  </a:cubicBezTo>
                  <a:cubicBezTo>
                    <a:pt x="2879356" y="5314245"/>
                    <a:pt x="2879375" y="5325179"/>
                    <a:pt x="2886925" y="5327618"/>
                  </a:cubicBezTo>
                  <a:cubicBezTo>
                    <a:pt x="2886995" y="5328786"/>
                    <a:pt x="2887078" y="5329948"/>
                    <a:pt x="2887148" y="5331110"/>
                  </a:cubicBezTo>
                  <a:cubicBezTo>
                    <a:pt x="2888329" y="5351926"/>
                    <a:pt x="2889383" y="5372741"/>
                    <a:pt x="2890367" y="5393563"/>
                  </a:cubicBezTo>
                  <a:cubicBezTo>
                    <a:pt x="2890710" y="5445302"/>
                    <a:pt x="2891720" y="5497023"/>
                    <a:pt x="2893955" y="5548731"/>
                  </a:cubicBezTo>
                  <a:cubicBezTo>
                    <a:pt x="2894006" y="5549842"/>
                    <a:pt x="2894114" y="5550947"/>
                    <a:pt x="2894171" y="5552059"/>
                  </a:cubicBezTo>
                  <a:cubicBezTo>
                    <a:pt x="2884716" y="5551665"/>
                    <a:pt x="2875286" y="5550979"/>
                    <a:pt x="2865926" y="5549557"/>
                  </a:cubicBezTo>
                  <a:cubicBezTo>
                    <a:pt x="2858179" y="5548382"/>
                    <a:pt x="2855779" y="5561310"/>
                    <a:pt x="2863373" y="5563108"/>
                  </a:cubicBezTo>
                  <a:cubicBezTo>
                    <a:pt x="2873806" y="5565571"/>
                    <a:pt x="2884455" y="5566879"/>
                    <a:pt x="2895174" y="5567800"/>
                  </a:cubicBezTo>
                  <a:cubicBezTo>
                    <a:pt x="2896088" y="5580818"/>
                    <a:pt x="2897200" y="5593848"/>
                    <a:pt x="2898571" y="5606865"/>
                  </a:cubicBezTo>
                  <a:cubicBezTo>
                    <a:pt x="2898755" y="5620867"/>
                    <a:pt x="2898336" y="5635053"/>
                    <a:pt x="2897854" y="5649302"/>
                  </a:cubicBezTo>
                  <a:close/>
                  <a:moveTo>
                    <a:pt x="2739580" y="4705921"/>
                  </a:moveTo>
                  <a:cubicBezTo>
                    <a:pt x="2744622" y="4703413"/>
                    <a:pt x="2748756" y="4699031"/>
                    <a:pt x="2750813" y="4692726"/>
                  </a:cubicBezTo>
                  <a:cubicBezTo>
                    <a:pt x="2751080" y="4693113"/>
                    <a:pt x="2751397" y="4693475"/>
                    <a:pt x="2751943" y="4693627"/>
                  </a:cubicBezTo>
                  <a:cubicBezTo>
                    <a:pt x="2783274" y="4702302"/>
                    <a:pt x="2748197" y="4791690"/>
                    <a:pt x="2744228" y="4815630"/>
                  </a:cubicBezTo>
                  <a:cubicBezTo>
                    <a:pt x="2743993" y="4778825"/>
                    <a:pt x="2742831" y="4742091"/>
                    <a:pt x="2739580" y="4705921"/>
                  </a:cubicBezTo>
                  <a:close/>
                  <a:moveTo>
                    <a:pt x="2893517" y="5105952"/>
                  </a:moveTo>
                  <a:cubicBezTo>
                    <a:pt x="2892228" y="5091849"/>
                    <a:pt x="2890951" y="5077739"/>
                    <a:pt x="2889656" y="5063636"/>
                  </a:cubicBezTo>
                  <a:cubicBezTo>
                    <a:pt x="2888062" y="5046421"/>
                    <a:pt x="2885636" y="5028907"/>
                    <a:pt x="2882919" y="5011280"/>
                  </a:cubicBezTo>
                  <a:cubicBezTo>
                    <a:pt x="2885776" y="5014620"/>
                    <a:pt x="2890380" y="5016538"/>
                    <a:pt x="2895555" y="5014271"/>
                  </a:cubicBezTo>
                  <a:cubicBezTo>
                    <a:pt x="2896069" y="5014042"/>
                    <a:pt x="2896628" y="5013966"/>
                    <a:pt x="2897149" y="5013763"/>
                  </a:cubicBezTo>
                  <a:cubicBezTo>
                    <a:pt x="2897905" y="5044376"/>
                    <a:pt x="2897657" y="5075091"/>
                    <a:pt x="2896857" y="5105831"/>
                  </a:cubicBezTo>
                  <a:cubicBezTo>
                    <a:pt x="2895752" y="5105888"/>
                    <a:pt x="2894628" y="5105895"/>
                    <a:pt x="2893517" y="5105952"/>
                  </a:cubicBezTo>
                  <a:close/>
                  <a:moveTo>
                    <a:pt x="2894552" y="5727763"/>
                  </a:moveTo>
                  <a:cubicBezTo>
                    <a:pt x="2890405" y="5706611"/>
                    <a:pt x="2886411" y="5685466"/>
                    <a:pt x="2884004" y="5664079"/>
                  </a:cubicBezTo>
                  <a:cubicBezTo>
                    <a:pt x="2887941" y="5666143"/>
                    <a:pt x="2892399" y="5667286"/>
                    <a:pt x="2897231" y="5667768"/>
                  </a:cubicBezTo>
                  <a:cubicBezTo>
                    <a:pt x="2896616" y="5687682"/>
                    <a:pt x="2896412" y="5707589"/>
                    <a:pt x="2897866" y="5727211"/>
                  </a:cubicBezTo>
                  <a:cubicBezTo>
                    <a:pt x="2896781" y="5727388"/>
                    <a:pt x="2895619" y="5727585"/>
                    <a:pt x="2894552" y="5727763"/>
                  </a:cubicBezTo>
                  <a:close/>
                  <a:moveTo>
                    <a:pt x="2508192" y="4802346"/>
                  </a:moveTo>
                  <a:cubicBezTo>
                    <a:pt x="2518613" y="4800606"/>
                    <a:pt x="2528976" y="4798466"/>
                    <a:pt x="2539517" y="4797640"/>
                  </a:cubicBezTo>
                  <a:cubicBezTo>
                    <a:pt x="2542292" y="4797425"/>
                    <a:pt x="2543022" y="4805159"/>
                    <a:pt x="2542387" y="4815757"/>
                  </a:cubicBezTo>
                  <a:cubicBezTo>
                    <a:pt x="2539377" y="4810601"/>
                    <a:pt x="2534488" y="4806619"/>
                    <a:pt x="2527382" y="4805229"/>
                  </a:cubicBezTo>
                  <a:cubicBezTo>
                    <a:pt x="2521019" y="4803990"/>
                    <a:pt x="2514612" y="4803114"/>
                    <a:pt x="2508192" y="4802346"/>
                  </a:cubicBezTo>
                  <a:close/>
                  <a:moveTo>
                    <a:pt x="2531408" y="4856537"/>
                  </a:moveTo>
                  <a:cubicBezTo>
                    <a:pt x="2533332" y="4855527"/>
                    <a:pt x="2535027" y="4854206"/>
                    <a:pt x="2536596" y="4852739"/>
                  </a:cubicBezTo>
                  <a:cubicBezTo>
                    <a:pt x="2533802" y="4863820"/>
                    <a:pt x="2530309" y="4872774"/>
                    <a:pt x="2526690" y="4874844"/>
                  </a:cubicBezTo>
                  <a:cubicBezTo>
                    <a:pt x="2513876" y="4882172"/>
                    <a:pt x="2500668" y="4885823"/>
                    <a:pt x="2487250" y="4887258"/>
                  </a:cubicBezTo>
                  <a:cubicBezTo>
                    <a:pt x="2501900" y="4877073"/>
                    <a:pt x="2516231" y="4864474"/>
                    <a:pt x="2531408" y="4856537"/>
                  </a:cubicBezTo>
                  <a:close/>
                  <a:moveTo>
                    <a:pt x="2363774" y="4869129"/>
                  </a:moveTo>
                  <a:cubicBezTo>
                    <a:pt x="2365070" y="4866132"/>
                    <a:pt x="2366295" y="4863115"/>
                    <a:pt x="2367438" y="4860074"/>
                  </a:cubicBezTo>
                  <a:cubicBezTo>
                    <a:pt x="2370423" y="4859826"/>
                    <a:pt x="2373401" y="4859515"/>
                    <a:pt x="2376385" y="4859331"/>
                  </a:cubicBezTo>
                  <a:cubicBezTo>
                    <a:pt x="2377719" y="4861413"/>
                    <a:pt x="2379332" y="4863769"/>
                    <a:pt x="2381465" y="4866773"/>
                  </a:cubicBezTo>
                  <a:cubicBezTo>
                    <a:pt x="2386717" y="4874202"/>
                    <a:pt x="2395816" y="4875999"/>
                    <a:pt x="2404103" y="4873923"/>
                  </a:cubicBezTo>
                  <a:cubicBezTo>
                    <a:pt x="2404471" y="4875098"/>
                    <a:pt x="2404859" y="4876260"/>
                    <a:pt x="2405303" y="4877390"/>
                  </a:cubicBezTo>
                  <a:cubicBezTo>
                    <a:pt x="2391327" y="4874152"/>
                    <a:pt x="2377440" y="4871027"/>
                    <a:pt x="2363774" y="4869129"/>
                  </a:cubicBezTo>
                  <a:close/>
                  <a:moveTo>
                    <a:pt x="2549639" y="5553151"/>
                  </a:moveTo>
                  <a:cubicBezTo>
                    <a:pt x="2522962" y="5535612"/>
                    <a:pt x="2479033" y="5554440"/>
                    <a:pt x="2458593" y="5531783"/>
                  </a:cubicBezTo>
                  <a:cubicBezTo>
                    <a:pt x="2423394" y="5492737"/>
                    <a:pt x="2376233" y="5525173"/>
                    <a:pt x="2341149" y="5552357"/>
                  </a:cubicBezTo>
                  <a:cubicBezTo>
                    <a:pt x="2333110" y="5528811"/>
                    <a:pt x="2331637" y="5503945"/>
                    <a:pt x="2326551" y="5479218"/>
                  </a:cubicBezTo>
                  <a:cubicBezTo>
                    <a:pt x="2325484" y="5474011"/>
                    <a:pt x="2321375" y="5469439"/>
                    <a:pt x="2316302" y="5467845"/>
                  </a:cubicBezTo>
                  <a:cubicBezTo>
                    <a:pt x="2305831" y="5464562"/>
                    <a:pt x="2289822" y="5456148"/>
                    <a:pt x="2279554" y="5464282"/>
                  </a:cubicBezTo>
                  <a:cubicBezTo>
                    <a:pt x="2274474" y="5468308"/>
                    <a:pt x="2219909" y="5486444"/>
                    <a:pt x="2180729" y="5497537"/>
                  </a:cubicBezTo>
                  <a:cubicBezTo>
                    <a:pt x="2193925" y="5480621"/>
                    <a:pt x="2211108" y="5466200"/>
                    <a:pt x="2233422" y="5454669"/>
                  </a:cubicBezTo>
                  <a:cubicBezTo>
                    <a:pt x="2258396" y="5441772"/>
                    <a:pt x="2293296" y="5446401"/>
                    <a:pt x="2314003" y="5425865"/>
                  </a:cubicBezTo>
                  <a:cubicBezTo>
                    <a:pt x="2329624" y="5410384"/>
                    <a:pt x="2323503" y="5376519"/>
                    <a:pt x="2323223" y="5357914"/>
                  </a:cubicBezTo>
                  <a:cubicBezTo>
                    <a:pt x="2322429" y="5303856"/>
                    <a:pt x="2302389" y="5245074"/>
                    <a:pt x="2312587" y="5191671"/>
                  </a:cubicBezTo>
                  <a:cubicBezTo>
                    <a:pt x="2316708" y="5170081"/>
                    <a:pt x="2351430" y="5152320"/>
                    <a:pt x="2360339" y="5129396"/>
                  </a:cubicBezTo>
                  <a:cubicBezTo>
                    <a:pt x="2374055" y="5094077"/>
                    <a:pt x="2361958" y="5046668"/>
                    <a:pt x="2354072" y="5011426"/>
                  </a:cubicBezTo>
                  <a:cubicBezTo>
                    <a:pt x="2347753" y="4983213"/>
                    <a:pt x="2295975" y="4905178"/>
                    <a:pt x="2361203" y="4919091"/>
                  </a:cubicBezTo>
                  <a:cubicBezTo>
                    <a:pt x="2390197" y="4925275"/>
                    <a:pt x="2415959" y="4932876"/>
                    <a:pt x="2445873" y="4934692"/>
                  </a:cubicBezTo>
                  <a:cubicBezTo>
                    <a:pt x="2484272" y="4937029"/>
                    <a:pt x="2528411" y="4933975"/>
                    <a:pt x="2560447" y="4911902"/>
                  </a:cubicBezTo>
                  <a:cubicBezTo>
                    <a:pt x="2568467" y="4949393"/>
                    <a:pt x="2563818" y="5034692"/>
                    <a:pt x="2564333" y="5051164"/>
                  </a:cubicBezTo>
                  <a:cubicBezTo>
                    <a:pt x="2567095" y="5139677"/>
                    <a:pt x="2570200" y="5228170"/>
                    <a:pt x="2573661" y="5316664"/>
                  </a:cubicBezTo>
                  <a:cubicBezTo>
                    <a:pt x="2576753" y="5395702"/>
                    <a:pt x="2579916" y="5474798"/>
                    <a:pt x="2585720" y="5553690"/>
                  </a:cubicBezTo>
                  <a:cubicBezTo>
                    <a:pt x="2586405" y="5562968"/>
                    <a:pt x="2585732" y="5582208"/>
                    <a:pt x="2587504" y="5600763"/>
                  </a:cubicBezTo>
                  <a:cubicBezTo>
                    <a:pt x="2576671" y="5583110"/>
                    <a:pt x="2565952" y="5563870"/>
                    <a:pt x="2549639" y="5553151"/>
                  </a:cubicBezTo>
                  <a:close/>
                  <a:moveTo>
                    <a:pt x="2493111" y="5601360"/>
                  </a:moveTo>
                  <a:cubicBezTo>
                    <a:pt x="2431935" y="5600782"/>
                    <a:pt x="2370753" y="5602966"/>
                    <a:pt x="2309799" y="5608046"/>
                  </a:cubicBezTo>
                  <a:cubicBezTo>
                    <a:pt x="2235511" y="5614231"/>
                    <a:pt x="2163629" y="5634437"/>
                    <a:pt x="2089073" y="5638812"/>
                  </a:cubicBezTo>
                  <a:cubicBezTo>
                    <a:pt x="2078602" y="5639428"/>
                    <a:pt x="2072443" y="5647201"/>
                    <a:pt x="2071084" y="5655354"/>
                  </a:cubicBezTo>
                  <a:cubicBezTo>
                    <a:pt x="2031879" y="5642356"/>
                    <a:pt x="1975612" y="5654262"/>
                    <a:pt x="1939277" y="5655595"/>
                  </a:cubicBezTo>
                  <a:cubicBezTo>
                    <a:pt x="1904784" y="5656865"/>
                    <a:pt x="1870290" y="5656484"/>
                    <a:pt x="1835804" y="5658148"/>
                  </a:cubicBezTo>
                  <a:cubicBezTo>
                    <a:pt x="1820049" y="5658910"/>
                    <a:pt x="1806651" y="5662085"/>
                    <a:pt x="1793544" y="5666270"/>
                  </a:cubicBezTo>
                  <a:cubicBezTo>
                    <a:pt x="1789601" y="5651138"/>
                    <a:pt x="1770481" y="5646553"/>
                    <a:pt x="1760759" y="5654217"/>
                  </a:cubicBezTo>
                  <a:cubicBezTo>
                    <a:pt x="1759692" y="5624607"/>
                    <a:pt x="1758391" y="5595023"/>
                    <a:pt x="1756346" y="5565520"/>
                  </a:cubicBezTo>
                  <a:cubicBezTo>
                    <a:pt x="1796700" y="5564390"/>
                    <a:pt x="1836458" y="5558777"/>
                    <a:pt x="1877028" y="5555945"/>
                  </a:cubicBezTo>
                  <a:cubicBezTo>
                    <a:pt x="1888547" y="5555145"/>
                    <a:pt x="1900053" y="5554510"/>
                    <a:pt x="1912594" y="5553983"/>
                  </a:cubicBezTo>
                  <a:lnTo>
                    <a:pt x="1912594" y="5554122"/>
                  </a:lnTo>
                  <a:cubicBezTo>
                    <a:pt x="1912594" y="5554027"/>
                    <a:pt x="1912689" y="5553989"/>
                    <a:pt x="1913191" y="5553894"/>
                  </a:cubicBezTo>
                  <a:cubicBezTo>
                    <a:pt x="1924983" y="5553367"/>
                    <a:pt x="1936750" y="5553055"/>
                    <a:pt x="1948503" y="5552871"/>
                  </a:cubicBezTo>
                  <a:cubicBezTo>
                    <a:pt x="1952783" y="5560891"/>
                    <a:pt x="1958016" y="5568416"/>
                    <a:pt x="1964531" y="5575173"/>
                  </a:cubicBezTo>
                  <a:cubicBezTo>
                    <a:pt x="1977675" y="5588812"/>
                    <a:pt x="2004561" y="5590025"/>
                    <a:pt x="2014581" y="5571337"/>
                  </a:cubicBezTo>
                  <a:cubicBezTo>
                    <a:pt x="2017560" y="5565800"/>
                    <a:pt x="2020106" y="5560148"/>
                    <a:pt x="2022417" y="5554433"/>
                  </a:cubicBezTo>
                  <a:cubicBezTo>
                    <a:pt x="2024621" y="5554567"/>
                    <a:pt x="2026818" y="5554630"/>
                    <a:pt x="2029015" y="5554789"/>
                  </a:cubicBezTo>
                  <a:cubicBezTo>
                    <a:pt x="2040058" y="5571051"/>
                    <a:pt x="2060308" y="5568022"/>
                    <a:pt x="2073763" y="5556377"/>
                  </a:cubicBezTo>
                  <a:cubicBezTo>
                    <a:pt x="2076494" y="5556618"/>
                    <a:pt x="2079129" y="5556973"/>
                    <a:pt x="2081707" y="5557393"/>
                  </a:cubicBezTo>
                  <a:cubicBezTo>
                    <a:pt x="2083663" y="5562460"/>
                    <a:pt x="2085790" y="5567464"/>
                    <a:pt x="2088286" y="5572315"/>
                  </a:cubicBezTo>
                  <a:cubicBezTo>
                    <a:pt x="2094306" y="5583993"/>
                    <a:pt x="2104720" y="5589250"/>
                    <a:pt x="2115299" y="5589479"/>
                  </a:cubicBezTo>
                  <a:cubicBezTo>
                    <a:pt x="2115477" y="5590851"/>
                    <a:pt x="2115731" y="5592114"/>
                    <a:pt x="2115820" y="5593594"/>
                  </a:cubicBezTo>
                  <a:cubicBezTo>
                    <a:pt x="2116474" y="5604522"/>
                    <a:pt x="2130215" y="5607253"/>
                    <a:pt x="2134641" y="5599474"/>
                  </a:cubicBezTo>
                  <a:cubicBezTo>
                    <a:pt x="2138102" y="5601538"/>
                    <a:pt x="2143950" y="5599296"/>
                    <a:pt x="2144560" y="5594445"/>
                  </a:cubicBezTo>
                  <a:cubicBezTo>
                    <a:pt x="2148116" y="5566035"/>
                    <a:pt x="2155151" y="5540451"/>
                    <a:pt x="2167261" y="5518169"/>
                  </a:cubicBezTo>
                  <a:cubicBezTo>
                    <a:pt x="2205253" y="5512898"/>
                    <a:pt x="2245906" y="5504199"/>
                    <a:pt x="2280989" y="5493454"/>
                  </a:cubicBezTo>
                  <a:cubicBezTo>
                    <a:pt x="2306440" y="5485663"/>
                    <a:pt x="2308834" y="5563254"/>
                    <a:pt x="2320277" y="5585174"/>
                  </a:cubicBezTo>
                  <a:cubicBezTo>
                    <a:pt x="2325401" y="5594997"/>
                    <a:pt x="2337092" y="5595848"/>
                    <a:pt x="2345308" y="5589727"/>
                  </a:cubicBezTo>
                  <a:cubicBezTo>
                    <a:pt x="2363882" y="5575884"/>
                    <a:pt x="2415489" y="5526385"/>
                    <a:pt x="2439136" y="5562092"/>
                  </a:cubicBezTo>
                  <a:cubicBezTo>
                    <a:pt x="2445727" y="5572042"/>
                    <a:pt x="2455430" y="5572150"/>
                    <a:pt x="2467025" y="5575420"/>
                  </a:cubicBezTo>
                  <a:cubicBezTo>
                    <a:pt x="2498578" y="5584317"/>
                    <a:pt x="2518479" y="5559037"/>
                    <a:pt x="2545797" y="5598648"/>
                  </a:cubicBezTo>
                  <a:cubicBezTo>
                    <a:pt x="2546845" y="5600166"/>
                    <a:pt x="2547734" y="5601589"/>
                    <a:pt x="2548724" y="5603074"/>
                  </a:cubicBezTo>
                  <a:cubicBezTo>
                    <a:pt x="2530208" y="5602179"/>
                    <a:pt x="2511679" y="5601531"/>
                    <a:pt x="2493111" y="5601360"/>
                  </a:cubicBezTo>
                  <a:close/>
                  <a:moveTo>
                    <a:pt x="2049164" y="5724251"/>
                  </a:moveTo>
                  <a:cubicBezTo>
                    <a:pt x="2044096" y="5717444"/>
                    <a:pt x="2035263" y="5714161"/>
                    <a:pt x="2026443" y="5714161"/>
                  </a:cubicBezTo>
                  <a:cubicBezTo>
                    <a:pt x="2026253" y="5713272"/>
                    <a:pt x="2026132" y="5712377"/>
                    <a:pt x="2025929" y="5711488"/>
                  </a:cubicBezTo>
                  <a:cubicBezTo>
                    <a:pt x="2046598" y="5713374"/>
                    <a:pt x="2054390" y="5718302"/>
                    <a:pt x="2056872" y="5736367"/>
                  </a:cubicBezTo>
                  <a:cubicBezTo>
                    <a:pt x="2054536" y="5732240"/>
                    <a:pt x="2052072" y="5728169"/>
                    <a:pt x="2049164" y="5724251"/>
                  </a:cubicBezTo>
                  <a:close/>
                  <a:moveTo>
                    <a:pt x="1935676" y="5716847"/>
                  </a:moveTo>
                  <a:cubicBezTo>
                    <a:pt x="1933873" y="5719565"/>
                    <a:pt x="1932133" y="5722391"/>
                    <a:pt x="1930450" y="5725274"/>
                  </a:cubicBezTo>
                  <a:cubicBezTo>
                    <a:pt x="1918030" y="5725071"/>
                    <a:pt x="1905038" y="5734659"/>
                    <a:pt x="1900853" y="5746864"/>
                  </a:cubicBezTo>
                  <a:cubicBezTo>
                    <a:pt x="1900802" y="5746819"/>
                    <a:pt x="1900758" y="5746769"/>
                    <a:pt x="1900707" y="5746724"/>
                  </a:cubicBezTo>
                  <a:cubicBezTo>
                    <a:pt x="1899996" y="5744152"/>
                    <a:pt x="1899437" y="5741479"/>
                    <a:pt x="1898643" y="5738958"/>
                  </a:cubicBezTo>
                  <a:cubicBezTo>
                    <a:pt x="1894141" y="5724575"/>
                    <a:pt x="1882679" y="5717901"/>
                    <a:pt x="1871370" y="5718086"/>
                  </a:cubicBezTo>
                  <a:cubicBezTo>
                    <a:pt x="1866252" y="5713285"/>
                    <a:pt x="1860911" y="5708707"/>
                    <a:pt x="1855273" y="5704427"/>
                  </a:cubicBezTo>
                  <a:cubicBezTo>
                    <a:pt x="1861731" y="5704370"/>
                    <a:pt x="1868208" y="5704420"/>
                    <a:pt x="1874754" y="5704751"/>
                  </a:cubicBezTo>
                  <a:cubicBezTo>
                    <a:pt x="1897983" y="5705925"/>
                    <a:pt x="1921192" y="5707011"/>
                    <a:pt x="1944408" y="5708008"/>
                  </a:cubicBezTo>
                  <a:cubicBezTo>
                    <a:pt x="1941252" y="5710104"/>
                    <a:pt x="1938267" y="5712942"/>
                    <a:pt x="1935676" y="5716847"/>
                  </a:cubicBezTo>
                  <a:close/>
                  <a:moveTo>
                    <a:pt x="1739861" y="5618899"/>
                  </a:moveTo>
                  <a:cubicBezTo>
                    <a:pt x="1737607" y="5615178"/>
                    <a:pt x="1735188" y="5611507"/>
                    <a:pt x="1732406" y="5607958"/>
                  </a:cubicBezTo>
                  <a:cubicBezTo>
                    <a:pt x="1728412" y="5602871"/>
                    <a:pt x="1722951" y="5600230"/>
                    <a:pt x="1717173" y="5599239"/>
                  </a:cubicBezTo>
                  <a:cubicBezTo>
                    <a:pt x="1709350" y="5581459"/>
                    <a:pt x="1683975" y="5583478"/>
                    <a:pt x="1671656" y="5598242"/>
                  </a:cubicBezTo>
                  <a:cubicBezTo>
                    <a:pt x="1660556" y="5601036"/>
                    <a:pt x="1650593" y="5609647"/>
                    <a:pt x="1649418" y="5622759"/>
                  </a:cubicBezTo>
                  <a:cubicBezTo>
                    <a:pt x="1647348" y="5645835"/>
                    <a:pt x="1646167" y="5668924"/>
                    <a:pt x="1645443" y="5692013"/>
                  </a:cubicBezTo>
                  <a:cubicBezTo>
                    <a:pt x="1642713" y="5665876"/>
                    <a:pt x="1638890" y="5639879"/>
                    <a:pt x="1633061" y="5614149"/>
                  </a:cubicBezTo>
                  <a:cubicBezTo>
                    <a:pt x="1627625" y="5590146"/>
                    <a:pt x="1591487" y="5587123"/>
                    <a:pt x="1584153" y="5611621"/>
                  </a:cubicBezTo>
                  <a:cubicBezTo>
                    <a:pt x="1577098" y="5635212"/>
                    <a:pt x="1573307" y="5658954"/>
                    <a:pt x="1571326" y="5682773"/>
                  </a:cubicBezTo>
                  <a:cubicBezTo>
                    <a:pt x="1570596" y="5675014"/>
                    <a:pt x="1569916" y="5667267"/>
                    <a:pt x="1569091" y="5659513"/>
                  </a:cubicBezTo>
                  <a:cubicBezTo>
                    <a:pt x="1568367" y="5652681"/>
                    <a:pt x="1557191" y="5607640"/>
                    <a:pt x="1566227" y="5602014"/>
                  </a:cubicBezTo>
                  <a:cubicBezTo>
                    <a:pt x="1579314" y="5593880"/>
                    <a:pt x="1601965" y="5593111"/>
                    <a:pt x="1616830" y="5590578"/>
                  </a:cubicBezTo>
                  <a:cubicBezTo>
                    <a:pt x="1655794" y="5583942"/>
                    <a:pt x="1689754" y="5564390"/>
                    <a:pt x="1729600" y="5565603"/>
                  </a:cubicBezTo>
                  <a:cubicBezTo>
                    <a:pt x="1734000" y="5565736"/>
                    <a:pt x="1738388" y="5565717"/>
                    <a:pt x="1742770" y="5565717"/>
                  </a:cubicBezTo>
                  <a:cubicBezTo>
                    <a:pt x="1741544" y="5583415"/>
                    <a:pt x="1740706" y="5601157"/>
                    <a:pt x="1739861" y="5618899"/>
                  </a:cubicBezTo>
                  <a:close/>
                  <a:moveTo>
                    <a:pt x="1857228" y="5407012"/>
                  </a:moveTo>
                  <a:cubicBezTo>
                    <a:pt x="1852136" y="5406097"/>
                    <a:pt x="1846948" y="5405437"/>
                    <a:pt x="1841773" y="5404739"/>
                  </a:cubicBezTo>
                  <a:cubicBezTo>
                    <a:pt x="1844490" y="5404269"/>
                    <a:pt x="1847138" y="5403608"/>
                    <a:pt x="1849843" y="5403100"/>
                  </a:cubicBezTo>
                  <a:cubicBezTo>
                    <a:pt x="1865522" y="5407317"/>
                    <a:pt x="1881073" y="5407329"/>
                    <a:pt x="1893011" y="5395290"/>
                  </a:cubicBezTo>
                  <a:cubicBezTo>
                    <a:pt x="1893716" y="5394585"/>
                    <a:pt x="1894281" y="5393842"/>
                    <a:pt x="1894801" y="5393093"/>
                  </a:cubicBezTo>
                  <a:cubicBezTo>
                    <a:pt x="1900154" y="5391734"/>
                    <a:pt x="1905520" y="5390495"/>
                    <a:pt x="1910867" y="5389054"/>
                  </a:cubicBezTo>
                  <a:cubicBezTo>
                    <a:pt x="1914131" y="5397912"/>
                    <a:pt x="1918938" y="5406948"/>
                    <a:pt x="1926431" y="5417299"/>
                  </a:cubicBezTo>
                  <a:cubicBezTo>
                    <a:pt x="1927364" y="5418594"/>
                    <a:pt x="1928545" y="5419420"/>
                    <a:pt x="1929618" y="5420461"/>
                  </a:cubicBezTo>
                  <a:cubicBezTo>
                    <a:pt x="1929555" y="5423852"/>
                    <a:pt x="1929352" y="5427249"/>
                    <a:pt x="1929333" y="5430646"/>
                  </a:cubicBezTo>
                  <a:cubicBezTo>
                    <a:pt x="1908384" y="5417204"/>
                    <a:pt x="1880952" y="5411266"/>
                    <a:pt x="1857228" y="5407012"/>
                  </a:cubicBezTo>
                  <a:close/>
                  <a:moveTo>
                    <a:pt x="1782235" y="4809274"/>
                  </a:moveTo>
                  <a:cubicBezTo>
                    <a:pt x="1786477" y="4806505"/>
                    <a:pt x="1789607" y="4802168"/>
                    <a:pt x="1789620" y="4796466"/>
                  </a:cubicBezTo>
                  <a:cubicBezTo>
                    <a:pt x="1789671" y="4775784"/>
                    <a:pt x="1788668" y="4755178"/>
                    <a:pt x="1787290" y="4734604"/>
                  </a:cubicBezTo>
                  <a:cubicBezTo>
                    <a:pt x="1788071" y="4732858"/>
                    <a:pt x="1788610" y="4730908"/>
                    <a:pt x="1788839" y="4728756"/>
                  </a:cubicBezTo>
                  <a:cubicBezTo>
                    <a:pt x="1794014" y="4679911"/>
                    <a:pt x="1796694" y="4630680"/>
                    <a:pt x="1802695" y="4581918"/>
                  </a:cubicBezTo>
                  <a:cubicBezTo>
                    <a:pt x="1812505" y="4580426"/>
                    <a:pt x="1822348" y="4578553"/>
                    <a:pt x="1832222" y="4576610"/>
                  </a:cubicBezTo>
                  <a:cubicBezTo>
                    <a:pt x="1889398" y="4565376"/>
                    <a:pt x="1949069" y="4553121"/>
                    <a:pt x="2007425" y="4555369"/>
                  </a:cubicBezTo>
                  <a:cubicBezTo>
                    <a:pt x="2007882" y="4568774"/>
                    <a:pt x="2008295" y="4582179"/>
                    <a:pt x="2008587" y="4595596"/>
                  </a:cubicBezTo>
                  <a:cubicBezTo>
                    <a:pt x="1997805" y="4597914"/>
                    <a:pt x="1987537" y="4602022"/>
                    <a:pt x="1978132" y="4609871"/>
                  </a:cubicBezTo>
                  <a:cubicBezTo>
                    <a:pt x="1955209" y="4629003"/>
                    <a:pt x="1955076" y="4675886"/>
                    <a:pt x="1952929" y="4702479"/>
                  </a:cubicBezTo>
                  <a:cubicBezTo>
                    <a:pt x="1950078" y="4737792"/>
                    <a:pt x="1918125" y="4718424"/>
                    <a:pt x="1892598" y="4736617"/>
                  </a:cubicBezTo>
                  <a:cubicBezTo>
                    <a:pt x="1870532" y="4752352"/>
                    <a:pt x="1868322" y="4773377"/>
                    <a:pt x="1860556" y="4795348"/>
                  </a:cubicBezTo>
                  <a:cubicBezTo>
                    <a:pt x="1855819" y="4800923"/>
                    <a:pt x="1851215" y="4806753"/>
                    <a:pt x="1846751" y="4812830"/>
                  </a:cubicBezTo>
                  <a:cubicBezTo>
                    <a:pt x="1833518" y="4815312"/>
                    <a:pt x="1807095" y="4812379"/>
                    <a:pt x="1782235" y="4809274"/>
                  </a:cubicBezTo>
                  <a:close/>
                  <a:moveTo>
                    <a:pt x="1814366" y="5300287"/>
                  </a:moveTo>
                  <a:cubicBezTo>
                    <a:pt x="1815541" y="5299316"/>
                    <a:pt x="1816671" y="5298319"/>
                    <a:pt x="1817789" y="5297309"/>
                  </a:cubicBezTo>
                  <a:cubicBezTo>
                    <a:pt x="1817738" y="5307406"/>
                    <a:pt x="1817954" y="5317458"/>
                    <a:pt x="1818506" y="5327446"/>
                  </a:cubicBezTo>
                  <a:cubicBezTo>
                    <a:pt x="1817389" y="5318283"/>
                    <a:pt x="1815884" y="5309215"/>
                    <a:pt x="1814366" y="5300287"/>
                  </a:cubicBezTo>
                  <a:close/>
                  <a:moveTo>
                    <a:pt x="1778311" y="5019414"/>
                  </a:moveTo>
                  <a:cubicBezTo>
                    <a:pt x="1775948" y="5001367"/>
                    <a:pt x="1773751" y="4983302"/>
                    <a:pt x="1771319" y="4965261"/>
                  </a:cubicBezTo>
                  <a:cubicBezTo>
                    <a:pt x="1770824" y="4961585"/>
                    <a:pt x="1769529" y="4958518"/>
                    <a:pt x="1767751" y="4955914"/>
                  </a:cubicBezTo>
                  <a:cubicBezTo>
                    <a:pt x="1773415" y="4951679"/>
                    <a:pt x="1779111" y="4947462"/>
                    <a:pt x="1784730" y="4943157"/>
                  </a:cubicBezTo>
                  <a:cubicBezTo>
                    <a:pt x="1785524" y="4947310"/>
                    <a:pt x="1787239" y="4951209"/>
                    <a:pt x="1789671" y="4954631"/>
                  </a:cubicBezTo>
                  <a:cubicBezTo>
                    <a:pt x="1786153" y="4976285"/>
                    <a:pt x="1782241" y="4997869"/>
                    <a:pt x="1778311" y="5019414"/>
                  </a:cubicBezTo>
                  <a:close/>
                  <a:moveTo>
                    <a:pt x="1744941" y="4417263"/>
                  </a:moveTo>
                  <a:cubicBezTo>
                    <a:pt x="1744941" y="4419511"/>
                    <a:pt x="1744916" y="4421765"/>
                    <a:pt x="1744910" y="4424019"/>
                  </a:cubicBezTo>
                  <a:cubicBezTo>
                    <a:pt x="1738782" y="4425048"/>
                    <a:pt x="1732794" y="4428788"/>
                    <a:pt x="1730013" y="4434738"/>
                  </a:cubicBezTo>
                  <a:cubicBezTo>
                    <a:pt x="1722202" y="4430255"/>
                    <a:pt x="1710855" y="4432477"/>
                    <a:pt x="1706346" y="4441310"/>
                  </a:cubicBezTo>
                  <a:cubicBezTo>
                    <a:pt x="1684705" y="4444390"/>
                    <a:pt x="1663433" y="4441501"/>
                    <a:pt x="1638084" y="4439888"/>
                  </a:cubicBezTo>
                  <a:cubicBezTo>
                    <a:pt x="1625676" y="4439107"/>
                    <a:pt x="1616068" y="4442402"/>
                    <a:pt x="1608474" y="4448225"/>
                  </a:cubicBezTo>
                  <a:cubicBezTo>
                    <a:pt x="1605292" y="4446784"/>
                    <a:pt x="1601647" y="4446549"/>
                    <a:pt x="1598180" y="4447241"/>
                  </a:cubicBezTo>
                  <a:cubicBezTo>
                    <a:pt x="1598301" y="4443945"/>
                    <a:pt x="1598637" y="4440796"/>
                    <a:pt x="1599190" y="4437799"/>
                  </a:cubicBezTo>
                  <a:cubicBezTo>
                    <a:pt x="1605711" y="4436364"/>
                    <a:pt x="1612195" y="4435074"/>
                    <a:pt x="1618170" y="4433760"/>
                  </a:cubicBezTo>
                  <a:cubicBezTo>
                    <a:pt x="1635544" y="4429950"/>
                    <a:pt x="1652879" y="4425969"/>
                    <a:pt x="1670145" y="4421682"/>
                  </a:cubicBezTo>
                  <a:cubicBezTo>
                    <a:pt x="1675530" y="4422775"/>
                    <a:pt x="1680940" y="4423752"/>
                    <a:pt x="1686432" y="4424248"/>
                  </a:cubicBezTo>
                  <a:cubicBezTo>
                    <a:pt x="1692751" y="4424819"/>
                    <a:pt x="1695608" y="4419936"/>
                    <a:pt x="1695176" y="4415148"/>
                  </a:cubicBezTo>
                  <a:cubicBezTo>
                    <a:pt x="1706803" y="4411992"/>
                    <a:pt x="1718386" y="4408703"/>
                    <a:pt x="1729879" y="4405077"/>
                  </a:cubicBezTo>
                  <a:cubicBezTo>
                    <a:pt x="1766385" y="4393565"/>
                    <a:pt x="1804904" y="4403356"/>
                    <a:pt x="1842471" y="4400391"/>
                  </a:cubicBezTo>
                  <a:cubicBezTo>
                    <a:pt x="1842700" y="4426623"/>
                    <a:pt x="1834159" y="4462183"/>
                    <a:pt x="1833251" y="4474495"/>
                  </a:cubicBezTo>
                  <a:cubicBezTo>
                    <a:pt x="1832305" y="4487341"/>
                    <a:pt x="1833467" y="4500962"/>
                    <a:pt x="1835130" y="4514430"/>
                  </a:cubicBezTo>
                  <a:cubicBezTo>
                    <a:pt x="1830876" y="4515364"/>
                    <a:pt x="1826621" y="4516272"/>
                    <a:pt x="1822411" y="4517390"/>
                  </a:cubicBezTo>
                  <a:cubicBezTo>
                    <a:pt x="1808543" y="4521047"/>
                    <a:pt x="1813261" y="4542891"/>
                    <a:pt x="1827231" y="4539202"/>
                  </a:cubicBezTo>
                  <a:cubicBezTo>
                    <a:pt x="1830825" y="4538249"/>
                    <a:pt x="1834464" y="4537525"/>
                    <a:pt x="1838090" y="4536719"/>
                  </a:cubicBezTo>
                  <a:cubicBezTo>
                    <a:pt x="1838388" y="4538884"/>
                    <a:pt x="1838712" y="4541119"/>
                    <a:pt x="1838991" y="4543240"/>
                  </a:cubicBezTo>
                  <a:cubicBezTo>
                    <a:pt x="1839385" y="4546238"/>
                    <a:pt x="1840947" y="4548371"/>
                    <a:pt x="1843011" y="4549787"/>
                  </a:cubicBezTo>
                  <a:cubicBezTo>
                    <a:pt x="1830647" y="4552727"/>
                    <a:pt x="1818189" y="4555883"/>
                    <a:pt x="1805711" y="4558341"/>
                  </a:cubicBezTo>
                  <a:cubicBezTo>
                    <a:pt x="1811934" y="4516399"/>
                    <a:pt x="1820113" y="4473479"/>
                    <a:pt x="1806575" y="4432261"/>
                  </a:cubicBezTo>
                  <a:cubicBezTo>
                    <a:pt x="1804028" y="4424514"/>
                    <a:pt x="1798878" y="4419561"/>
                    <a:pt x="1790534" y="4418691"/>
                  </a:cubicBezTo>
                  <a:cubicBezTo>
                    <a:pt x="1786458" y="4418266"/>
                    <a:pt x="1782794" y="4418228"/>
                    <a:pt x="1779238" y="4418355"/>
                  </a:cubicBezTo>
                  <a:cubicBezTo>
                    <a:pt x="1778501" y="4396930"/>
                    <a:pt x="1744948" y="4395285"/>
                    <a:pt x="1744941" y="4417263"/>
                  </a:cubicBezTo>
                  <a:close/>
                  <a:moveTo>
                    <a:pt x="1719383" y="5223421"/>
                  </a:moveTo>
                  <a:cubicBezTo>
                    <a:pt x="1718710" y="5213121"/>
                    <a:pt x="1718202" y="5202897"/>
                    <a:pt x="1718271" y="5192896"/>
                  </a:cubicBezTo>
                  <a:cubicBezTo>
                    <a:pt x="1718341" y="5183612"/>
                    <a:pt x="1718443" y="5174329"/>
                    <a:pt x="1718538" y="5165045"/>
                  </a:cubicBezTo>
                  <a:cubicBezTo>
                    <a:pt x="1718957" y="5165547"/>
                    <a:pt x="1719427" y="5166010"/>
                    <a:pt x="1719859" y="5166499"/>
                  </a:cubicBezTo>
                  <a:cubicBezTo>
                    <a:pt x="1720278" y="5170557"/>
                    <a:pt x="1720697" y="5174615"/>
                    <a:pt x="1721123" y="5178672"/>
                  </a:cubicBezTo>
                  <a:cubicBezTo>
                    <a:pt x="1721605" y="5183333"/>
                    <a:pt x="1723263" y="5197125"/>
                    <a:pt x="1725193" y="5214245"/>
                  </a:cubicBezTo>
                  <a:cubicBezTo>
                    <a:pt x="1723256" y="5217299"/>
                    <a:pt x="1721345" y="5220379"/>
                    <a:pt x="1719383" y="5223421"/>
                  </a:cubicBezTo>
                  <a:close/>
                  <a:moveTo>
                    <a:pt x="1671732" y="5403977"/>
                  </a:moveTo>
                  <a:cubicBezTo>
                    <a:pt x="1672653" y="5401519"/>
                    <a:pt x="1673301" y="5398808"/>
                    <a:pt x="1673383" y="5395652"/>
                  </a:cubicBezTo>
                  <a:cubicBezTo>
                    <a:pt x="1673466" y="5392629"/>
                    <a:pt x="1673390" y="5389613"/>
                    <a:pt x="1673421" y="5386590"/>
                  </a:cubicBezTo>
                  <a:cubicBezTo>
                    <a:pt x="1673815" y="5386216"/>
                    <a:pt x="1674120" y="5385746"/>
                    <a:pt x="1674495" y="5385346"/>
                  </a:cubicBezTo>
                  <a:cubicBezTo>
                    <a:pt x="1677339" y="5386666"/>
                    <a:pt x="1680368" y="5387257"/>
                    <a:pt x="1683391" y="5387397"/>
                  </a:cubicBezTo>
                  <a:cubicBezTo>
                    <a:pt x="1684185" y="5388387"/>
                    <a:pt x="1684794" y="5389473"/>
                    <a:pt x="1685658" y="5390419"/>
                  </a:cubicBezTo>
                  <a:cubicBezTo>
                    <a:pt x="1690389" y="5395607"/>
                    <a:pt x="1696224" y="5399405"/>
                    <a:pt x="1702542" y="5402478"/>
                  </a:cubicBezTo>
                  <a:cubicBezTo>
                    <a:pt x="1692230" y="5402973"/>
                    <a:pt x="1681937" y="5403488"/>
                    <a:pt x="1671732" y="5403977"/>
                  </a:cubicBezTo>
                  <a:close/>
                  <a:moveTo>
                    <a:pt x="1654555" y="4493190"/>
                  </a:moveTo>
                  <a:cubicBezTo>
                    <a:pt x="1652797" y="4488541"/>
                    <a:pt x="1650777" y="4484008"/>
                    <a:pt x="1648555" y="4479569"/>
                  </a:cubicBezTo>
                  <a:cubicBezTo>
                    <a:pt x="1651133" y="4479150"/>
                    <a:pt x="1653914" y="4478921"/>
                    <a:pt x="1656911" y="4478902"/>
                  </a:cubicBezTo>
                  <a:cubicBezTo>
                    <a:pt x="1655889" y="4483550"/>
                    <a:pt x="1655191" y="4488351"/>
                    <a:pt x="1654555" y="4493190"/>
                  </a:cubicBezTo>
                  <a:close/>
                  <a:moveTo>
                    <a:pt x="1602155" y="4835963"/>
                  </a:moveTo>
                  <a:cubicBezTo>
                    <a:pt x="1602187" y="4817154"/>
                    <a:pt x="1602517" y="4798352"/>
                    <a:pt x="1602740" y="4779549"/>
                  </a:cubicBezTo>
                  <a:cubicBezTo>
                    <a:pt x="1603705" y="4780724"/>
                    <a:pt x="1604733" y="4781886"/>
                    <a:pt x="1605724" y="4783054"/>
                  </a:cubicBezTo>
                  <a:cubicBezTo>
                    <a:pt x="1607134" y="4805172"/>
                    <a:pt x="1607477" y="4827289"/>
                    <a:pt x="1605318" y="4848688"/>
                  </a:cubicBezTo>
                  <a:cubicBezTo>
                    <a:pt x="1604168" y="4844478"/>
                    <a:pt x="1603146" y="4840230"/>
                    <a:pt x="1602155" y="4835963"/>
                  </a:cubicBezTo>
                  <a:close/>
                  <a:moveTo>
                    <a:pt x="1616436" y="4941817"/>
                  </a:moveTo>
                  <a:cubicBezTo>
                    <a:pt x="1611109" y="4941506"/>
                    <a:pt x="1606626" y="4942840"/>
                    <a:pt x="1602873" y="4945068"/>
                  </a:cubicBezTo>
                  <a:cubicBezTo>
                    <a:pt x="1602746" y="4935391"/>
                    <a:pt x="1602676" y="4925714"/>
                    <a:pt x="1602581" y="4916036"/>
                  </a:cubicBezTo>
                  <a:cubicBezTo>
                    <a:pt x="1607102" y="4918024"/>
                    <a:pt x="1612499" y="4917459"/>
                    <a:pt x="1616837" y="4914849"/>
                  </a:cubicBezTo>
                  <a:cubicBezTo>
                    <a:pt x="1621002" y="4923313"/>
                    <a:pt x="1625638" y="4931619"/>
                    <a:pt x="1628736" y="4940446"/>
                  </a:cubicBezTo>
                  <a:cubicBezTo>
                    <a:pt x="1628940" y="4941023"/>
                    <a:pt x="1628832" y="4941462"/>
                    <a:pt x="1628914" y="4941982"/>
                  </a:cubicBezTo>
                  <a:cubicBezTo>
                    <a:pt x="1624774" y="4942071"/>
                    <a:pt x="1620621" y="4942065"/>
                    <a:pt x="1616436" y="4941817"/>
                  </a:cubicBezTo>
                  <a:close/>
                  <a:moveTo>
                    <a:pt x="1861070" y="4398365"/>
                  </a:moveTo>
                  <a:cubicBezTo>
                    <a:pt x="1902434" y="4393044"/>
                    <a:pt x="1977961" y="4382820"/>
                    <a:pt x="2001621" y="4415085"/>
                  </a:cubicBezTo>
                  <a:cubicBezTo>
                    <a:pt x="2003107" y="4452194"/>
                    <a:pt x="2004872" y="4489265"/>
                    <a:pt x="2006346" y="4526375"/>
                  </a:cubicBezTo>
                  <a:cubicBezTo>
                    <a:pt x="1982069" y="4525886"/>
                    <a:pt x="1958365" y="4528559"/>
                    <a:pt x="1934768" y="4532395"/>
                  </a:cubicBezTo>
                  <a:cubicBezTo>
                    <a:pt x="1935314" y="4531321"/>
                    <a:pt x="1935740" y="4530153"/>
                    <a:pt x="1935892" y="4528851"/>
                  </a:cubicBezTo>
                  <a:cubicBezTo>
                    <a:pt x="1939810" y="4495723"/>
                    <a:pt x="1939074" y="4463973"/>
                    <a:pt x="1946694" y="4430979"/>
                  </a:cubicBezTo>
                  <a:cubicBezTo>
                    <a:pt x="1949405" y="4419219"/>
                    <a:pt x="1932000" y="4413059"/>
                    <a:pt x="1928653" y="4424984"/>
                  </a:cubicBezTo>
                  <a:cubicBezTo>
                    <a:pt x="1919344" y="4458208"/>
                    <a:pt x="1909914" y="4495990"/>
                    <a:pt x="1914607" y="4530617"/>
                  </a:cubicBezTo>
                  <a:cubicBezTo>
                    <a:pt x="1914893" y="4532706"/>
                    <a:pt x="1915731" y="4534223"/>
                    <a:pt x="1916760" y="4535493"/>
                  </a:cubicBezTo>
                  <a:cubicBezTo>
                    <a:pt x="1901043" y="4538345"/>
                    <a:pt x="1885315" y="4541431"/>
                    <a:pt x="1869433" y="4544187"/>
                  </a:cubicBezTo>
                  <a:cubicBezTo>
                    <a:pt x="1866163" y="4544752"/>
                    <a:pt x="1862893" y="4545393"/>
                    <a:pt x="1859610" y="4546072"/>
                  </a:cubicBezTo>
                  <a:cubicBezTo>
                    <a:pt x="1859915" y="4545501"/>
                    <a:pt x="1860308" y="4545006"/>
                    <a:pt x="1860499" y="4544352"/>
                  </a:cubicBezTo>
                  <a:cubicBezTo>
                    <a:pt x="1861737" y="4540186"/>
                    <a:pt x="1862410" y="4536027"/>
                    <a:pt x="1862855" y="4531868"/>
                  </a:cubicBezTo>
                  <a:cubicBezTo>
                    <a:pt x="1875796" y="4529670"/>
                    <a:pt x="1888782" y="4527657"/>
                    <a:pt x="1901659" y="4524952"/>
                  </a:cubicBezTo>
                  <a:cubicBezTo>
                    <a:pt x="1906987" y="4523835"/>
                    <a:pt x="1910441" y="4519225"/>
                    <a:pt x="1910949" y="4513980"/>
                  </a:cubicBezTo>
                  <a:cubicBezTo>
                    <a:pt x="1911413" y="4510601"/>
                    <a:pt x="1911603" y="4507210"/>
                    <a:pt x="1911502" y="4503807"/>
                  </a:cubicBezTo>
                  <a:cubicBezTo>
                    <a:pt x="1911692" y="4488649"/>
                    <a:pt x="1891118" y="4488414"/>
                    <a:pt x="1888610" y="4502626"/>
                  </a:cubicBezTo>
                  <a:cubicBezTo>
                    <a:pt x="1888540" y="4502937"/>
                    <a:pt x="1888547" y="4503273"/>
                    <a:pt x="1888483" y="4503591"/>
                  </a:cubicBezTo>
                  <a:cubicBezTo>
                    <a:pt x="1879911" y="4505528"/>
                    <a:pt x="1871300" y="4507261"/>
                    <a:pt x="1862664" y="4508874"/>
                  </a:cubicBezTo>
                  <a:cubicBezTo>
                    <a:pt x="1861229" y="4494212"/>
                    <a:pt x="1858289" y="4479480"/>
                    <a:pt x="1858746" y="4464431"/>
                  </a:cubicBezTo>
                  <a:cubicBezTo>
                    <a:pt x="1859445" y="4441634"/>
                    <a:pt x="1861667" y="4420209"/>
                    <a:pt x="1861070" y="4398365"/>
                  </a:cubicBezTo>
                  <a:close/>
                  <a:moveTo>
                    <a:pt x="2049138" y="3757561"/>
                  </a:moveTo>
                  <a:cubicBezTo>
                    <a:pt x="2049284" y="3758076"/>
                    <a:pt x="2049430" y="3758603"/>
                    <a:pt x="2049570" y="3759123"/>
                  </a:cubicBezTo>
                  <a:cubicBezTo>
                    <a:pt x="2051380" y="3765683"/>
                    <a:pt x="2054923" y="3771366"/>
                    <a:pt x="2059768" y="3775494"/>
                  </a:cubicBezTo>
                  <a:cubicBezTo>
                    <a:pt x="2059120" y="3785679"/>
                    <a:pt x="2058631" y="3809320"/>
                    <a:pt x="2058054" y="3817181"/>
                  </a:cubicBezTo>
                  <a:cubicBezTo>
                    <a:pt x="2057146" y="3829443"/>
                    <a:pt x="2055634" y="3841673"/>
                    <a:pt x="2053863" y="3853872"/>
                  </a:cubicBezTo>
                  <a:cubicBezTo>
                    <a:pt x="2052478" y="3853783"/>
                    <a:pt x="2051088" y="3853764"/>
                    <a:pt x="2049703" y="3853846"/>
                  </a:cubicBezTo>
                  <a:cubicBezTo>
                    <a:pt x="2049373" y="3825138"/>
                    <a:pt x="2049138" y="3796436"/>
                    <a:pt x="2048509" y="3767721"/>
                  </a:cubicBezTo>
                  <a:cubicBezTo>
                    <a:pt x="2048427" y="3764051"/>
                    <a:pt x="2048776" y="3760793"/>
                    <a:pt x="2049138" y="3757561"/>
                  </a:cubicBezTo>
                  <a:close/>
                  <a:moveTo>
                    <a:pt x="2091759" y="3703872"/>
                  </a:moveTo>
                  <a:cubicBezTo>
                    <a:pt x="2087505" y="3708768"/>
                    <a:pt x="2084012" y="3713111"/>
                    <a:pt x="2081764" y="3716439"/>
                  </a:cubicBezTo>
                  <a:cubicBezTo>
                    <a:pt x="2078863" y="3715981"/>
                    <a:pt x="2075942" y="3716000"/>
                    <a:pt x="2073065" y="3716464"/>
                  </a:cubicBezTo>
                  <a:cubicBezTo>
                    <a:pt x="2078907" y="3711879"/>
                    <a:pt x="2085270" y="3707809"/>
                    <a:pt x="2091759" y="3703872"/>
                  </a:cubicBezTo>
                  <a:close/>
                  <a:moveTo>
                    <a:pt x="2152313" y="3618636"/>
                  </a:moveTo>
                  <a:cubicBezTo>
                    <a:pt x="2147804" y="3626675"/>
                    <a:pt x="2143334" y="3634740"/>
                    <a:pt x="2138914" y="3642829"/>
                  </a:cubicBezTo>
                  <a:cubicBezTo>
                    <a:pt x="2139054" y="3639496"/>
                    <a:pt x="2139099" y="3636079"/>
                    <a:pt x="2138743" y="3632276"/>
                  </a:cubicBezTo>
                  <a:cubicBezTo>
                    <a:pt x="2138000" y="3624402"/>
                    <a:pt x="2143829" y="3620579"/>
                    <a:pt x="2152313" y="3618636"/>
                  </a:cubicBezTo>
                  <a:close/>
                  <a:moveTo>
                    <a:pt x="2216080" y="3798531"/>
                  </a:moveTo>
                  <a:cubicBezTo>
                    <a:pt x="2215407" y="3819575"/>
                    <a:pt x="2214810" y="3840626"/>
                    <a:pt x="2214283" y="3861676"/>
                  </a:cubicBezTo>
                  <a:cubicBezTo>
                    <a:pt x="2211857" y="3844956"/>
                    <a:pt x="2209145" y="3828275"/>
                    <a:pt x="2206186" y="3811638"/>
                  </a:cubicBezTo>
                  <a:cubicBezTo>
                    <a:pt x="2209380" y="3807079"/>
                    <a:pt x="2212663" y="3802678"/>
                    <a:pt x="2216080" y="3798531"/>
                  </a:cubicBezTo>
                  <a:close/>
                  <a:moveTo>
                    <a:pt x="2203938" y="3707771"/>
                  </a:moveTo>
                  <a:cubicBezTo>
                    <a:pt x="2209380" y="3694398"/>
                    <a:pt x="2213533" y="3680879"/>
                    <a:pt x="2216899" y="3667264"/>
                  </a:cubicBezTo>
                  <a:cubicBezTo>
                    <a:pt x="2216384" y="3684454"/>
                    <a:pt x="2216130" y="3701605"/>
                    <a:pt x="2216270" y="3718725"/>
                  </a:cubicBezTo>
                  <a:cubicBezTo>
                    <a:pt x="2206644" y="3724167"/>
                    <a:pt x="2197728" y="3730574"/>
                    <a:pt x="2189530" y="3737927"/>
                  </a:cubicBezTo>
                  <a:cubicBezTo>
                    <a:pt x="2186952" y="3733241"/>
                    <a:pt x="2183199" y="3729183"/>
                    <a:pt x="2178697" y="3726192"/>
                  </a:cubicBezTo>
                  <a:cubicBezTo>
                    <a:pt x="2188889" y="3725729"/>
                    <a:pt x="2198979" y="3719944"/>
                    <a:pt x="2203938" y="3707771"/>
                  </a:cubicBezTo>
                  <a:close/>
                  <a:moveTo>
                    <a:pt x="2266156" y="5401214"/>
                  </a:moveTo>
                  <a:cubicBezTo>
                    <a:pt x="2270359" y="5384171"/>
                    <a:pt x="2273992" y="5367064"/>
                    <a:pt x="2277192" y="5349913"/>
                  </a:cubicBezTo>
                  <a:cubicBezTo>
                    <a:pt x="2277357" y="5351792"/>
                    <a:pt x="2277567" y="5353678"/>
                    <a:pt x="2277706" y="5355558"/>
                  </a:cubicBezTo>
                  <a:cubicBezTo>
                    <a:pt x="2279688" y="5381529"/>
                    <a:pt x="2282799" y="5392807"/>
                    <a:pt x="2266156" y="5401214"/>
                  </a:cubicBezTo>
                  <a:close/>
                  <a:moveTo>
                    <a:pt x="2238616" y="4585754"/>
                  </a:moveTo>
                  <a:lnTo>
                    <a:pt x="2238616" y="4585728"/>
                  </a:lnTo>
                  <a:cubicBezTo>
                    <a:pt x="2251151" y="4592307"/>
                    <a:pt x="2270887" y="4602200"/>
                    <a:pt x="2289663" y="4610836"/>
                  </a:cubicBezTo>
                  <a:cubicBezTo>
                    <a:pt x="2290305" y="4615129"/>
                    <a:pt x="2288616" y="4619510"/>
                    <a:pt x="2288895" y="4623936"/>
                  </a:cubicBezTo>
                  <a:cubicBezTo>
                    <a:pt x="2281593" y="4623181"/>
                    <a:pt x="2274341" y="4626273"/>
                    <a:pt x="2271776" y="4633563"/>
                  </a:cubicBezTo>
                  <a:cubicBezTo>
                    <a:pt x="2269083" y="4626876"/>
                    <a:pt x="2266073" y="4620304"/>
                    <a:pt x="2262562" y="4613929"/>
                  </a:cubicBezTo>
                  <a:cubicBezTo>
                    <a:pt x="2256377" y="4602714"/>
                    <a:pt x="2248261" y="4597615"/>
                    <a:pt x="2237974" y="4597615"/>
                  </a:cubicBezTo>
                  <a:cubicBezTo>
                    <a:pt x="2237473" y="4593659"/>
                    <a:pt x="2238616" y="4589703"/>
                    <a:pt x="2238616" y="4585754"/>
                  </a:cubicBezTo>
                  <a:close/>
                  <a:moveTo>
                    <a:pt x="2275967" y="3348850"/>
                  </a:moveTo>
                  <a:cubicBezTo>
                    <a:pt x="2263965" y="3354330"/>
                    <a:pt x="2251773" y="3359696"/>
                    <a:pt x="2239784" y="3360801"/>
                  </a:cubicBezTo>
                  <a:cubicBezTo>
                    <a:pt x="2249131" y="3353981"/>
                    <a:pt x="2262409" y="3350977"/>
                    <a:pt x="2275967" y="3348850"/>
                  </a:cubicBezTo>
                  <a:close/>
                  <a:moveTo>
                    <a:pt x="2297017" y="4877390"/>
                  </a:moveTo>
                  <a:cubicBezTo>
                    <a:pt x="2297010" y="4876018"/>
                    <a:pt x="2297080" y="4874653"/>
                    <a:pt x="2297074" y="4873288"/>
                  </a:cubicBezTo>
                  <a:cubicBezTo>
                    <a:pt x="2299163" y="4872704"/>
                    <a:pt x="2301240" y="4872120"/>
                    <a:pt x="2303316" y="4871535"/>
                  </a:cubicBezTo>
                  <a:cubicBezTo>
                    <a:pt x="2304141" y="4872596"/>
                    <a:pt x="2304973" y="4873631"/>
                    <a:pt x="2305818" y="4874577"/>
                  </a:cubicBezTo>
                  <a:cubicBezTo>
                    <a:pt x="2302433" y="4876336"/>
                    <a:pt x="2299373" y="4878343"/>
                    <a:pt x="2296699" y="4880654"/>
                  </a:cubicBezTo>
                  <a:cubicBezTo>
                    <a:pt x="2296871" y="4879600"/>
                    <a:pt x="2297029" y="4878539"/>
                    <a:pt x="2297017" y="4877390"/>
                  </a:cubicBezTo>
                  <a:close/>
                  <a:moveTo>
                    <a:pt x="2297455" y="5001602"/>
                  </a:moveTo>
                  <a:cubicBezTo>
                    <a:pt x="2314797" y="5044884"/>
                    <a:pt x="2330977" y="5097951"/>
                    <a:pt x="2297315" y="5134559"/>
                  </a:cubicBezTo>
                  <a:cubicBezTo>
                    <a:pt x="2298319" y="5090312"/>
                    <a:pt x="2298033" y="5045957"/>
                    <a:pt x="2297455" y="5001602"/>
                  </a:cubicBezTo>
                  <a:close/>
                  <a:moveTo>
                    <a:pt x="2306447" y="4516062"/>
                  </a:moveTo>
                  <a:cubicBezTo>
                    <a:pt x="2312638" y="4523352"/>
                    <a:pt x="2321483" y="4528038"/>
                    <a:pt x="2330392" y="4528343"/>
                  </a:cubicBezTo>
                  <a:cubicBezTo>
                    <a:pt x="2330329" y="4530858"/>
                    <a:pt x="2330253" y="4533322"/>
                    <a:pt x="2330196" y="4535900"/>
                  </a:cubicBezTo>
                  <a:cubicBezTo>
                    <a:pt x="2322798" y="4529156"/>
                    <a:pt x="2311596" y="4526483"/>
                    <a:pt x="2300878" y="4532515"/>
                  </a:cubicBezTo>
                  <a:cubicBezTo>
                    <a:pt x="2302973" y="4527080"/>
                    <a:pt x="2304815" y="4521593"/>
                    <a:pt x="2306447" y="4516062"/>
                  </a:cubicBezTo>
                  <a:close/>
                  <a:moveTo>
                    <a:pt x="2386361" y="3442722"/>
                  </a:moveTo>
                  <a:cubicBezTo>
                    <a:pt x="2384291" y="3446703"/>
                    <a:pt x="2382348" y="3450818"/>
                    <a:pt x="2380519" y="3455047"/>
                  </a:cubicBezTo>
                  <a:cubicBezTo>
                    <a:pt x="2369153" y="3450647"/>
                    <a:pt x="2355068" y="3452926"/>
                    <a:pt x="2345397" y="3461207"/>
                  </a:cubicBezTo>
                  <a:cubicBezTo>
                    <a:pt x="2345029" y="3458673"/>
                    <a:pt x="2344642" y="3456139"/>
                    <a:pt x="2344299" y="3453599"/>
                  </a:cubicBezTo>
                  <a:cubicBezTo>
                    <a:pt x="2358669" y="3451675"/>
                    <a:pt x="2372683" y="3447859"/>
                    <a:pt x="2386361" y="3442722"/>
                  </a:cubicBezTo>
                  <a:close/>
                  <a:moveTo>
                    <a:pt x="2433954" y="4405712"/>
                  </a:moveTo>
                  <a:cubicBezTo>
                    <a:pt x="2433618" y="4425029"/>
                    <a:pt x="2433345" y="4444358"/>
                    <a:pt x="2433320" y="4463669"/>
                  </a:cubicBezTo>
                  <a:cubicBezTo>
                    <a:pt x="2430240" y="4461440"/>
                    <a:pt x="2427166" y="4459306"/>
                    <a:pt x="2424099" y="4457198"/>
                  </a:cubicBezTo>
                  <a:cubicBezTo>
                    <a:pt x="2427344" y="4440256"/>
                    <a:pt x="2429979" y="4423232"/>
                    <a:pt x="2431942" y="4406112"/>
                  </a:cubicBezTo>
                  <a:cubicBezTo>
                    <a:pt x="2432621" y="4406030"/>
                    <a:pt x="2433281" y="4405839"/>
                    <a:pt x="2433954" y="4405712"/>
                  </a:cubicBezTo>
                  <a:close/>
                  <a:moveTo>
                    <a:pt x="2424772" y="3723570"/>
                  </a:moveTo>
                  <a:cubicBezTo>
                    <a:pt x="2430005" y="3724440"/>
                    <a:pt x="2435231" y="3724065"/>
                    <a:pt x="2440101" y="3722395"/>
                  </a:cubicBezTo>
                  <a:cubicBezTo>
                    <a:pt x="2440793" y="3741197"/>
                    <a:pt x="2440228" y="3760247"/>
                    <a:pt x="2440482" y="3778103"/>
                  </a:cubicBezTo>
                  <a:cubicBezTo>
                    <a:pt x="2440978" y="3812908"/>
                    <a:pt x="2440070" y="3847744"/>
                    <a:pt x="2438971" y="3882567"/>
                  </a:cubicBezTo>
                  <a:cubicBezTo>
                    <a:pt x="2436247" y="3862851"/>
                    <a:pt x="2432780" y="3843039"/>
                    <a:pt x="2429249" y="3822877"/>
                  </a:cubicBezTo>
                  <a:cubicBezTo>
                    <a:pt x="2425465" y="3801230"/>
                    <a:pt x="2422194" y="3779443"/>
                    <a:pt x="2419165" y="3757587"/>
                  </a:cubicBezTo>
                  <a:cubicBezTo>
                    <a:pt x="2421178" y="3746271"/>
                    <a:pt x="2423071" y="3734936"/>
                    <a:pt x="2424772" y="3723570"/>
                  </a:cubicBezTo>
                  <a:close/>
                  <a:moveTo>
                    <a:pt x="2506999" y="3656615"/>
                  </a:moveTo>
                  <a:cubicBezTo>
                    <a:pt x="2518289" y="3661098"/>
                    <a:pt x="2528011" y="3657168"/>
                    <a:pt x="2534475" y="3649738"/>
                  </a:cubicBezTo>
                  <a:cubicBezTo>
                    <a:pt x="2574785" y="3651307"/>
                    <a:pt x="2614803" y="3654437"/>
                    <a:pt x="2654992" y="3660616"/>
                  </a:cubicBezTo>
                  <a:cubicBezTo>
                    <a:pt x="2653906" y="3663842"/>
                    <a:pt x="2654217" y="3667379"/>
                    <a:pt x="2657233" y="3670046"/>
                  </a:cubicBezTo>
                  <a:cubicBezTo>
                    <a:pt x="2657494" y="3670274"/>
                    <a:pt x="2657754" y="3670446"/>
                    <a:pt x="2658014" y="3670674"/>
                  </a:cubicBezTo>
                  <a:cubicBezTo>
                    <a:pt x="2658592" y="3682460"/>
                    <a:pt x="2659278" y="3694252"/>
                    <a:pt x="2660078" y="3706050"/>
                  </a:cubicBezTo>
                  <a:cubicBezTo>
                    <a:pt x="2621165" y="3652418"/>
                    <a:pt x="2546515" y="3689648"/>
                    <a:pt x="2492578" y="3678593"/>
                  </a:cubicBezTo>
                  <a:cubicBezTo>
                    <a:pt x="2491295" y="3678332"/>
                    <a:pt x="2490120" y="3678421"/>
                    <a:pt x="2488977" y="3678567"/>
                  </a:cubicBezTo>
                  <a:cubicBezTo>
                    <a:pt x="2486367" y="3662070"/>
                    <a:pt x="2487352" y="3648817"/>
                    <a:pt x="2506999" y="3656615"/>
                  </a:cubicBezTo>
                  <a:close/>
                  <a:moveTo>
                    <a:pt x="2517419" y="3471462"/>
                  </a:moveTo>
                  <a:cubicBezTo>
                    <a:pt x="2510923" y="3476390"/>
                    <a:pt x="2505500" y="3482549"/>
                    <a:pt x="2501245" y="3489896"/>
                  </a:cubicBezTo>
                  <a:cubicBezTo>
                    <a:pt x="2499855" y="3489413"/>
                    <a:pt x="2498388" y="3489090"/>
                    <a:pt x="2496902" y="3488829"/>
                  </a:cubicBezTo>
                  <a:cubicBezTo>
                    <a:pt x="2502084" y="3477564"/>
                    <a:pt x="2506522" y="3465868"/>
                    <a:pt x="2510161" y="3453879"/>
                  </a:cubicBezTo>
                  <a:cubicBezTo>
                    <a:pt x="2511024" y="3457117"/>
                    <a:pt x="2511882" y="3460356"/>
                    <a:pt x="2513101" y="3463702"/>
                  </a:cubicBezTo>
                  <a:cubicBezTo>
                    <a:pt x="2514212" y="3466738"/>
                    <a:pt x="2515685" y="3469303"/>
                    <a:pt x="2517419" y="3471462"/>
                  </a:cubicBezTo>
                  <a:close/>
                  <a:moveTo>
                    <a:pt x="2529293" y="3345078"/>
                  </a:moveTo>
                  <a:cubicBezTo>
                    <a:pt x="2525458" y="3354641"/>
                    <a:pt x="2521502" y="3364096"/>
                    <a:pt x="2517914" y="3373608"/>
                  </a:cubicBezTo>
                  <a:cubicBezTo>
                    <a:pt x="2517648" y="3373418"/>
                    <a:pt x="2517400" y="3373202"/>
                    <a:pt x="2517127" y="3373024"/>
                  </a:cubicBezTo>
                  <a:cubicBezTo>
                    <a:pt x="2512510" y="3368382"/>
                    <a:pt x="2506319" y="3365226"/>
                    <a:pt x="2499912" y="3364191"/>
                  </a:cubicBezTo>
                  <a:cubicBezTo>
                    <a:pt x="2499937" y="3359092"/>
                    <a:pt x="2498598" y="3354070"/>
                    <a:pt x="2496019" y="3349605"/>
                  </a:cubicBezTo>
                  <a:cubicBezTo>
                    <a:pt x="2507075" y="3347580"/>
                    <a:pt x="2518155" y="3346151"/>
                    <a:pt x="2529293" y="3345078"/>
                  </a:cubicBezTo>
                  <a:close/>
                  <a:moveTo>
                    <a:pt x="2603614" y="3525323"/>
                  </a:moveTo>
                  <a:cubicBezTo>
                    <a:pt x="2621172" y="3530447"/>
                    <a:pt x="2637148" y="3538842"/>
                    <a:pt x="2653798" y="3538245"/>
                  </a:cubicBezTo>
                  <a:cubicBezTo>
                    <a:pt x="2655233" y="3553790"/>
                    <a:pt x="2656497" y="3569335"/>
                    <a:pt x="2657633" y="3584886"/>
                  </a:cubicBezTo>
                  <a:cubicBezTo>
                    <a:pt x="2657341" y="3585667"/>
                    <a:pt x="2657055" y="3586460"/>
                    <a:pt x="2657017" y="3587445"/>
                  </a:cubicBezTo>
                  <a:cubicBezTo>
                    <a:pt x="2656401" y="3604145"/>
                    <a:pt x="2656389" y="3620865"/>
                    <a:pt x="2656763" y="3637603"/>
                  </a:cubicBezTo>
                  <a:cubicBezTo>
                    <a:pt x="2618981" y="3630669"/>
                    <a:pt x="2580779" y="3628370"/>
                    <a:pt x="2542457" y="3627767"/>
                  </a:cubicBezTo>
                  <a:cubicBezTo>
                    <a:pt x="2542457" y="3626713"/>
                    <a:pt x="2542597" y="3625659"/>
                    <a:pt x="2542482" y="3624611"/>
                  </a:cubicBezTo>
                  <a:cubicBezTo>
                    <a:pt x="2537028" y="3573792"/>
                    <a:pt x="2527096" y="3502977"/>
                    <a:pt x="2603614" y="3525323"/>
                  </a:cubicBezTo>
                  <a:close/>
                  <a:moveTo>
                    <a:pt x="2606763" y="3464115"/>
                  </a:moveTo>
                  <a:cubicBezTo>
                    <a:pt x="2619451" y="3468782"/>
                    <a:pt x="2634564" y="3465988"/>
                    <a:pt x="2643384" y="3451904"/>
                  </a:cubicBezTo>
                  <a:cubicBezTo>
                    <a:pt x="2643657" y="3451466"/>
                    <a:pt x="2643879" y="3451009"/>
                    <a:pt x="2644120" y="3450564"/>
                  </a:cubicBezTo>
                  <a:cubicBezTo>
                    <a:pt x="2644724" y="3455111"/>
                    <a:pt x="2645251" y="3459651"/>
                    <a:pt x="2645822" y="3464191"/>
                  </a:cubicBezTo>
                  <a:cubicBezTo>
                    <a:pt x="2645727" y="3471830"/>
                    <a:pt x="2645549" y="3479476"/>
                    <a:pt x="2645594" y="3487089"/>
                  </a:cubicBezTo>
                  <a:cubicBezTo>
                    <a:pt x="2645556" y="3480212"/>
                    <a:pt x="2616225" y="3471786"/>
                    <a:pt x="2596711" y="3466884"/>
                  </a:cubicBezTo>
                  <a:cubicBezTo>
                    <a:pt x="2600261" y="3466204"/>
                    <a:pt x="2603614" y="3465283"/>
                    <a:pt x="2606763" y="3464115"/>
                  </a:cubicBezTo>
                  <a:close/>
                  <a:moveTo>
                    <a:pt x="2660345" y="3261912"/>
                  </a:moveTo>
                  <a:cubicBezTo>
                    <a:pt x="2660503" y="3275418"/>
                    <a:pt x="2661069" y="3288855"/>
                    <a:pt x="2662142" y="3302222"/>
                  </a:cubicBezTo>
                  <a:cubicBezTo>
                    <a:pt x="2661145" y="3305898"/>
                    <a:pt x="2660516" y="3309759"/>
                    <a:pt x="2659710" y="3313544"/>
                  </a:cubicBezTo>
                  <a:cubicBezTo>
                    <a:pt x="2644101" y="3302806"/>
                    <a:pt x="2618187" y="3305714"/>
                    <a:pt x="2609843" y="3326428"/>
                  </a:cubicBezTo>
                  <a:cubicBezTo>
                    <a:pt x="2610078" y="3315411"/>
                    <a:pt x="2609989" y="3304565"/>
                    <a:pt x="2609310" y="3294316"/>
                  </a:cubicBezTo>
                  <a:cubicBezTo>
                    <a:pt x="2609113" y="3291401"/>
                    <a:pt x="2608535" y="3288728"/>
                    <a:pt x="2607773" y="3286188"/>
                  </a:cubicBezTo>
                  <a:cubicBezTo>
                    <a:pt x="2607951" y="3283985"/>
                    <a:pt x="2608154" y="3281781"/>
                    <a:pt x="2608110" y="3279635"/>
                  </a:cubicBezTo>
                  <a:cubicBezTo>
                    <a:pt x="2608084" y="3278212"/>
                    <a:pt x="2607970" y="3276796"/>
                    <a:pt x="2607767" y="3275406"/>
                  </a:cubicBezTo>
                  <a:cubicBezTo>
                    <a:pt x="2625293" y="3270904"/>
                    <a:pt x="2642800" y="3266332"/>
                    <a:pt x="2660345" y="3261912"/>
                  </a:cubicBezTo>
                  <a:close/>
                  <a:moveTo>
                    <a:pt x="2655620" y="3766273"/>
                  </a:moveTo>
                  <a:cubicBezTo>
                    <a:pt x="2652826" y="3765372"/>
                    <a:pt x="2650413" y="3765753"/>
                    <a:pt x="2648375" y="3766731"/>
                  </a:cubicBezTo>
                  <a:cubicBezTo>
                    <a:pt x="2608402" y="3748671"/>
                    <a:pt x="2538520" y="3759739"/>
                    <a:pt x="2496496" y="3764026"/>
                  </a:cubicBezTo>
                  <a:cubicBezTo>
                    <a:pt x="2496108" y="3746366"/>
                    <a:pt x="2495524" y="3728713"/>
                    <a:pt x="2494610" y="3711054"/>
                  </a:cubicBezTo>
                  <a:cubicBezTo>
                    <a:pt x="2494426" y="3707536"/>
                    <a:pt x="2493727" y="3703313"/>
                    <a:pt x="2492876" y="3698830"/>
                  </a:cubicBezTo>
                  <a:cubicBezTo>
                    <a:pt x="2514295" y="3702621"/>
                    <a:pt x="2535370" y="3701503"/>
                    <a:pt x="2557202" y="3699713"/>
                  </a:cubicBezTo>
                  <a:cubicBezTo>
                    <a:pt x="2592546" y="3696817"/>
                    <a:pt x="2618047" y="3699948"/>
                    <a:pt x="2646546" y="3722179"/>
                  </a:cubicBezTo>
                  <a:cubicBezTo>
                    <a:pt x="2651309" y="3725894"/>
                    <a:pt x="2657621" y="3723557"/>
                    <a:pt x="2660992" y="3719258"/>
                  </a:cubicBezTo>
                  <a:cubicBezTo>
                    <a:pt x="2662174" y="3735743"/>
                    <a:pt x="2663418" y="3752227"/>
                    <a:pt x="2664612" y="3768705"/>
                  </a:cubicBezTo>
                  <a:cubicBezTo>
                    <a:pt x="2661583" y="3767994"/>
                    <a:pt x="2658567" y="3767226"/>
                    <a:pt x="2655620" y="3766273"/>
                  </a:cubicBezTo>
                  <a:close/>
                  <a:moveTo>
                    <a:pt x="2665926" y="3863409"/>
                  </a:moveTo>
                  <a:cubicBezTo>
                    <a:pt x="2655519" y="3864514"/>
                    <a:pt x="2646673" y="3865352"/>
                    <a:pt x="2640425" y="3865397"/>
                  </a:cubicBezTo>
                  <a:cubicBezTo>
                    <a:pt x="2638126" y="3865416"/>
                    <a:pt x="2636310" y="3866153"/>
                    <a:pt x="2634716" y="3867137"/>
                  </a:cubicBezTo>
                  <a:cubicBezTo>
                    <a:pt x="2620899" y="3854850"/>
                    <a:pt x="2604985" y="3848074"/>
                    <a:pt x="2584684" y="3845261"/>
                  </a:cubicBezTo>
                  <a:cubicBezTo>
                    <a:pt x="2570930" y="3843343"/>
                    <a:pt x="2501017" y="3853465"/>
                    <a:pt x="2498674" y="3836593"/>
                  </a:cubicBezTo>
                  <a:cubicBezTo>
                    <a:pt x="2498401" y="3834599"/>
                    <a:pt x="2497594" y="3833196"/>
                    <a:pt x="2496610" y="3832047"/>
                  </a:cubicBezTo>
                  <a:cubicBezTo>
                    <a:pt x="2496635" y="3830713"/>
                    <a:pt x="2496667" y="3829380"/>
                    <a:pt x="2496693" y="3828046"/>
                  </a:cubicBezTo>
                  <a:cubicBezTo>
                    <a:pt x="2496959" y="3814006"/>
                    <a:pt x="2496807" y="3799979"/>
                    <a:pt x="2496686" y="3785952"/>
                  </a:cubicBezTo>
                  <a:cubicBezTo>
                    <a:pt x="2517921" y="3785146"/>
                    <a:pt x="2539136" y="3783501"/>
                    <a:pt x="2560377" y="3783095"/>
                  </a:cubicBezTo>
                  <a:cubicBezTo>
                    <a:pt x="2585897" y="3782593"/>
                    <a:pt x="2641587" y="3777983"/>
                    <a:pt x="2653893" y="3806742"/>
                  </a:cubicBezTo>
                  <a:cubicBezTo>
                    <a:pt x="2656173" y="3812070"/>
                    <a:pt x="2661050" y="3813771"/>
                    <a:pt x="2665793" y="3813143"/>
                  </a:cubicBezTo>
                  <a:cubicBezTo>
                    <a:pt x="2665895" y="3829881"/>
                    <a:pt x="2665983" y="3846633"/>
                    <a:pt x="2665926" y="3863409"/>
                  </a:cubicBezTo>
                  <a:close/>
                  <a:moveTo>
                    <a:pt x="2644254" y="3971093"/>
                  </a:moveTo>
                  <a:cubicBezTo>
                    <a:pt x="2639568" y="3969969"/>
                    <a:pt x="2634964" y="3968648"/>
                    <a:pt x="2630474" y="3967086"/>
                  </a:cubicBezTo>
                  <a:cubicBezTo>
                    <a:pt x="2618251" y="3962831"/>
                    <a:pt x="2612161" y="3981570"/>
                    <a:pt x="2624175" y="3986053"/>
                  </a:cubicBezTo>
                  <a:cubicBezTo>
                    <a:pt x="2637078" y="3990873"/>
                    <a:pt x="2651169" y="3993216"/>
                    <a:pt x="2665342" y="3994835"/>
                  </a:cubicBezTo>
                  <a:cubicBezTo>
                    <a:pt x="2665437" y="4009174"/>
                    <a:pt x="2665653" y="4023506"/>
                    <a:pt x="2665856" y="4037838"/>
                  </a:cubicBezTo>
                  <a:cubicBezTo>
                    <a:pt x="2643479" y="4018292"/>
                    <a:pt x="2618689" y="4008227"/>
                    <a:pt x="2588336" y="4003719"/>
                  </a:cubicBezTo>
                  <a:cubicBezTo>
                    <a:pt x="2558014" y="3999210"/>
                    <a:pt x="2523147" y="4013473"/>
                    <a:pt x="2493295" y="4006945"/>
                  </a:cubicBezTo>
                  <a:cubicBezTo>
                    <a:pt x="2493568" y="3986707"/>
                    <a:pt x="2493892" y="3966470"/>
                    <a:pt x="2494279" y="3946239"/>
                  </a:cubicBezTo>
                  <a:cubicBezTo>
                    <a:pt x="2546121" y="3941425"/>
                    <a:pt x="2612942" y="3931742"/>
                    <a:pt x="2644254" y="3971093"/>
                  </a:cubicBezTo>
                  <a:close/>
                  <a:moveTo>
                    <a:pt x="2650274" y="3886663"/>
                  </a:moveTo>
                  <a:cubicBezTo>
                    <a:pt x="2654782" y="3886327"/>
                    <a:pt x="2660097" y="3885806"/>
                    <a:pt x="2665774" y="3885234"/>
                  </a:cubicBezTo>
                  <a:cubicBezTo>
                    <a:pt x="2665685" y="3897814"/>
                    <a:pt x="2665660" y="3910374"/>
                    <a:pt x="2665501" y="3922985"/>
                  </a:cubicBezTo>
                  <a:cubicBezTo>
                    <a:pt x="2665291" y="3940200"/>
                    <a:pt x="2665317" y="3957421"/>
                    <a:pt x="2665342" y="3974636"/>
                  </a:cubicBezTo>
                  <a:cubicBezTo>
                    <a:pt x="2662466" y="3974255"/>
                    <a:pt x="2659526" y="3974026"/>
                    <a:pt x="2656693" y="3973550"/>
                  </a:cubicBezTo>
                  <a:cubicBezTo>
                    <a:pt x="2661754" y="3970985"/>
                    <a:pt x="2665310" y="3964997"/>
                    <a:pt x="2661977" y="3959085"/>
                  </a:cubicBezTo>
                  <a:cubicBezTo>
                    <a:pt x="2632684" y="3907066"/>
                    <a:pt x="2552731" y="3920724"/>
                    <a:pt x="2494667" y="3927278"/>
                  </a:cubicBezTo>
                  <a:cubicBezTo>
                    <a:pt x="2495118" y="3905110"/>
                    <a:pt x="2495569" y="3882942"/>
                    <a:pt x="2496026" y="3860755"/>
                  </a:cubicBezTo>
                  <a:cubicBezTo>
                    <a:pt x="2543924" y="3873366"/>
                    <a:pt x="2593098" y="3855567"/>
                    <a:pt x="2631713" y="3896144"/>
                  </a:cubicBezTo>
                  <a:cubicBezTo>
                    <a:pt x="2640044" y="3904900"/>
                    <a:pt x="2651975" y="3896233"/>
                    <a:pt x="2650274" y="3886663"/>
                  </a:cubicBezTo>
                  <a:close/>
                  <a:moveTo>
                    <a:pt x="2666206" y="4063022"/>
                  </a:moveTo>
                  <a:cubicBezTo>
                    <a:pt x="2666276" y="4066882"/>
                    <a:pt x="2666384" y="4070750"/>
                    <a:pt x="2666460" y="4074610"/>
                  </a:cubicBezTo>
                  <a:cubicBezTo>
                    <a:pt x="2663209" y="4073213"/>
                    <a:pt x="2660072" y="4071620"/>
                    <a:pt x="2657081" y="4069759"/>
                  </a:cubicBezTo>
                  <a:cubicBezTo>
                    <a:pt x="2647740" y="4063942"/>
                    <a:pt x="2638577" y="4077919"/>
                    <a:pt x="2647727" y="4084015"/>
                  </a:cubicBezTo>
                  <a:cubicBezTo>
                    <a:pt x="2653849" y="4088091"/>
                    <a:pt x="2660262" y="4091222"/>
                    <a:pt x="2666879" y="4093692"/>
                  </a:cubicBezTo>
                  <a:cubicBezTo>
                    <a:pt x="2667533" y="4122959"/>
                    <a:pt x="2668270" y="4152226"/>
                    <a:pt x="2669082" y="4181481"/>
                  </a:cubicBezTo>
                  <a:cubicBezTo>
                    <a:pt x="2666326" y="4180395"/>
                    <a:pt x="2662961" y="4180509"/>
                    <a:pt x="2660262" y="4181824"/>
                  </a:cubicBezTo>
                  <a:cubicBezTo>
                    <a:pt x="2643587" y="4128884"/>
                    <a:pt x="2550471" y="4146823"/>
                    <a:pt x="2493346" y="4153388"/>
                  </a:cubicBezTo>
                  <a:cubicBezTo>
                    <a:pt x="2493029" y="4135196"/>
                    <a:pt x="2492832" y="4117066"/>
                    <a:pt x="2492762" y="4099007"/>
                  </a:cubicBezTo>
                  <a:cubicBezTo>
                    <a:pt x="2547023" y="4099134"/>
                    <a:pt x="2604039" y="4090041"/>
                    <a:pt x="2644546" y="4134123"/>
                  </a:cubicBezTo>
                  <a:cubicBezTo>
                    <a:pt x="2652445" y="4142720"/>
                    <a:pt x="2668517" y="4132522"/>
                    <a:pt x="2661805" y="4122178"/>
                  </a:cubicBezTo>
                  <a:cubicBezTo>
                    <a:pt x="2624835" y="4065200"/>
                    <a:pt x="2551245" y="4078293"/>
                    <a:pt x="2492711" y="4079754"/>
                  </a:cubicBezTo>
                  <a:cubicBezTo>
                    <a:pt x="2492736" y="4061180"/>
                    <a:pt x="2492832" y="4042613"/>
                    <a:pt x="2493041" y="4024052"/>
                  </a:cubicBezTo>
                  <a:cubicBezTo>
                    <a:pt x="2503684" y="4026109"/>
                    <a:pt x="2514961" y="4026344"/>
                    <a:pt x="2526931" y="4025931"/>
                  </a:cubicBezTo>
                  <a:cubicBezTo>
                    <a:pt x="2578360" y="4024160"/>
                    <a:pt x="2617216" y="4025849"/>
                    <a:pt x="2658922" y="4060983"/>
                  </a:cubicBezTo>
                  <a:cubicBezTo>
                    <a:pt x="2661253" y="4062945"/>
                    <a:pt x="2663805" y="4063441"/>
                    <a:pt x="2666206" y="4063022"/>
                  </a:cubicBezTo>
                  <a:close/>
                  <a:moveTo>
                    <a:pt x="2742374" y="2956534"/>
                  </a:moveTo>
                  <a:cubicBezTo>
                    <a:pt x="2742742" y="2962287"/>
                    <a:pt x="2743098" y="2968040"/>
                    <a:pt x="2743549" y="2973781"/>
                  </a:cubicBezTo>
                  <a:cubicBezTo>
                    <a:pt x="2732938" y="2973711"/>
                    <a:pt x="2721609" y="2978988"/>
                    <a:pt x="2716403" y="2989897"/>
                  </a:cubicBezTo>
                  <a:cubicBezTo>
                    <a:pt x="2719038" y="2972466"/>
                    <a:pt x="2727026" y="2965570"/>
                    <a:pt x="2742374" y="2956534"/>
                  </a:cubicBezTo>
                  <a:close/>
                  <a:moveTo>
                    <a:pt x="2761748" y="2499620"/>
                  </a:moveTo>
                  <a:cubicBezTo>
                    <a:pt x="2761659" y="2500280"/>
                    <a:pt x="2761576" y="2500953"/>
                    <a:pt x="2761481" y="2501620"/>
                  </a:cubicBezTo>
                  <a:cubicBezTo>
                    <a:pt x="2753334" y="2503258"/>
                    <a:pt x="2745822" y="2508643"/>
                    <a:pt x="2743212" y="2517190"/>
                  </a:cubicBezTo>
                  <a:cubicBezTo>
                    <a:pt x="2743130" y="2509634"/>
                    <a:pt x="2742990" y="2502077"/>
                    <a:pt x="2742907" y="2494521"/>
                  </a:cubicBezTo>
                  <a:cubicBezTo>
                    <a:pt x="2744882" y="2495746"/>
                    <a:pt x="2746959" y="2496775"/>
                    <a:pt x="2749213" y="2497308"/>
                  </a:cubicBezTo>
                  <a:cubicBezTo>
                    <a:pt x="2753467" y="2498312"/>
                    <a:pt x="2757627" y="2499036"/>
                    <a:pt x="2761748" y="2499620"/>
                  </a:cubicBezTo>
                  <a:close/>
                  <a:moveTo>
                    <a:pt x="2816078" y="3337934"/>
                  </a:moveTo>
                  <a:cubicBezTo>
                    <a:pt x="2814967" y="3338360"/>
                    <a:pt x="2813862" y="3338645"/>
                    <a:pt x="2812751" y="3339242"/>
                  </a:cubicBezTo>
                  <a:cubicBezTo>
                    <a:pt x="2802890" y="3344538"/>
                    <a:pt x="2783585" y="3343859"/>
                    <a:pt x="2765063" y="3342500"/>
                  </a:cubicBezTo>
                  <a:cubicBezTo>
                    <a:pt x="2769247" y="3338658"/>
                    <a:pt x="2773457" y="3334893"/>
                    <a:pt x="2777699" y="3331222"/>
                  </a:cubicBezTo>
                  <a:cubicBezTo>
                    <a:pt x="2782830" y="3329476"/>
                    <a:pt x="2787351" y="3326136"/>
                    <a:pt x="2790405" y="3321208"/>
                  </a:cubicBezTo>
                  <a:cubicBezTo>
                    <a:pt x="2791942" y="3320065"/>
                    <a:pt x="2793301" y="3318764"/>
                    <a:pt x="2794571" y="3317335"/>
                  </a:cubicBezTo>
                  <a:cubicBezTo>
                    <a:pt x="2800756" y="3312382"/>
                    <a:pt x="2806947" y="3307448"/>
                    <a:pt x="2813348" y="3302831"/>
                  </a:cubicBezTo>
                  <a:cubicBezTo>
                    <a:pt x="2814262" y="3314534"/>
                    <a:pt x="2815113" y="3326244"/>
                    <a:pt x="2816078" y="3337934"/>
                  </a:cubicBezTo>
                  <a:close/>
                  <a:moveTo>
                    <a:pt x="2815412" y="2900959"/>
                  </a:moveTo>
                  <a:lnTo>
                    <a:pt x="2815412" y="2900426"/>
                  </a:lnTo>
                  <a:cubicBezTo>
                    <a:pt x="2815412" y="2878753"/>
                    <a:pt x="2816028" y="2857093"/>
                    <a:pt x="2817215" y="2835433"/>
                  </a:cubicBezTo>
                  <a:cubicBezTo>
                    <a:pt x="2820238" y="2877299"/>
                    <a:pt x="2822200" y="2919164"/>
                    <a:pt x="2824543" y="2961043"/>
                  </a:cubicBezTo>
                  <a:cubicBezTo>
                    <a:pt x="2822746" y="2960166"/>
                    <a:pt x="2821870" y="2959512"/>
                    <a:pt x="2819907" y="2959023"/>
                  </a:cubicBezTo>
                  <a:cubicBezTo>
                    <a:pt x="2818301" y="2939675"/>
                    <a:pt x="2815412" y="2920320"/>
                    <a:pt x="2815412" y="2900959"/>
                  </a:cubicBezTo>
                  <a:close/>
                  <a:moveTo>
                    <a:pt x="2835700" y="2397340"/>
                  </a:moveTo>
                  <a:cubicBezTo>
                    <a:pt x="2833274" y="2406529"/>
                    <a:pt x="2831185" y="2415832"/>
                    <a:pt x="2829642" y="2425191"/>
                  </a:cubicBezTo>
                  <a:cubicBezTo>
                    <a:pt x="2822968" y="2431637"/>
                    <a:pt x="2815450" y="2436723"/>
                    <a:pt x="2807049" y="2440031"/>
                  </a:cubicBezTo>
                  <a:cubicBezTo>
                    <a:pt x="2802845" y="2434977"/>
                    <a:pt x="2798260" y="2430316"/>
                    <a:pt x="2792837" y="2425915"/>
                  </a:cubicBezTo>
                  <a:cubicBezTo>
                    <a:pt x="2784913" y="2419502"/>
                    <a:pt x="2772530" y="2420296"/>
                    <a:pt x="2763926" y="2424423"/>
                  </a:cubicBezTo>
                  <a:cubicBezTo>
                    <a:pt x="2752845" y="2429744"/>
                    <a:pt x="2746571" y="2434081"/>
                    <a:pt x="2741701" y="2440235"/>
                  </a:cubicBezTo>
                  <a:cubicBezTo>
                    <a:pt x="2741129" y="2433364"/>
                    <a:pt x="2740012" y="2427128"/>
                    <a:pt x="2737567" y="2421153"/>
                  </a:cubicBezTo>
                  <a:cubicBezTo>
                    <a:pt x="2768155" y="2416536"/>
                    <a:pt x="2807544" y="2412930"/>
                    <a:pt x="2835700" y="2397340"/>
                  </a:cubicBezTo>
                  <a:close/>
                  <a:moveTo>
                    <a:pt x="2914897" y="3835203"/>
                  </a:moveTo>
                  <a:cubicBezTo>
                    <a:pt x="2918580" y="3837457"/>
                    <a:pt x="2922885" y="3838752"/>
                    <a:pt x="2927324" y="3839006"/>
                  </a:cubicBezTo>
                  <a:cubicBezTo>
                    <a:pt x="2926226" y="3850513"/>
                    <a:pt x="2925368" y="3862089"/>
                    <a:pt x="2924790" y="3873747"/>
                  </a:cubicBezTo>
                  <a:cubicBezTo>
                    <a:pt x="2922663" y="3874014"/>
                    <a:pt x="2920555" y="3874433"/>
                    <a:pt x="2918574" y="3875201"/>
                  </a:cubicBezTo>
                  <a:cubicBezTo>
                    <a:pt x="2917259" y="3875709"/>
                    <a:pt x="2916085" y="3876440"/>
                    <a:pt x="2914865" y="3877094"/>
                  </a:cubicBezTo>
                  <a:cubicBezTo>
                    <a:pt x="2914878" y="3863130"/>
                    <a:pt x="2914872" y="3849166"/>
                    <a:pt x="2914897" y="3835203"/>
                  </a:cubicBezTo>
                  <a:close/>
                  <a:moveTo>
                    <a:pt x="2959239" y="4571155"/>
                  </a:moveTo>
                  <a:cubicBezTo>
                    <a:pt x="2961436" y="4577784"/>
                    <a:pt x="2964110" y="4584084"/>
                    <a:pt x="2967050" y="4590180"/>
                  </a:cubicBezTo>
                  <a:cubicBezTo>
                    <a:pt x="2963646" y="4589475"/>
                    <a:pt x="2960192" y="4589564"/>
                    <a:pt x="2956877" y="4590548"/>
                  </a:cubicBezTo>
                  <a:cubicBezTo>
                    <a:pt x="2957322" y="4583938"/>
                    <a:pt x="2958331" y="4577194"/>
                    <a:pt x="2959239" y="4571155"/>
                  </a:cubicBezTo>
                  <a:close/>
                  <a:moveTo>
                    <a:pt x="3000311" y="2335549"/>
                  </a:moveTo>
                  <a:cubicBezTo>
                    <a:pt x="2991980" y="2389682"/>
                    <a:pt x="2991408" y="2444908"/>
                    <a:pt x="2994640" y="2500566"/>
                  </a:cubicBezTo>
                  <a:cubicBezTo>
                    <a:pt x="2992304" y="2499112"/>
                    <a:pt x="2989814" y="2498007"/>
                    <a:pt x="2987211" y="2497226"/>
                  </a:cubicBezTo>
                  <a:cubicBezTo>
                    <a:pt x="2985954" y="2455729"/>
                    <a:pt x="2984760" y="2414231"/>
                    <a:pt x="2984379" y="2372721"/>
                  </a:cubicBezTo>
                  <a:cubicBezTo>
                    <a:pt x="2984290" y="2361399"/>
                    <a:pt x="2984239" y="2350084"/>
                    <a:pt x="2984265" y="2338774"/>
                  </a:cubicBezTo>
                  <a:cubicBezTo>
                    <a:pt x="2984265" y="2337238"/>
                    <a:pt x="2984017" y="2335853"/>
                    <a:pt x="2983839" y="2334425"/>
                  </a:cubicBezTo>
                  <a:cubicBezTo>
                    <a:pt x="2989179" y="2336387"/>
                    <a:pt x="2994882" y="2336774"/>
                    <a:pt x="3000311" y="2335549"/>
                  </a:cubicBezTo>
                  <a:close/>
                  <a:moveTo>
                    <a:pt x="3018434" y="1876367"/>
                  </a:moveTo>
                  <a:cubicBezTo>
                    <a:pt x="3015170" y="1882679"/>
                    <a:pt x="3012300" y="1889010"/>
                    <a:pt x="3009741" y="1895341"/>
                  </a:cubicBezTo>
                  <a:cubicBezTo>
                    <a:pt x="3006344" y="1898884"/>
                    <a:pt x="3003207" y="1902345"/>
                    <a:pt x="3000203" y="1905787"/>
                  </a:cubicBezTo>
                  <a:cubicBezTo>
                    <a:pt x="3000057" y="1901913"/>
                    <a:pt x="2998781" y="1898478"/>
                    <a:pt x="2996717" y="1895582"/>
                  </a:cubicBezTo>
                  <a:cubicBezTo>
                    <a:pt x="3002076" y="1887188"/>
                    <a:pt x="3009760" y="1881244"/>
                    <a:pt x="3018434" y="1876367"/>
                  </a:cubicBezTo>
                  <a:close/>
                  <a:moveTo>
                    <a:pt x="3023876" y="2816479"/>
                  </a:moveTo>
                  <a:cubicBezTo>
                    <a:pt x="3024435" y="2830925"/>
                    <a:pt x="3024803" y="2845333"/>
                    <a:pt x="3024689" y="2859652"/>
                  </a:cubicBezTo>
                  <a:cubicBezTo>
                    <a:pt x="3023025" y="3068123"/>
                    <a:pt x="3025286" y="3276606"/>
                    <a:pt x="3024066" y="3485083"/>
                  </a:cubicBezTo>
                  <a:cubicBezTo>
                    <a:pt x="3023133" y="3643528"/>
                    <a:pt x="3026873" y="3800729"/>
                    <a:pt x="3032556" y="3958558"/>
                  </a:cubicBezTo>
                  <a:cubicBezTo>
                    <a:pt x="3022180" y="3778364"/>
                    <a:pt x="3017259" y="3597967"/>
                    <a:pt x="3016383" y="3417462"/>
                  </a:cubicBezTo>
                  <a:cubicBezTo>
                    <a:pt x="3020644" y="3412731"/>
                    <a:pt x="3023419" y="3406482"/>
                    <a:pt x="3023431" y="3398596"/>
                  </a:cubicBezTo>
                  <a:cubicBezTo>
                    <a:pt x="3023584" y="3298786"/>
                    <a:pt x="3019939" y="3199104"/>
                    <a:pt x="3012681" y="3099708"/>
                  </a:cubicBezTo>
                  <a:cubicBezTo>
                    <a:pt x="3016624" y="3036303"/>
                    <a:pt x="3021876" y="2972854"/>
                    <a:pt x="3023228" y="2909570"/>
                  </a:cubicBezTo>
                  <a:cubicBezTo>
                    <a:pt x="3023889" y="2878556"/>
                    <a:pt x="3023997" y="2847517"/>
                    <a:pt x="3023876" y="2816479"/>
                  </a:cubicBezTo>
                  <a:close/>
                  <a:moveTo>
                    <a:pt x="3038328" y="4104316"/>
                  </a:moveTo>
                  <a:cubicBezTo>
                    <a:pt x="3037287" y="4085856"/>
                    <a:pt x="3036366" y="4067397"/>
                    <a:pt x="3035395" y="4048937"/>
                  </a:cubicBezTo>
                  <a:cubicBezTo>
                    <a:pt x="3035592" y="4048525"/>
                    <a:pt x="3035833" y="4048163"/>
                    <a:pt x="3035998" y="4047731"/>
                  </a:cubicBezTo>
                  <a:cubicBezTo>
                    <a:pt x="3036589" y="4062495"/>
                    <a:pt x="3037090" y="4077201"/>
                    <a:pt x="3037706" y="4091990"/>
                  </a:cubicBezTo>
                  <a:cubicBezTo>
                    <a:pt x="3037878" y="4096105"/>
                    <a:pt x="3038132" y="4100201"/>
                    <a:pt x="3038328" y="4104316"/>
                  </a:cubicBezTo>
                  <a:close/>
                  <a:moveTo>
                    <a:pt x="3047815" y="4257173"/>
                  </a:moveTo>
                  <a:cubicBezTo>
                    <a:pt x="3047015" y="4247248"/>
                    <a:pt x="3046260" y="4237266"/>
                    <a:pt x="3045631" y="4227226"/>
                  </a:cubicBezTo>
                  <a:cubicBezTo>
                    <a:pt x="3044551" y="4210119"/>
                    <a:pt x="3043618" y="4192993"/>
                    <a:pt x="3042577" y="4175867"/>
                  </a:cubicBezTo>
                  <a:cubicBezTo>
                    <a:pt x="3044424" y="4203001"/>
                    <a:pt x="3046291" y="4230071"/>
                    <a:pt x="3047815" y="4257173"/>
                  </a:cubicBezTo>
                  <a:close/>
                  <a:moveTo>
                    <a:pt x="3027095" y="2283599"/>
                  </a:moveTo>
                  <a:cubicBezTo>
                    <a:pt x="3035230" y="2281142"/>
                    <a:pt x="3041973" y="2275185"/>
                    <a:pt x="3044577" y="2265654"/>
                  </a:cubicBezTo>
                  <a:cubicBezTo>
                    <a:pt x="3043916" y="2275319"/>
                    <a:pt x="3043027" y="2284914"/>
                    <a:pt x="3041548" y="2294318"/>
                  </a:cubicBezTo>
                  <a:cubicBezTo>
                    <a:pt x="3038328" y="2294553"/>
                    <a:pt x="3035103" y="2294782"/>
                    <a:pt x="3031883" y="2295016"/>
                  </a:cubicBezTo>
                  <a:cubicBezTo>
                    <a:pt x="3029584" y="2295169"/>
                    <a:pt x="3027445" y="2295493"/>
                    <a:pt x="3025413" y="2295937"/>
                  </a:cubicBezTo>
                  <a:cubicBezTo>
                    <a:pt x="3025990" y="2291822"/>
                    <a:pt x="3026594" y="2287714"/>
                    <a:pt x="3027095" y="2283599"/>
                  </a:cubicBezTo>
                  <a:close/>
                  <a:moveTo>
                    <a:pt x="3180943" y="1806282"/>
                  </a:moveTo>
                  <a:cubicBezTo>
                    <a:pt x="3180873" y="1814296"/>
                    <a:pt x="3180810" y="1822316"/>
                    <a:pt x="3180740" y="1830324"/>
                  </a:cubicBezTo>
                  <a:cubicBezTo>
                    <a:pt x="3180549" y="1853514"/>
                    <a:pt x="3163785" y="1864944"/>
                    <a:pt x="3145256" y="1876266"/>
                  </a:cubicBezTo>
                  <a:cubicBezTo>
                    <a:pt x="3156991" y="1852815"/>
                    <a:pt x="3169704" y="1829847"/>
                    <a:pt x="3180943" y="1806282"/>
                  </a:cubicBezTo>
                  <a:close/>
                  <a:moveTo>
                    <a:pt x="3209709" y="189909"/>
                  </a:moveTo>
                  <a:cubicBezTo>
                    <a:pt x="3207296" y="168008"/>
                    <a:pt x="3176111" y="46488"/>
                    <a:pt x="3199885" y="38709"/>
                  </a:cubicBezTo>
                  <a:cubicBezTo>
                    <a:pt x="3247256" y="23209"/>
                    <a:pt x="3229705" y="123234"/>
                    <a:pt x="3230619" y="148513"/>
                  </a:cubicBezTo>
                  <a:cubicBezTo>
                    <a:pt x="3234366" y="252209"/>
                    <a:pt x="3248456" y="356190"/>
                    <a:pt x="3254305" y="459943"/>
                  </a:cubicBezTo>
                  <a:cubicBezTo>
                    <a:pt x="3256895" y="505904"/>
                    <a:pt x="3264725" y="551605"/>
                    <a:pt x="3271608" y="597052"/>
                  </a:cubicBezTo>
                  <a:cubicBezTo>
                    <a:pt x="3280937" y="658602"/>
                    <a:pt x="3278555" y="721734"/>
                    <a:pt x="3284531" y="783697"/>
                  </a:cubicBezTo>
                  <a:cubicBezTo>
                    <a:pt x="3288080" y="820515"/>
                    <a:pt x="3292741" y="857288"/>
                    <a:pt x="3294792" y="894200"/>
                  </a:cubicBezTo>
                  <a:cubicBezTo>
                    <a:pt x="3294018" y="894029"/>
                    <a:pt x="3293357" y="893718"/>
                    <a:pt x="3292455" y="893718"/>
                  </a:cubicBezTo>
                  <a:cubicBezTo>
                    <a:pt x="3278612" y="893718"/>
                    <a:pt x="3277431" y="915244"/>
                    <a:pt x="3291344" y="915244"/>
                  </a:cubicBezTo>
                  <a:cubicBezTo>
                    <a:pt x="3292951" y="915244"/>
                    <a:pt x="3294354" y="914895"/>
                    <a:pt x="3295611" y="914380"/>
                  </a:cubicBezTo>
                  <a:cubicBezTo>
                    <a:pt x="3295916" y="926141"/>
                    <a:pt x="3295954" y="937907"/>
                    <a:pt x="3295453" y="949705"/>
                  </a:cubicBezTo>
                  <a:cubicBezTo>
                    <a:pt x="3293979" y="984250"/>
                    <a:pt x="3287109" y="1018736"/>
                    <a:pt x="3290576" y="1053420"/>
                  </a:cubicBezTo>
                  <a:cubicBezTo>
                    <a:pt x="3292424" y="1071911"/>
                    <a:pt x="3296602" y="1094428"/>
                    <a:pt x="3315341" y="1103915"/>
                  </a:cubicBezTo>
                  <a:cubicBezTo>
                    <a:pt x="3303270" y="1115510"/>
                    <a:pt x="3295611" y="1120298"/>
                    <a:pt x="3273469" y="1119803"/>
                  </a:cubicBezTo>
                  <a:cubicBezTo>
                    <a:pt x="3262102" y="1119549"/>
                    <a:pt x="3251244" y="1117276"/>
                    <a:pt x="3240436" y="1114805"/>
                  </a:cubicBezTo>
                  <a:cubicBezTo>
                    <a:pt x="3242970" y="1087285"/>
                    <a:pt x="3243503" y="1056836"/>
                    <a:pt x="3234601" y="1031138"/>
                  </a:cubicBezTo>
                  <a:cubicBezTo>
                    <a:pt x="3236417" y="1026312"/>
                    <a:pt x="3237985" y="1021226"/>
                    <a:pt x="3239414" y="1016012"/>
                  </a:cubicBezTo>
                  <a:cubicBezTo>
                    <a:pt x="3249485" y="1016749"/>
                    <a:pt x="3259581" y="1017181"/>
                    <a:pt x="3269291" y="1015987"/>
                  </a:cubicBezTo>
                  <a:cubicBezTo>
                    <a:pt x="3277927" y="1014933"/>
                    <a:pt x="3279660" y="1006678"/>
                    <a:pt x="3276695" y="1000410"/>
                  </a:cubicBezTo>
                  <a:cubicBezTo>
                    <a:pt x="3277412" y="1000601"/>
                    <a:pt x="3278060" y="1000867"/>
                    <a:pt x="3278917" y="1000867"/>
                  </a:cubicBezTo>
                  <a:cubicBezTo>
                    <a:pt x="3289992" y="1000867"/>
                    <a:pt x="3290938" y="983646"/>
                    <a:pt x="3279806" y="983646"/>
                  </a:cubicBezTo>
                  <a:cubicBezTo>
                    <a:pt x="3273240" y="983646"/>
                    <a:pt x="3270332" y="989679"/>
                    <a:pt x="3271297" y="994606"/>
                  </a:cubicBezTo>
                  <a:cubicBezTo>
                    <a:pt x="3270129" y="993990"/>
                    <a:pt x="3268840" y="993521"/>
                    <a:pt x="3267411" y="993349"/>
                  </a:cubicBezTo>
                  <a:cubicBezTo>
                    <a:pt x="3260032" y="992441"/>
                    <a:pt x="3252279" y="992651"/>
                    <a:pt x="3244494" y="993165"/>
                  </a:cubicBezTo>
                  <a:cubicBezTo>
                    <a:pt x="3251688" y="951884"/>
                    <a:pt x="3250857" y="905770"/>
                    <a:pt x="3251892" y="877062"/>
                  </a:cubicBezTo>
                  <a:cubicBezTo>
                    <a:pt x="3253778" y="824668"/>
                    <a:pt x="3243891" y="771093"/>
                    <a:pt x="3240322" y="718953"/>
                  </a:cubicBezTo>
                  <a:cubicBezTo>
                    <a:pt x="3235979" y="655485"/>
                    <a:pt x="3238252" y="591553"/>
                    <a:pt x="3235826" y="527970"/>
                  </a:cubicBezTo>
                  <a:cubicBezTo>
                    <a:pt x="3231527" y="415334"/>
                    <a:pt x="3222066" y="301929"/>
                    <a:pt x="3209709" y="189909"/>
                  </a:cubicBezTo>
                  <a:close/>
                  <a:moveTo>
                    <a:pt x="3333089" y="1119924"/>
                  </a:moveTo>
                  <a:cubicBezTo>
                    <a:pt x="3354635" y="1153953"/>
                    <a:pt x="3334359" y="1219981"/>
                    <a:pt x="3333464" y="1254486"/>
                  </a:cubicBezTo>
                  <a:cubicBezTo>
                    <a:pt x="3333222" y="1263726"/>
                    <a:pt x="3337902" y="1270012"/>
                    <a:pt x="3344189" y="1273321"/>
                  </a:cubicBezTo>
                  <a:cubicBezTo>
                    <a:pt x="3336118" y="1340338"/>
                    <a:pt x="3339966" y="1413732"/>
                    <a:pt x="3336620" y="1475549"/>
                  </a:cubicBezTo>
                  <a:cubicBezTo>
                    <a:pt x="3333699" y="1529511"/>
                    <a:pt x="3332314" y="1583569"/>
                    <a:pt x="3332613" y="1637607"/>
                  </a:cubicBezTo>
                  <a:cubicBezTo>
                    <a:pt x="3332899" y="1688331"/>
                    <a:pt x="3343109" y="1738236"/>
                    <a:pt x="3339172" y="1788928"/>
                  </a:cubicBezTo>
                  <a:cubicBezTo>
                    <a:pt x="3338423" y="1798580"/>
                    <a:pt x="3344405" y="1808194"/>
                    <a:pt x="3352730" y="1813623"/>
                  </a:cubicBezTo>
                  <a:cubicBezTo>
                    <a:pt x="3340792" y="1816798"/>
                    <a:pt x="3327736" y="1818208"/>
                    <a:pt x="3314560" y="1818354"/>
                  </a:cubicBezTo>
                  <a:cubicBezTo>
                    <a:pt x="3315569" y="1801310"/>
                    <a:pt x="3315163" y="1785537"/>
                    <a:pt x="3312763" y="1767846"/>
                  </a:cubicBezTo>
                  <a:cubicBezTo>
                    <a:pt x="3311772" y="1760550"/>
                    <a:pt x="3301923" y="1759692"/>
                    <a:pt x="3297783" y="1764055"/>
                  </a:cubicBezTo>
                  <a:cubicBezTo>
                    <a:pt x="3288195" y="1707851"/>
                    <a:pt x="3287756" y="1650949"/>
                    <a:pt x="3288493" y="1593570"/>
                  </a:cubicBezTo>
                  <a:cubicBezTo>
                    <a:pt x="3294868" y="1595139"/>
                    <a:pt x="3302342" y="1592986"/>
                    <a:pt x="3304082" y="1585639"/>
                  </a:cubicBezTo>
                  <a:cubicBezTo>
                    <a:pt x="3329190" y="1479651"/>
                    <a:pt x="3307353" y="1371244"/>
                    <a:pt x="3289598" y="1265853"/>
                  </a:cubicBezTo>
                  <a:cubicBezTo>
                    <a:pt x="3289280" y="1263973"/>
                    <a:pt x="3288550" y="1262532"/>
                    <a:pt x="3287636" y="1261332"/>
                  </a:cubicBezTo>
                  <a:cubicBezTo>
                    <a:pt x="3287268" y="1246993"/>
                    <a:pt x="3286975" y="1232642"/>
                    <a:pt x="3286505" y="1218330"/>
                  </a:cubicBezTo>
                  <a:cubicBezTo>
                    <a:pt x="3286201" y="1209255"/>
                    <a:pt x="3272529" y="1208252"/>
                    <a:pt x="3272218" y="1217587"/>
                  </a:cubicBezTo>
                  <a:cubicBezTo>
                    <a:pt x="3271729" y="1232414"/>
                    <a:pt x="3271583" y="1247254"/>
                    <a:pt x="3271291" y="1262087"/>
                  </a:cubicBezTo>
                  <a:cubicBezTo>
                    <a:pt x="3269576" y="1264189"/>
                    <a:pt x="3268624" y="1266996"/>
                    <a:pt x="3269126" y="1270374"/>
                  </a:cubicBezTo>
                  <a:cubicBezTo>
                    <a:pt x="3269716" y="1274356"/>
                    <a:pt x="3270288" y="1278312"/>
                    <a:pt x="3270872" y="1282280"/>
                  </a:cubicBezTo>
                  <a:cubicBezTo>
                    <a:pt x="3269488" y="1374540"/>
                    <a:pt x="3270713" y="1466862"/>
                    <a:pt x="3267925" y="1559096"/>
                  </a:cubicBezTo>
                  <a:cubicBezTo>
                    <a:pt x="3265328" y="1644764"/>
                    <a:pt x="3258337" y="1733594"/>
                    <a:pt x="3284518" y="1816201"/>
                  </a:cubicBezTo>
                  <a:cubicBezTo>
                    <a:pt x="3265512" y="1813223"/>
                    <a:pt x="3247796" y="1807432"/>
                    <a:pt x="3234690" y="1798942"/>
                  </a:cubicBezTo>
                  <a:cubicBezTo>
                    <a:pt x="3234074" y="1798548"/>
                    <a:pt x="3233470" y="1798478"/>
                    <a:pt x="3232861" y="1798224"/>
                  </a:cubicBezTo>
                  <a:cubicBezTo>
                    <a:pt x="3224872" y="1688611"/>
                    <a:pt x="3223202" y="1577422"/>
                    <a:pt x="3222351" y="1466888"/>
                  </a:cubicBezTo>
                  <a:cubicBezTo>
                    <a:pt x="3226968" y="1401038"/>
                    <a:pt x="3230359" y="1333404"/>
                    <a:pt x="3225831" y="1268939"/>
                  </a:cubicBezTo>
                  <a:cubicBezTo>
                    <a:pt x="3225673" y="1266583"/>
                    <a:pt x="3225476" y="1264246"/>
                    <a:pt x="3225298" y="1261903"/>
                  </a:cubicBezTo>
                  <a:cubicBezTo>
                    <a:pt x="3227419" y="1232973"/>
                    <a:pt x="3230435" y="1204074"/>
                    <a:pt x="3233699" y="1175118"/>
                  </a:cubicBezTo>
                  <a:cubicBezTo>
                    <a:pt x="3242233" y="1175023"/>
                    <a:pt x="3250806" y="1174343"/>
                    <a:pt x="3259054" y="1173778"/>
                  </a:cubicBezTo>
                  <a:cubicBezTo>
                    <a:pt x="3280327" y="1172330"/>
                    <a:pt x="3333565" y="1172203"/>
                    <a:pt x="3338322" y="1143184"/>
                  </a:cubicBezTo>
                  <a:cubicBezTo>
                    <a:pt x="3340049" y="1132649"/>
                    <a:pt x="3324859" y="1131557"/>
                    <a:pt x="3321151" y="1139945"/>
                  </a:cubicBezTo>
                  <a:cubicBezTo>
                    <a:pt x="3319818" y="1142949"/>
                    <a:pt x="3301034" y="1146536"/>
                    <a:pt x="3297681" y="1147489"/>
                  </a:cubicBezTo>
                  <a:cubicBezTo>
                    <a:pt x="3286156" y="1150766"/>
                    <a:pt x="3274612" y="1153572"/>
                    <a:pt x="3262845" y="1155884"/>
                  </a:cubicBezTo>
                  <a:cubicBezTo>
                    <a:pt x="3253784" y="1157662"/>
                    <a:pt x="3244615" y="1158957"/>
                    <a:pt x="3235426" y="1159992"/>
                  </a:cubicBezTo>
                  <a:cubicBezTo>
                    <a:pt x="3236347" y="1152105"/>
                    <a:pt x="3237166" y="1144257"/>
                    <a:pt x="3238125" y="1136345"/>
                  </a:cubicBezTo>
                  <a:cubicBezTo>
                    <a:pt x="3238182" y="1135907"/>
                    <a:pt x="3238226" y="1135437"/>
                    <a:pt x="3238277" y="1134999"/>
                  </a:cubicBezTo>
                  <a:cubicBezTo>
                    <a:pt x="3256210" y="1139863"/>
                    <a:pt x="3274098" y="1144758"/>
                    <a:pt x="3292868" y="1142739"/>
                  </a:cubicBezTo>
                  <a:cubicBezTo>
                    <a:pt x="3313963" y="1140479"/>
                    <a:pt x="3323329" y="1134700"/>
                    <a:pt x="3333089" y="1119924"/>
                  </a:cubicBezTo>
                  <a:close/>
                  <a:moveTo>
                    <a:pt x="3399758" y="1815668"/>
                  </a:moveTo>
                  <a:cubicBezTo>
                    <a:pt x="3400920" y="1814468"/>
                    <a:pt x="3401695" y="1813210"/>
                    <a:pt x="3402272" y="1811940"/>
                  </a:cubicBezTo>
                  <a:cubicBezTo>
                    <a:pt x="3416376" y="1818430"/>
                    <a:pt x="3429349" y="1821440"/>
                    <a:pt x="3443458" y="1824691"/>
                  </a:cubicBezTo>
                  <a:cubicBezTo>
                    <a:pt x="3442646" y="1839664"/>
                    <a:pt x="3440734" y="1855958"/>
                    <a:pt x="3440188" y="1872011"/>
                  </a:cubicBezTo>
                  <a:cubicBezTo>
                    <a:pt x="3433210" y="1873846"/>
                    <a:pt x="3430333" y="1880577"/>
                    <a:pt x="3432194" y="1886178"/>
                  </a:cubicBezTo>
                  <a:cubicBezTo>
                    <a:pt x="3384162" y="1891169"/>
                    <a:pt x="3333743" y="1883556"/>
                    <a:pt x="3286867" y="1876952"/>
                  </a:cubicBezTo>
                  <a:cubicBezTo>
                    <a:pt x="3284340" y="1876596"/>
                    <a:pt x="3257543" y="1874862"/>
                    <a:pt x="3228035" y="1874050"/>
                  </a:cubicBezTo>
                  <a:cubicBezTo>
                    <a:pt x="3233693" y="1857952"/>
                    <a:pt x="3234747" y="1839963"/>
                    <a:pt x="3234175" y="1821649"/>
                  </a:cubicBezTo>
                  <a:cubicBezTo>
                    <a:pt x="3251098" y="1830457"/>
                    <a:pt x="3272288" y="1837118"/>
                    <a:pt x="3294240" y="1840331"/>
                  </a:cubicBezTo>
                  <a:cubicBezTo>
                    <a:pt x="3297326" y="1843182"/>
                    <a:pt x="3301720" y="1843303"/>
                    <a:pt x="3305600" y="1841658"/>
                  </a:cubicBezTo>
                  <a:cubicBezTo>
                    <a:pt x="3341452" y="1844846"/>
                    <a:pt x="3377768" y="1838248"/>
                    <a:pt x="3399758" y="1815668"/>
                  </a:cubicBezTo>
                  <a:close/>
                  <a:moveTo>
                    <a:pt x="3436689" y="5814561"/>
                  </a:moveTo>
                  <a:cubicBezTo>
                    <a:pt x="3439833" y="5817425"/>
                    <a:pt x="3444519" y="5818320"/>
                    <a:pt x="3448729" y="5814460"/>
                  </a:cubicBezTo>
                  <a:cubicBezTo>
                    <a:pt x="3449516" y="5816307"/>
                    <a:pt x="3450367" y="5818124"/>
                    <a:pt x="3451110" y="5819997"/>
                  </a:cubicBezTo>
                  <a:cubicBezTo>
                    <a:pt x="3441249" y="5819025"/>
                    <a:pt x="3431406" y="5818066"/>
                    <a:pt x="3421589" y="5817158"/>
                  </a:cubicBezTo>
                  <a:cubicBezTo>
                    <a:pt x="3426536" y="5816263"/>
                    <a:pt x="3431597" y="5815393"/>
                    <a:pt x="3436689" y="5814561"/>
                  </a:cubicBezTo>
                  <a:close/>
                  <a:moveTo>
                    <a:pt x="3576935" y="5828645"/>
                  </a:moveTo>
                  <a:cubicBezTo>
                    <a:pt x="3563931" y="5828722"/>
                    <a:pt x="3550913" y="5828214"/>
                    <a:pt x="3537902" y="5827490"/>
                  </a:cubicBezTo>
                  <a:cubicBezTo>
                    <a:pt x="3537565" y="5827064"/>
                    <a:pt x="3537330" y="5826620"/>
                    <a:pt x="3536981" y="5826201"/>
                  </a:cubicBezTo>
                  <a:cubicBezTo>
                    <a:pt x="3532739" y="5821038"/>
                    <a:pt x="3526840" y="5822670"/>
                    <a:pt x="3523608" y="5826664"/>
                  </a:cubicBezTo>
                  <a:cubicBezTo>
                    <a:pt x="3507035" y="5825477"/>
                    <a:pt x="3490487" y="5823908"/>
                    <a:pt x="3474002" y="5822257"/>
                  </a:cubicBezTo>
                  <a:cubicBezTo>
                    <a:pt x="3472491" y="5818111"/>
                    <a:pt x="3471017" y="5813939"/>
                    <a:pt x="3469297" y="5809938"/>
                  </a:cubicBezTo>
                  <a:cubicBezTo>
                    <a:pt x="3518935" y="5804192"/>
                    <a:pt x="3566102" y="5805417"/>
                    <a:pt x="3576935" y="5828645"/>
                  </a:cubicBezTo>
                  <a:close/>
                  <a:moveTo>
                    <a:pt x="1571345" y="4467879"/>
                  </a:moveTo>
                  <a:cubicBezTo>
                    <a:pt x="1563090" y="4461617"/>
                    <a:pt x="1551304" y="4468799"/>
                    <a:pt x="1550746" y="4478324"/>
                  </a:cubicBezTo>
                  <a:cubicBezTo>
                    <a:pt x="1550098" y="4489380"/>
                    <a:pt x="1549857" y="4500416"/>
                    <a:pt x="1549615" y="4511459"/>
                  </a:cubicBezTo>
                  <a:cubicBezTo>
                    <a:pt x="1545094" y="4488395"/>
                    <a:pt x="1544078" y="4462932"/>
                    <a:pt x="1567122" y="4448981"/>
                  </a:cubicBezTo>
                  <a:cubicBezTo>
                    <a:pt x="1568126" y="4448371"/>
                    <a:pt x="1569332" y="4447990"/>
                    <a:pt x="1570386" y="4447432"/>
                  </a:cubicBezTo>
                  <a:cubicBezTo>
                    <a:pt x="1570481" y="4454277"/>
                    <a:pt x="1570850" y="4461198"/>
                    <a:pt x="1571402" y="4467929"/>
                  </a:cubicBezTo>
                  <a:cubicBezTo>
                    <a:pt x="1571383" y="4467917"/>
                    <a:pt x="1571371" y="4467891"/>
                    <a:pt x="1571345" y="4467879"/>
                  </a:cubicBezTo>
                  <a:close/>
                  <a:moveTo>
                    <a:pt x="1567910" y="5029625"/>
                  </a:moveTo>
                  <a:cubicBezTo>
                    <a:pt x="1567738" y="5028755"/>
                    <a:pt x="1567637" y="5027872"/>
                    <a:pt x="1567465" y="5027002"/>
                  </a:cubicBezTo>
                  <a:cubicBezTo>
                    <a:pt x="1566316" y="5021262"/>
                    <a:pt x="1562925" y="5017211"/>
                    <a:pt x="1558594" y="5014715"/>
                  </a:cubicBezTo>
                  <a:cubicBezTo>
                    <a:pt x="1558651" y="5009159"/>
                    <a:pt x="1558709" y="5003609"/>
                    <a:pt x="1559090" y="4998167"/>
                  </a:cubicBezTo>
                  <a:cubicBezTo>
                    <a:pt x="1562550" y="4998961"/>
                    <a:pt x="1565776" y="4999634"/>
                    <a:pt x="1569084" y="5000364"/>
                  </a:cubicBezTo>
                  <a:cubicBezTo>
                    <a:pt x="1569269" y="5008791"/>
                    <a:pt x="1569440" y="5017204"/>
                    <a:pt x="1569593" y="5025593"/>
                  </a:cubicBezTo>
                  <a:cubicBezTo>
                    <a:pt x="1568964" y="5026882"/>
                    <a:pt x="1568373" y="5028203"/>
                    <a:pt x="1567910" y="5029625"/>
                  </a:cubicBezTo>
                  <a:close/>
                  <a:moveTo>
                    <a:pt x="1519199" y="4941195"/>
                  </a:moveTo>
                  <a:cubicBezTo>
                    <a:pt x="1518704" y="4945335"/>
                    <a:pt x="1518335" y="4949482"/>
                    <a:pt x="1517859" y="4953622"/>
                  </a:cubicBezTo>
                  <a:cubicBezTo>
                    <a:pt x="1516360" y="4955806"/>
                    <a:pt x="1515148" y="4958245"/>
                    <a:pt x="1514252" y="4960874"/>
                  </a:cubicBezTo>
                  <a:cubicBezTo>
                    <a:pt x="1508372" y="4958562"/>
                    <a:pt x="1500638" y="4963826"/>
                    <a:pt x="1504727" y="4970583"/>
                  </a:cubicBezTo>
                  <a:cubicBezTo>
                    <a:pt x="1507229" y="4974729"/>
                    <a:pt x="1509331" y="4979365"/>
                    <a:pt x="1511192" y="4984267"/>
                  </a:cubicBezTo>
                  <a:cubicBezTo>
                    <a:pt x="1510442" y="4997926"/>
                    <a:pt x="1510741" y="5011686"/>
                    <a:pt x="1510855" y="5025459"/>
                  </a:cubicBezTo>
                  <a:cubicBezTo>
                    <a:pt x="1508817" y="5050396"/>
                    <a:pt x="1507070" y="5075358"/>
                    <a:pt x="1505750" y="5100358"/>
                  </a:cubicBezTo>
                  <a:cubicBezTo>
                    <a:pt x="1502143" y="5130177"/>
                    <a:pt x="1498060" y="5159851"/>
                    <a:pt x="1497336" y="5190191"/>
                  </a:cubicBezTo>
                  <a:cubicBezTo>
                    <a:pt x="1496777" y="5213540"/>
                    <a:pt x="1495425" y="5238248"/>
                    <a:pt x="1494529" y="5263305"/>
                  </a:cubicBezTo>
                  <a:cubicBezTo>
                    <a:pt x="1483150" y="5264619"/>
                    <a:pt x="1472152" y="5269744"/>
                    <a:pt x="1460906" y="5275014"/>
                  </a:cubicBezTo>
                  <a:cubicBezTo>
                    <a:pt x="1442650" y="5228666"/>
                    <a:pt x="1449451" y="5170112"/>
                    <a:pt x="1450378" y="5122424"/>
                  </a:cubicBezTo>
                  <a:cubicBezTo>
                    <a:pt x="1451400" y="5069776"/>
                    <a:pt x="1454245" y="5017770"/>
                    <a:pt x="1457020" y="4965274"/>
                  </a:cubicBezTo>
                  <a:cubicBezTo>
                    <a:pt x="1459807" y="4912652"/>
                    <a:pt x="1436236" y="4892535"/>
                    <a:pt x="1402810" y="4887823"/>
                  </a:cubicBezTo>
                  <a:cubicBezTo>
                    <a:pt x="1408220" y="4882235"/>
                    <a:pt x="1406518" y="4869383"/>
                    <a:pt x="1395952" y="4868545"/>
                  </a:cubicBezTo>
                  <a:cubicBezTo>
                    <a:pt x="1315351" y="4862112"/>
                    <a:pt x="1233881" y="4861229"/>
                    <a:pt x="1153052" y="4856429"/>
                  </a:cubicBezTo>
                  <a:cubicBezTo>
                    <a:pt x="1152391" y="4838014"/>
                    <a:pt x="1151750" y="4819592"/>
                    <a:pt x="1151204" y="4801171"/>
                  </a:cubicBezTo>
                  <a:cubicBezTo>
                    <a:pt x="1267123" y="4824304"/>
                    <a:pt x="1394453" y="4786928"/>
                    <a:pt x="1510792" y="4802276"/>
                  </a:cubicBezTo>
                  <a:cubicBezTo>
                    <a:pt x="1522926" y="4803882"/>
                    <a:pt x="1525993" y="4785048"/>
                    <a:pt x="1514709" y="4781480"/>
                  </a:cubicBezTo>
                  <a:cubicBezTo>
                    <a:pt x="1397520" y="4744434"/>
                    <a:pt x="1269987" y="4802854"/>
                    <a:pt x="1150531" y="4779359"/>
                  </a:cubicBezTo>
                  <a:cubicBezTo>
                    <a:pt x="1149756" y="4750073"/>
                    <a:pt x="1149146" y="4720786"/>
                    <a:pt x="1148848" y="4691500"/>
                  </a:cubicBezTo>
                  <a:cubicBezTo>
                    <a:pt x="1163567" y="4691145"/>
                    <a:pt x="1178432" y="4690338"/>
                    <a:pt x="1193742" y="4690313"/>
                  </a:cubicBezTo>
                  <a:cubicBezTo>
                    <a:pt x="1200905" y="4690294"/>
                    <a:pt x="1208062" y="4690573"/>
                    <a:pt x="1215231" y="4690960"/>
                  </a:cubicBezTo>
                  <a:cubicBezTo>
                    <a:pt x="1215904" y="4700504"/>
                    <a:pt x="1229639" y="4701813"/>
                    <a:pt x="1230598" y="4692002"/>
                  </a:cubicBezTo>
                  <a:cubicBezTo>
                    <a:pt x="1265205" y="4694923"/>
                    <a:pt x="1299838" y="4700854"/>
                    <a:pt x="1334287" y="4703254"/>
                  </a:cubicBezTo>
                  <a:cubicBezTo>
                    <a:pt x="1396307" y="4707585"/>
                    <a:pt x="1460347" y="4704016"/>
                    <a:pt x="1522920" y="4694720"/>
                  </a:cubicBezTo>
                  <a:cubicBezTo>
                    <a:pt x="1523682" y="4710474"/>
                    <a:pt x="1524184" y="4726101"/>
                    <a:pt x="1524527" y="4741424"/>
                  </a:cubicBezTo>
                  <a:cubicBezTo>
                    <a:pt x="1525612" y="4789925"/>
                    <a:pt x="1557286" y="4847659"/>
                    <a:pt x="1532743" y="4893824"/>
                  </a:cubicBezTo>
                  <a:cubicBezTo>
                    <a:pt x="1522837" y="4912455"/>
                    <a:pt x="1544878" y="4934705"/>
                    <a:pt x="1561947" y="4918875"/>
                  </a:cubicBezTo>
                  <a:cubicBezTo>
                    <a:pt x="1563223" y="4917694"/>
                    <a:pt x="1564297" y="4916443"/>
                    <a:pt x="1565459" y="4915230"/>
                  </a:cubicBezTo>
                  <a:cubicBezTo>
                    <a:pt x="1566310" y="4925872"/>
                    <a:pt x="1567072" y="4936521"/>
                    <a:pt x="1567700" y="4947183"/>
                  </a:cubicBezTo>
                  <a:cubicBezTo>
                    <a:pt x="1562595" y="4946396"/>
                    <a:pt x="1557686" y="4945608"/>
                    <a:pt x="1553502" y="4944922"/>
                  </a:cubicBezTo>
                  <a:cubicBezTo>
                    <a:pt x="1553552" y="4944275"/>
                    <a:pt x="1553584" y="4943627"/>
                    <a:pt x="1553641" y="4942973"/>
                  </a:cubicBezTo>
                  <a:cubicBezTo>
                    <a:pt x="1555546" y="4920659"/>
                    <a:pt x="1521834" y="4919338"/>
                    <a:pt x="1519199" y="4941195"/>
                  </a:cubicBezTo>
                  <a:close/>
                  <a:moveTo>
                    <a:pt x="1446631" y="5414587"/>
                  </a:moveTo>
                  <a:cubicBezTo>
                    <a:pt x="1447577" y="5407545"/>
                    <a:pt x="1448111" y="5400478"/>
                    <a:pt x="1448409" y="5393404"/>
                  </a:cubicBezTo>
                  <a:cubicBezTo>
                    <a:pt x="1468386" y="5396712"/>
                    <a:pt x="1489709" y="5382577"/>
                    <a:pt x="1483975" y="5358815"/>
                  </a:cubicBezTo>
                  <a:cubicBezTo>
                    <a:pt x="1481537" y="5348700"/>
                    <a:pt x="1478318" y="5340388"/>
                    <a:pt x="1474101" y="5333003"/>
                  </a:cubicBezTo>
                  <a:cubicBezTo>
                    <a:pt x="1481543" y="5329586"/>
                    <a:pt x="1487043" y="5324436"/>
                    <a:pt x="1486325" y="5314016"/>
                  </a:cubicBezTo>
                  <a:cubicBezTo>
                    <a:pt x="1487303" y="5328310"/>
                    <a:pt x="1489386" y="5337848"/>
                    <a:pt x="1495640" y="5349925"/>
                  </a:cubicBezTo>
                  <a:cubicBezTo>
                    <a:pt x="1497393" y="5370995"/>
                    <a:pt x="1500473" y="5391638"/>
                    <a:pt x="1506042" y="5411190"/>
                  </a:cubicBezTo>
                  <a:cubicBezTo>
                    <a:pt x="1486274" y="5412600"/>
                    <a:pt x="1466519" y="5413902"/>
                    <a:pt x="1446631" y="5414587"/>
                  </a:cubicBezTo>
                  <a:close/>
                  <a:moveTo>
                    <a:pt x="1401089" y="4968767"/>
                  </a:moveTo>
                  <a:cubicBezTo>
                    <a:pt x="1391329" y="4964830"/>
                    <a:pt x="1379080" y="4966233"/>
                    <a:pt x="1370317" y="4972278"/>
                  </a:cubicBezTo>
                  <a:cubicBezTo>
                    <a:pt x="1368869" y="4962518"/>
                    <a:pt x="1367231" y="4952771"/>
                    <a:pt x="1365415" y="4943036"/>
                  </a:cubicBezTo>
                  <a:cubicBezTo>
                    <a:pt x="1379804" y="4940401"/>
                    <a:pt x="1398212" y="4938115"/>
                    <a:pt x="1399889" y="4943519"/>
                  </a:cubicBezTo>
                  <a:cubicBezTo>
                    <a:pt x="1402073" y="4950612"/>
                    <a:pt x="1401921" y="4959699"/>
                    <a:pt x="1401089" y="4968767"/>
                  </a:cubicBezTo>
                  <a:close/>
                  <a:moveTo>
                    <a:pt x="1323416" y="4894897"/>
                  </a:moveTo>
                  <a:cubicBezTo>
                    <a:pt x="1284141" y="4903666"/>
                    <a:pt x="1262310" y="4933175"/>
                    <a:pt x="1251115" y="4968563"/>
                  </a:cubicBezTo>
                  <a:cubicBezTo>
                    <a:pt x="1225486" y="4970767"/>
                    <a:pt x="1199553" y="4970024"/>
                    <a:pt x="1173295" y="4969821"/>
                  </a:cubicBezTo>
                  <a:cubicBezTo>
                    <a:pt x="1160589" y="4969725"/>
                    <a:pt x="1159484" y="4989379"/>
                    <a:pt x="1172273" y="4989588"/>
                  </a:cubicBezTo>
                  <a:cubicBezTo>
                    <a:pt x="1197057" y="4989982"/>
                    <a:pt x="1221593" y="4990896"/>
                    <a:pt x="1245876" y="4989525"/>
                  </a:cubicBezTo>
                  <a:cubicBezTo>
                    <a:pt x="1240034" y="5019046"/>
                    <a:pt x="1240015" y="5050447"/>
                    <a:pt x="1242631" y="5076336"/>
                  </a:cubicBezTo>
                  <a:cubicBezTo>
                    <a:pt x="1246968" y="5119236"/>
                    <a:pt x="1250886" y="5162124"/>
                    <a:pt x="1253934" y="5205075"/>
                  </a:cubicBezTo>
                  <a:cubicBezTo>
                    <a:pt x="1248676" y="5211438"/>
                    <a:pt x="1245450" y="5219534"/>
                    <a:pt x="1246384" y="5228266"/>
                  </a:cubicBezTo>
                  <a:cubicBezTo>
                    <a:pt x="1248524" y="5248217"/>
                    <a:pt x="1253102" y="5267801"/>
                    <a:pt x="1257300" y="5287435"/>
                  </a:cubicBezTo>
                  <a:cubicBezTo>
                    <a:pt x="1228896" y="5288032"/>
                    <a:pt x="1205407" y="5292864"/>
                    <a:pt x="1180268" y="5311286"/>
                  </a:cubicBezTo>
                  <a:cubicBezTo>
                    <a:pt x="1169606" y="5319096"/>
                    <a:pt x="1168190" y="5330799"/>
                    <a:pt x="1171911" y="5343340"/>
                  </a:cubicBezTo>
                  <a:lnTo>
                    <a:pt x="1171879" y="5343340"/>
                  </a:lnTo>
                  <a:cubicBezTo>
                    <a:pt x="1169485" y="5343340"/>
                    <a:pt x="1167212" y="5343575"/>
                    <a:pt x="1165053" y="5344623"/>
                  </a:cubicBezTo>
                  <a:cubicBezTo>
                    <a:pt x="1167917" y="5188966"/>
                    <a:pt x="1159611" y="5033473"/>
                    <a:pt x="1153814" y="4878006"/>
                  </a:cubicBezTo>
                  <a:cubicBezTo>
                    <a:pt x="1215612" y="4882235"/>
                    <a:pt x="1278655" y="4890319"/>
                    <a:pt x="1341024" y="4891328"/>
                  </a:cubicBezTo>
                  <a:cubicBezTo>
                    <a:pt x="1335151" y="4892414"/>
                    <a:pt x="1329270" y="4893589"/>
                    <a:pt x="1323416" y="4894897"/>
                  </a:cubicBezTo>
                  <a:close/>
                  <a:moveTo>
                    <a:pt x="1299057" y="5021072"/>
                  </a:moveTo>
                  <a:cubicBezTo>
                    <a:pt x="1297641" y="5036947"/>
                    <a:pt x="1296695" y="5052822"/>
                    <a:pt x="1295946" y="5068697"/>
                  </a:cubicBezTo>
                  <a:cubicBezTo>
                    <a:pt x="1295209" y="5068252"/>
                    <a:pt x="1294428" y="5067903"/>
                    <a:pt x="1293647" y="5067547"/>
                  </a:cubicBezTo>
                  <a:cubicBezTo>
                    <a:pt x="1292517" y="5043036"/>
                    <a:pt x="1293545" y="5019014"/>
                    <a:pt x="1299076" y="4998789"/>
                  </a:cubicBezTo>
                  <a:cubicBezTo>
                    <a:pt x="1300359" y="5002345"/>
                    <a:pt x="1301400" y="5006054"/>
                    <a:pt x="1302442" y="5009769"/>
                  </a:cubicBezTo>
                  <a:cubicBezTo>
                    <a:pt x="1300689" y="5012975"/>
                    <a:pt x="1299444" y="5016696"/>
                    <a:pt x="1299057" y="5021072"/>
                  </a:cubicBezTo>
                  <a:close/>
                  <a:moveTo>
                    <a:pt x="1148480" y="4632604"/>
                  </a:moveTo>
                  <a:cubicBezTo>
                    <a:pt x="1148581" y="4609509"/>
                    <a:pt x="1123899" y="4601006"/>
                    <a:pt x="1108684" y="4609312"/>
                  </a:cubicBezTo>
                  <a:cubicBezTo>
                    <a:pt x="1107960" y="4606334"/>
                    <a:pt x="1107255" y="4603210"/>
                    <a:pt x="1106366" y="4600333"/>
                  </a:cubicBezTo>
                  <a:cubicBezTo>
                    <a:pt x="1106062" y="4599343"/>
                    <a:pt x="1105503" y="4598479"/>
                    <a:pt x="1105096" y="4597558"/>
                  </a:cubicBezTo>
                  <a:cubicBezTo>
                    <a:pt x="1105439" y="4597501"/>
                    <a:pt x="1105757" y="4597419"/>
                    <a:pt x="1106100" y="4597361"/>
                  </a:cubicBezTo>
                  <a:cubicBezTo>
                    <a:pt x="1141672" y="4591545"/>
                    <a:pt x="1177626" y="4590294"/>
                    <a:pt x="1213586" y="4590167"/>
                  </a:cubicBezTo>
                  <a:cubicBezTo>
                    <a:pt x="1213256" y="4617923"/>
                    <a:pt x="1213288" y="4645685"/>
                    <a:pt x="1214475" y="4673384"/>
                  </a:cubicBezTo>
                  <a:cubicBezTo>
                    <a:pt x="1192688" y="4673504"/>
                    <a:pt x="1170616" y="4675314"/>
                    <a:pt x="1148753" y="4675981"/>
                  </a:cubicBezTo>
                  <a:cubicBezTo>
                    <a:pt x="1148664" y="4661522"/>
                    <a:pt x="1148410" y="4647063"/>
                    <a:pt x="1148480" y="4632604"/>
                  </a:cubicBezTo>
                  <a:close/>
                  <a:moveTo>
                    <a:pt x="1232293" y="4590173"/>
                  </a:moveTo>
                  <a:cubicBezTo>
                    <a:pt x="1242548" y="4590218"/>
                    <a:pt x="1252810" y="4590300"/>
                    <a:pt x="1263053" y="4590364"/>
                  </a:cubicBezTo>
                  <a:cubicBezTo>
                    <a:pt x="1265123" y="4590376"/>
                    <a:pt x="1267180" y="4590357"/>
                    <a:pt x="1269244" y="4590364"/>
                  </a:cubicBezTo>
                  <a:cubicBezTo>
                    <a:pt x="1274527" y="4602302"/>
                    <a:pt x="1277181" y="4614722"/>
                    <a:pt x="1276832" y="4628153"/>
                  </a:cubicBezTo>
                  <a:cubicBezTo>
                    <a:pt x="1276534" y="4639506"/>
                    <a:pt x="1294231" y="4640433"/>
                    <a:pt x="1294441" y="4629061"/>
                  </a:cubicBezTo>
                  <a:cubicBezTo>
                    <a:pt x="1294695" y="4615573"/>
                    <a:pt x="1292447" y="4602676"/>
                    <a:pt x="1287938" y="4590364"/>
                  </a:cubicBezTo>
                  <a:cubicBezTo>
                    <a:pt x="1313211" y="4590237"/>
                    <a:pt x="1338370" y="4589481"/>
                    <a:pt x="1363605" y="4587703"/>
                  </a:cubicBezTo>
                  <a:cubicBezTo>
                    <a:pt x="1363776" y="4597755"/>
                    <a:pt x="1364157" y="4607807"/>
                    <a:pt x="1364996" y="4617929"/>
                  </a:cubicBezTo>
                  <a:cubicBezTo>
                    <a:pt x="1365821" y="4627956"/>
                    <a:pt x="1381252" y="4625790"/>
                    <a:pt x="1382020" y="4616513"/>
                  </a:cubicBezTo>
                  <a:cubicBezTo>
                    <a:pt x="1382864" y="4606372"/>
                    <a:pt x="1383207" y="4596295"/>
                    <a:pt x="1383328" y="4586204"/>
                  </a:cubicBezTo>
                  <a:cubicBezTo>
                    <a:pt x="1413217" y="4583499"/>
                    <a:pt x="1479118" y="4578311"/>
                    <a:pt x="1495037" y="4550905"/>
                  </a:cubicBezTo>
                  <a:cubicBezTo>
                    <a:pt x="1492580" y="4555128"/>
                    <a:pt x="1498155" y="4560627"/>
                    <a:pt x="1501819" y="4556721"/>
                  </a:cubicBezTo>
                  <a:cubicBezTo>
                    <a:pt x="1503000" y="4555458"/>
                    <a:pt x="1504188" y="4554200"/>
                    <a:pt x="1505375" y="4552930"/>
                  </a:cubicBezTo>
                  <a:cubicBezTo>
                    <a:pt x="1513973" y="4590249"/>
                    <a:pt x="1518716" y="4629867"/>
                    <a:pt x="1521415" y="4669212"/>
                  </a:cubicBezTo>
                  <a:cubicBezTo>
                    <a:pt x="1467554" y="4676527"/>
                    <a:pt x="1413567" y="4681366"/>
                    <a:pt x="1358671" y="4681696"/>
                  </a:cubicBezTo>
                  <a:cubicBezTo>
                    <a:pt x="1319498" y="4681931"/>
                    <a:pt x="1280547" y="4677727"/>
                    <a:pt x="1241583" y="4674298"/>
                  </a:cubicBezTo>
                  <a:cubicBezTo>
                    <a:pt x="1238224" y="4674000"/>
                    <a:pt x="1234814" y="4674012"/>
                    <a:pt x="1231423" y="4673854"/>
                  </a:cubicBezTo>
                  <a:cubicBezTo>
                    <a:pt x="1232617" y="4646002"/>
                    <a:pt x="1232636" y="4618081"/>
                    <a:pt x="1232293" y="4590173"/>
                  </a:cubicBezTo>
                  <a:close/>
                  <a:moveTo>
                    <a:pt x="874325" y="5498141"/>
                  </a:moveTo>
                  <a:cubicBezTo>
                    <a:pt x="831748" y="5520632"/>
                    <a:pt x="838015" y="5584869"/>
                    <a:pt x="842117" y="5627154"/>
                  </a:cubicBezTo>
                  <a:cubicBezTo>
                    <a:pt x="812139" y="5625363"/>
                    <a:pt x="782154" y="5623534"/>
                    <a:pt x="752176" y="5621661"/>
                  </a:cubicBezTo>
                  <a:cubicBezTo>
                    <a:pt x="755891" y="5558897"/>
                    <a:pt x="757929" y="5496007"/>
                    <a:pt x="749553" y="5434711"/>
                  </a:cubicBezTo>
                  <a:cubicBezTo>
                    <a:pt x="777906" y="5438622"/>
                    <a:pt x="804551" y="5432761"/>
                    <a:pt x="832205" y="5431904"/>
                  </a:cubicBezTo>
                  <a:cubicBezTo>
                    <a:pt x="838187" y="5438508"/>
                    <a:pt x="847775" y="5441848"/>
                    <a:pt x="856037" y="5436501"/>
                  </a:cubicBezTo>
                  <a:cubicBezTo>
                    <a:pt x="859504" y="5434260"/>
                    <a:pt x="862971" y="5432018"/>
                    <a:pt x="866438" y="5429770"/>
                  </a:cubicBezTo>
                  <a:cubicBezTo>
                    <a:pt x="866457" y="5429764"/>
                    <a:pt x="866463" y="5429745"/>
                    <a:pt x="866482" y="5429738"/>
                  </a:cubicBezTo>
                  <a:cubicBezTo>
                    <a:pt x="876992" y="5448814"/>
                    <a:pt x="880205" y="5471185"/>
                    <a:pt x="881075" y="5492984"/>
                  </a:cubicBezTo>
                  <a:cubicBezTo>
                    <a:pt x="881113" y="5493981"/>
                    <a:pt x="881291" y="5494851"/>
                    <a:pt x="881449" y="5495753"/>
                  </a:cubicBezTo>
                  <a:cubicBezTo>
                    <a:pt x="878928" y="5496236"/>
                    <a:pt x="876509" y="5496985"/>
                    <a:pt x="874325" y="5498141"/>
                  </a:cubicBezTo>
                  <a:close/>
                  <a:moveTo>
                    <a:pt x="746150" y="5727115"/>
                  </a:moveTo>
                  <a:cubicBezTo>
                    <a:pt x="747198" y="5701379"/>
                    <a:pt x="748836" y="5675445"/>
                    <a:pt x="750481" y="5649436"/>
                  </a:cubicBezTo>
                  <a:cubicBezTo>
                    <a:pt x="781894" y="5651982"/>
                    <a:pt x="813536" y="5657659"/>
                    <a:pt x="844962" y="5659259"/>
                  </a:cubicBezTo>
                  <a:cubicBezTo>
                    <a:pt x="847305" y="5686342"/>
                    <a:pt x="849414" y="5713317"/>
                    <a:pt x="851039" y="5740234"/>
                  </a:cubicBezTo>
                  <a:cubicBezTo>
                    <a:pt x="816775" y="5729890"/>
                    <a:pt x="782275" y="5726601"/>
                    <a:pt x="746150" y="5727115"/>
                  </a:cubicBezTo>
                  <a:close/>
                  <a:moveTo>
                    <a:pt x="730326" y="5620302"/>
                  </a:moveTo>
                  <a:cubicBezTo>
                    <a:pt x="727195" y="5620111"/>
                    <a:pt x="724058" y="5619902"/>
                    <a:pt x="720921" y="5619711"/>
                  </a:cubicBezTo>
                  <a:cubicBezTo>
                    <a:pt x="702278" y="5618600"/>
                    <a:pt x="682758" y="5625585"/>
                    <a:pt x="663740" y="5627922"/>
                  </a:cubicBezTo>
                  <a:cubicBezTo>
                    <a:pt x="663784" y="5620143"/>
                    <a:pt x="663721" y="5612364"/>
                    <a:pt x="663911" y="5604592"/>
                  </a:cubicBezTo>
                  <a:cubicBezTo>
                    <a:pt x="665251" y="5550820"/>
                    <a:pt x="664457" y="5496242"/>
                    <a:pt x="668680" y="5442648"/>
                  </a:cubicBezTo>
                  <a:cubicBezTo>
                    <a:pt x="670147" y="5423973"/>
                    <a:pt x="708031" y="5427840"/>
                    <a:pt x="731373" y="5431618"/>
                  </a:cubicBezTo>
                  <a:cubicBezTo>
                    <a:pt x="738644" y="5493556"/>
                    <a:pt x="734987" y="5556992"/>
                    <a:pt x="730326" y="5620302"/>
                  </a:cubicBezTo>
                  <a:close/>
                  <a:moveTo>
                    <a:pt x="723474" y="5728658"/>
                  </a:moveTo>
                  <a:cubicBezTo>
                    <a:pt x="703078" y="5731306"/>
                    <a:pt x="685018" y="5737148"/>
                    <a:pt x="666743" y="5743498"/>
                  </a:cubicBezTo>
                  <a:cubicBezTo>
                    <a:pt x="665340" y="5713628"/>
                    <a:pt x="664146" y="5683758"/>
                    <a:pt x="663752" y="5653881"/>
                  </a:cubicBezTo>
                  <a:cubicBezTo>
                    <a:pt x="673036" y="5653125"/>
                    <a:pt x="682415" y="5651563"/>
                    <a:pt x="691749" y="5650204"/>
                  </a:cubicBezTo>
                  <a:cubicBezTo>
                    <a:pt x="703840" y="5648452"/>
                    <a:pt x="716026" y="5648115"/>
                    <a:pt x="728256" y="5648344"/>
                  </a:cubicBezTo>
                  <a:cubicBezTo>
                    <a:pt x="726268" y="5675229"/>
                    <a:pt x="724439" y="5702039"/>
                    <a:pt x="723474" y="5728658"/>
                  </a:cubicBezTo>
                  <a:close/>
                  <a:moveTo>
                    <a:pt x="562241" y="5472080"/>
                  </a:moveTo>
                  <a:cubicBezTo>
                    <a:pt x="555967" y="5470499"/>
                    <a:pt x="548614" y="5473084"/>
                    <a:pt x="546290" y="5480227"/>
                  </a:cubicBezTo>
                  <a:cubicBezTo>
                    <a:pt x="546309" y="5480024"/>
                    <a:pt x="546303" y="5479821"/>
                    <a:pt x="546315" y="5479618"/>
                  </a:cubicBezTo>
                  <a:cubicBezTo>
                    <a:pt x="546874" y="5472322"/>
                    <a:pt x="553281" y="5464873"/>
                    <a:pt x="562749" y="5457672"/>
                  </a:cubicBezTo>
                  <a:cubicBezTo>
                    <a:pt x="562254" y="5460942"/>
                    <a:pt x="561911" y="5464257"/>
                    <a:pt x="561727" y="5467604"/>
                  </a:cubicBezTo>
                  <a:cubicBezTo>
                    <a:pt x="561644" y="5469140"/>
                    <a:pt x="562000" y="5470601"/>
                    <a:pt x="562241" y="5472080"/>
                  </a:cubicBezTo>
                  <a:close/>
                  <a:moveTo>
                    <a:pt x="747001" y="4818665"/>
                  </a:moveTo>
                  <a:cubicBezTo>
                    <a:pt x="706621" y="4818005"/>
                    <a:pt x="667696" y="4811096"/>
                    <a:pt x="628376" y="4803914"/>
                  </a:cubicBezTo>
                  <a:cubicBezTo>
                    <a:pt x="628675" y="4781702"/>
                    <a:pt x="628859" y="4759502"/>
                    <a:pt x="628834" y="4737315"/>
                  </a:cubicBezTo>
                  <a:cubicBezTo>
                    <a:pt x="630275" y="4737315"/>
                    <a:pt x="631723" y="4737322"/>
                    <a:pt x="633171" y="4737334"/>
                  </a:cubicBezTo>
                  <a:cubicBezTo>
                    <a:pt x="642219" y="4737379"/>
                    <a:pt x="645947" y="4723053"/>
                    <a:pt x="636257" y="4720920"/>
                  </a:cubicBezTo>
                  <a:cubicBezTo>
                    <a:pt x="634720" y="4720583"/>
                    <a:pt x="633183" y="4720247"/>
                    <a:pt x="631647" y="4719904"/>
                  </a:cubicBezTo>
                  <a:cubicBezTo>
                    <a:pt x="628624" y="4697977"/>
                    <a:pt x="631577" y="4676355"/>
                    <a:pt x="631723" y="4654238"/>
                  </a:cubicBezTo>
                  <a:cubicBezTo>
                    <a:pt x="631793" y="4644751"/>
                    <a:pt x="621722" y="4641430"/>
                    <a:pt x="615403" y="4644726"/>
                  </a:cubicBezTo>
                  <a:cubicBezTo>
                    <a:pt x="615950" y="4643799"/>
                    <a:pt x="616356" y="4642764"/>
                    <a:pt x="616451" y="4641557"/>
                  </a:cubicBezTo>
                  <a:cubicBezTo>
                    <a:pt x="616610" y="4639506"/>
                    <a:pt x="616648" y="4637443"/>
                    <a:pt x="616781" y="4635392"/>
                  </a:cubicBezTo>
                  <a:cubicBezTo>
                    <a:pt x="627392" y="4635823"/>
                    <a:pt x="638022" y="4636300"/>
                    <a:pt x="648735" y="4636903"/>
                  </a:cubicBezTo>
                  <a:cubicBezTo>
                    <a:pt x="652875" y="4637131"/>
                    <a:pt x="656863" y="4637811"/>
                    <a:pt x="660774" y="4638725"/>
                  </a:cubicBezTo>
                  <a:cubicBezTo>
                    <a:pt x="662825" y="4639703"/>
                    <a:pt x="665073" y="4640383"/>
                    <a:pt x="667543" y="4640643"/>
                  </a:cubicBezTo>
                  <a:cubicBezTo>
                    <a:pt x="676770" y="4643367"/>
                    <a:pt x="685787" y="4646714"/>
                    <a:pt x="695439" y="4648098"/>
                  </a:cubicBezTo>
                  <a:cubicBezTo>
                    <a:pt x="736980" y="4654073"/>
                    <a:pt x="752690" y="4664957"/>
                    <a:pt x="749928" y="4704880"/>
                  </a:cubicBezTo>
                  <a:cubicBezTo>
                    <a:pt x="747477" y="4740421"/>
                    <a:pt x="745921" y="4772025"/>
                    <a:pt x="750671" y="4807692"/>
                  </a:cubicBezTo>
                  <a:cubicBezTo>
                    <a:pt x="751236" y="4811928"/>
                    <a:pt x="751585" y="4816214"/>
                    <a:pt x="752094" y="4820469"/>
                  </a:cubicBezTo>
                  <a:cubicBezTo>
                    <a:pt x="750665" y="4819459"/>
                    <a:pt x="749039" y="4818703"/>
                    <a:pt x="747001" y="4818665"/>
                  </a:cubicBezTo>
                  <a:close/>
                  <a:moveTo>
                    <a:pt x="574763" y="5195233"/>
                  </a:moveTo>
                  <a:cubicBezTo>
                    <a:pt x="552926" y="5195462"/>
                    <a:pt x="527310" y="5200326"/>
                    <a:pt x="503802" y="5198738"/>
                  </a:cubicBezTo>
                  <a:cubicBezTo>
                    <a:pt x="504209" y="5157793"/>
                    <a:pt x="501421" y="5116830"/>
                    <a:pt x="497706" y="5075713"/>
                  </a:cubicBezTo>
                  <a:cubicBezTo>
                    <a:pt x="525970" y="5073859"/>
                    <a:pt x="554050" y="5070989"/>
                    <a:pt x="582466" y="5076596"/>
                  </a:cubicBezTo>
                  <a:cubicBezTo>
                    <a:pt x="584688" y="5077034"/>
                    <a:pt x="594741" y="5078996"/>
                    <a:pt x="607695" y="5081543"/>
                  </a:cubicBezTo>
                  <a:cubicBezTo>
                    <a:pt x="608990" y="5119281"/>
                    <a:pt x="611625" y="5156968"/>
                    <a:pt x="616057" y="5194598"/>
                  </a:cubicBezTo>
                  <a:cubicBezTo>
                    <a:pt x="602297" y="5194827"/>
                    <a:pt x="588530" y="5195087"/>
                    <a:pt x="574763" y="5195233"/>
                  </a:cubicBezTo>
                  <a:close/>
                  <a:moveTo>
                    <a:pt x="495947" y="5056625"/>
                  </a:moveTo>
                  <a:cubicBezTo>
                    <a:pt x="495020" y="5046865"/>
                    <a:pt x="494061" y="5037093"/>
                    <a:pt x="493115" y="5027314"/>
                  </a:cubicBezTo>
                  <a:cubicBezTo>
                    <a:pt x="492690" y="5022977"/>
                    <a:pt x="492321" y="5018595"/>
                    <a:pt x="491940" y="5014233"/>
                  </a:cubicBezTo>
                  <a:cubicBezTo>
                    <a:pt x="493617" y="4992643"/>
                    <a:pt x="495134" y="4971484"/>
                    <a:pt x="496087" y="4951012"/>
                  </a:cubicBezTo>
                  <a:cubicBezTo>
                    <a:pt x="496284" y="4946770"/>
                    <a:pt x="496341" y="4942535"/>
                    <a:pt x="496519" y="4938299"/>
                  </a:cubicBezTo>
                  <a:cubicBezTo>
                    <a:pt x="532072" y="4948497"/>
                    <a:pt x="569626" y="4956752"/>
                    <a:pt x="607098" y="4960302"/>
                  </a:cubicBezTo>
                  <a:cubicBezTo>
                    <a:pt x="606501" y="4993360"/>
                    <a:pt x="606386" y="5026393"/>
                    <a:pt x="607110" y="5059400"/>
                  </a:cubicBezTo>
                  <a:cubicBezTo>
                    <a:pt x="600303" y="5057870"/>
                    <a:pt x="593464" y="5056416"/>
                    <a:pt x="586485" y="5055235"/>
                  </a:cubicBezTo>
                  <a:cubicBezTo>
                    <a:pt x="555618" y="5050015"/>
                    <a:pt x="526078" y="5054066"/>
                    <a:pt x="495947" y="5056625"/>
                  </a:cubicBezTo>
                  <a:close/>
                  <a:moveTo>
                    <a:pt x="499427" y="4811268"/>
                  </a:moveTo>
                  <a:cubicBezTo>
                    <a:pt x="525811" y="4813960"/>
                    <a:pt x="552424" y="4814449"/>
                    <a:pt x="579475" y="4816957"/>
                  </a:cubicBezTo>
                  <a:cubicBezTo>
                    <a:pt x="590200" y="4817948"/>
                    <a:pt x="600678" y="4819618"/>
                    <a:pt x="611073" y="4821485"/>
                  </a:cubicBezTo>
                  <a:cubicBezTo>
                    <a:pt x="609866" y="4859991"/>
                    <a:pt x="608514" y="4898478"/>
                    <a:pt x="607599" y="4936947"/>
                  </a:cubicBezTo>
                  <a:cubicBezTo>
                    <a:pt x="571169" y="4933264"/>
                    <a:pt x="533412" y="4927161"/>
                    <a:pt x="497192" y="4918398"/>
                  </a:cubicBezTo>
                  <a:cubicBezTo>
                    <a:pt x="498411" y="4882692"/>
                    <a:pt x="499179" y="4846986"/>
                    <a:pt x="499427" y="4811268"/>
                  </a:cubicBezTo>
                  <a:close/>
                  <a:moveTo>
                    <a:pt x="590232" y="4462354"/>
                  </a:moveTo>
                  <a:cubicBezTo>
                    <a:pt x="593109" y="4506080"/>
                    <a:pt x="593953" y="4550105"/>
                    <a:pt x="596709" y="4593901"/>
                  </a:cubicBezTo>
                  <a:cubicBezTo>
                    <a:pt x="574833" y="4594885"/>
                    <a:pt x="552894" y="4596828"/>
                    <a:pt x="531653" y="4597812"/>
                  </a:cubicBezTo>
                  <a:cubicBezTo>
                    <a:pt x="526497" y="4598054"/>
                    <a:pt x="521601" y="4598536"/>
                    <a:pt x="516559" y="4598879"/>
                  </a:cubicBezTo>
                  <a:cubicBezTo>
                    <a:pt x="507504" y="4551394"/>
                    <a:pt x="518477" y="4482801"/>
                    <a:pt x="518248" y="4444549"/>
                  </a:cubicBezTo>
                  <a:cubicBezTo>
                    <a:pt x="517956" y="4394619"/>
                    <a:pt x="506971" y="4343755"/>
                    <a:pt x="504170" y="4293933"/>
                  </a:cubicBezTo>
                  <a:cubicBezTo>
                    <a:pt x="529158" y="4293520"/>
                    <a:pt x="553980" y="4294035"/>
                    <a:pt x="579285" y="4296149"/>
                  </a:cubicBezTo>
                  <a:cubicBezTo>
                    <a:pt x="577272" y="4350391"/>
                    <a:pt x="586695" y="4408493"/>
                    <a:pt x="590232" y="4462354"/>
                  </a:cubicBezTo>
                  <a:close/>
                  <a:moveTo>
                    <a:pt x="500081" y="4634496"/>
                  </a:moveTo>
                  <a:cubicBezTo>
                    <a:pt x="501764" y="4634445"/>
                    <a:pt x="503459" y="4634477"/>
                    <a:pt x="505136" y="4634433"/>
                  </a:cubicBezTo>
                  <a:cubicBezTo>
                    <a:pt x="506844" y="4637576"/>
                    <a:pt x="508711" y="4640630"/>
                    <a:pt x="510876" y="4643501"/>
                  </a:cubicBezTo>
                  <a:cubicBezTo>
                    <a:pt x="516324" y="4650727"/>
                    <a:pt x="530205" y="4646060"/>
                    <a:pt x="529685" y="4636820"/>
                  </a:cubicBezTo>
                  <a:cubicBezTo>
                    <a:pt x="529628" y="4635785"/>
                    <a:pt x="529596" y="4635061"/>
                    <a:pt x="529545" y="4634128"/>
                  </a:cubicBezTo>
                  <a:cubicBezTo>
                    <a:pt x="552945" y="4633906"/>
                    <a:pt x="576408" y="4634045"/>
                    <a:pt x="600087" y="4634814"/>
                  </a:cubicBezTo>
                  <a:cubicBezTo>
                    <a:pt x="600354" y="4637487"/>
                    <a:pt x="600481" y="4640186"/>
                    <a:pt x="600773" y="4642859"/>
                  </a:cubicBezTo>
                  <a:cubicBezTo>
                    <a:pt x="601433" y="4648866"/>
                    <a:pt x="607593" y="4650066"/>
                    <a:pt x="612000" y="4647831"/>
                  </a:cubicBezTo>
                  <a:cubicBezTo>
                    <a:pt x="611085" y="4649273"/>
                    <a:pt x="610412" y="4650949"/>
                    <a:pt x="610400" y="4653133"/>
                  </a:cubicBezTo>
                  <a:cubicBezTo>
                    <a:pt x="610228" y="4678203"/>
                    <a:pt x="604926" y="4704073"/>
                    <a:pt x="613371" y="4728127"/>
                  </a:cubicBezTo>
                  <a:cubicBezTo>
                    <a:pt x="613359" y="4728273"/>
                    <a:pt x="613289" y="4728368"/>
                    <a:pt x="613289" y="4728521"/>
                  </a:cubicBezTo>
                  <a:cubicBezTo>
                    <a:pt x="612984" y="4752644"/>
                    <a:pt x="612387" y="4776762"/>
                    <a:pt x="611689" y="4800885"/>
                  </a:cubicBezTo>
                  <a:cubicBezTo>
                    <a:pt x="608183" y="4800250"/>
                    <a:pt x="604691" y="4799609"/>
                    <a:pt x="601179" y="4798987"/>
                  </a:cubicBezTo>
                  <a:cubicBezTo>
                    <a:pt x="567067" y="4792960"/>
                    <a:pt x="533234" y="4794504"/>
                    <a:pt x="499510" y="4791792"/>
                  </a:cubicBezTo>
                  <a:cubicBezTo>
                    <a:pt x="499554" y="4782000"/>
                    <a:pt x="499605" y="4772209"/>
                    <a:pt x="499611" y="4762411"/>
                  </a:cubicBezTo>
                  <a:cubicBezTo>
                    <a:pt x="499656" y="4723320"/>
                    <a:pt x="504043" y="4676616"/>
                    <a:pt x="500081" y="4634496"/>
                  </a:cubicBezTo>
                  <a:close/>
                  <a:moveTo>
                    <a:pt x="487845" y="4264564"/>
                  </a:moveTo>
                  <a:cubicBezTo>
                    <a:pt x="487787" y="4265834"/>
                    <a:pt x="487832" y="4267117"/>
                    <a:pt x="487787" y="4268387"/>
                  </a:cubicBezTo>
                  <a:cubicBezTo>
                    <a:pt x="467448" y="4269943"/>
                    <a:pt x="446944" y="4272114"/>
                    <a:pt x="426027" y="4274515"/>
                  </a:cubicBezTo>
                  <a:cubicBezTo>
                    <a:pt x="371335" y="4280795"/>
                    <a:pt x="319487" y="4281836"/>
                    <a:pt x="264941" y="4275639"/>
                  </a:cubicBezTo>
                  <a:cubicBezTo>
                    <a:pt x="251606" y="4274127"/>
                    <a:pt x="238575" y="4271854"/>
                    <a:pt x="225653" y="4269835"/>
                  </a:cubicBezTo>
                  <a:cubicBezTo>
                    <a:pt x="223526" y="4227201"/>
                    <a:pt x="221957" y="4184561"/>
                    <a:pt x="222777" y="4141920"/>
                  </a:cubicBezTo>
                  <a:cubicBezTo>
                    <a:pt x="223037" y="4128496"/>
                    <a:pt x="216465" y="4120013"/>
                    <a:pt x="207778" y="4116298"/>
                  </a:cubicBezTo>
                  <a:cubicBezTo>
                    <a:pt x="243535" y="4094499"/>
                    <a:pt x="292868" y="4109180"/>
                    <a:pt x="332105" y="4112723"/>
                  </a:cubicBezTo>
                  <a:cubicBezTo>
                    <a:pt x="338728" y="4113326"/>
                    <a:pt x="342665" y="4107961"/>
                    <a:pt x="343058" y="4102449"/>
                  </a:cubicBezTo>
                  <a:cubicBezTo>
                    <a:pt x="369900" y="4104868"/>
                    <a:pt x="396671" y="4107726"/>
                    <a:pt x="423329" y="4113009"/>
                  </a:cubicBezTo>
                  <a:cubicBezTo>
                    <a:pt x="471449" y="4122547"/>
                    <a:pt x="522192" y="4113764"/>
                    <a:pt x="568979" y="4127004"/>
                  </a:cubicBezTo>
                  <a:cubicBezTo>
                    <a:pt x="575094" y="4128738"/>
                    <a:pt x="658094" y="4157865"/>
                    <a:pt x="658063" y="4156214"/>
                  </a:cubicBezTo>
                  <a:cubicBezTo>
                    <a:pt x="659015" y="4202684"/>
                    <a:pt x="660685" y="4248962"/>
                    <a:pt x="654380" y="4295114"/>
                  </a:cubicBezTo>
                  <a:cubicBezTo>
                    <a:pt x="646938" y="4349578"/>
                    <a:pt x="646893" y="4392466"/>
                    <a:pt x="654157" y="4445914"/>
                  </a:cubicBezTo>
                  <a:cubicBezTo>
                    <a:pt x="657612" y="4471346"/>
                    <a:pt x="675049" y="4585112"/>
                    <a:pt x="659968" y="4594313"/>
                  </a:cubicBezTo>
                  <a:cubicBezTo>
                    <a:pt x="659326" y="4594707"/>
                    <a:pt x="658806" y="4595183"/>
                    <a:pt x="658215" y="4595609"/>
                  </a:cubicBezTo>
                  <a:cubicBezTo>
                    <a:pt x="655770" y="4595234"/>
                    <a:pt x="653338" y="4594891"/>
                    <a:pt x="650913" y="4594656"/>
                  </a:cubicBezTo>
                  <a:cubicBezTo>
                    <a:pt x="640041" y="4593590"/>
                    <a:pt x="628961" y="4593266"/>
                    <a:pt x="617816" y="4593336"/>
                  </a:cubicBezTo>
                  <a:cubicBezTo>
                    <a:pt x="617188" y="4549108"/>
                    <a:pt x="612006" y="4504696"/>
                    <a:pt x="607695" y="4460900"/>
                  </a:cubicBezTo>
                  <a:cubicBezTo>
                    <a:pt x="604926" y="4432757"/>
                    <a:pt x="602856" y="4404537"/>
                    <a:pt x="600144" y="4376388"/>
                  </a:cubicBezTo>
                  <a:cubicBezTo>
                    <a:pt x="598728" y="4362354"/>
                    <a:pt x="596995" y="4348359"/>
                    <a:pt x="594944" y="4334402"/>
                  </a:cubicBezTo>
                  <a:cubicBezTo>
                    <a:pt x="593712" y="4325315"/>
                    <a:pt x="585552" y="4307332"/>
                    <a:pt x="582142" y="4296435"/>
                  </a:cubicBezTo>
                  <a:cubicBezTo>
                    <a:pt x="598779" y="4297902"/>
                    <a:pt x="615613" y="4299934"/>
                    <a:pt x="632936" y="4302963"/>
                  </a:cubicBezTo>
                  <a:cubicBezTo>
                    <a:pt x="647325" y="4305484"/>
                    <a:pt x="651694" y="4281341"/>
                    <a:pt x="637679" y="4277772"/>
                  </a:cubicBezTo>
                  <a:cubicBezTo>
                    <a:pt x="592232" y="4266215"/>
                    <a:pt x="548208" y="4264723"/>
                    <a:pt x="503523" y="4267282"/>
                  </a:cubicBezTo>
                  <a:cubicBezTo>
                    <a:pt x="503529" y="4266647"/>
                    <a:pt x="503485" y="4266012"/>
                    <a:pt x="503497" y="4265377"/>
                  </a:cubicBezTo>
                  <a:cubicBezTo>
                    <a:pt x="503720" y="4255293"/>
                    <a:pt x="488283" y="4254449"/>
                    <a:pt x="487845" y="4264564"/>
                  </a:cubicBezTo>
                  <a:close/>
                  <a:moveTo>
                    <a:pt x="409352" y="5117953"/>
                  </a:moveTo>
                  <a:cubicBezTo>
                    <a:pt x="402278" y="5132095"/>
                    <a:pt x="399091" y="5148599"/>
                    <a:pt x="397306" y="5165902"/>
                  </a:cubicBezTo>
                  <a:cubicBezTo>
                    <a:pt x="398075" y="5120722"/>
                    <a:pt x="398322" y="5075561"/>
                    <a:pt x="396024" y="5030603"/>
                  </a:cubicBezTo>
                  <a:cubicBezTo>
                    <a:pt x="395986" y="4995792"/>
                    <a:pt x="395979" y="4960975"/>
                    <a:pt x="395846" y="4926164"/>
                  </a:cubicBezTo>
                  <a:cubicBezTo>
                    <a:pt x="395649" y="4872380"/>
                    <a:pt x="396392" y="4818462"/>
                    <a:pt x="394608" y="4764703"/>
                  </a:cubicBezTo>
                  <a:cubicBezTo>
                    <a:pt x="394138" y="4750530"/>
                    <a:pt x="396728" y="4738414"/>
                    <a:pt x="401377" y="4727581"/>
                  </a:cubicBezTo>
                  <a:cubicBezTo>
                    <a:pt x="403205" y="4744237"/>
                    <a:pt x="406330" y="4760849"/>
                    <a:pt x="409009" y="4775149"/>
                  </a:cubicBezTo>
                  <a:cubicBezTo>
                    <a:pt x="409168" y="4805775"/>
                    <a:pt x="408590" y="4836407"/>
                    <a:pt x="407396" y="4866938"/>
                  </a:cubicBezTo>
                  <a:cubicBezTo>
                    <a:pt x="405631" y="4911966"/>
                    <a:pt x="398252" y="4958861"/>
                    <a:pt x="422967" y="4999170"/>
                  </a:cubicBezTo>
                  <a:cubicBezTo>
                    <a:pt x="423113" y="4999412"/>
                    <a:pt x="423329" y="4999589"/>
                    <a:pt x="423487" y="4999824"/>
                  </a:cubicBezTo>
                  <a:cubicBezTo>
                    <a:pt x="426046" y="5035162"/>
                    <a:pt x="428498" y="5070500"/>
                    <a:pt x="430460" y="5105863"/>
                  </a:cubicBezTo>
                  <a:cubicBezTo>
                    <a:pt x="421849" y="5106136"/>
                    <a:pt x="413492" y="5109679"/>
                    <a:pt x="409352" y="5117953"/>
                  </a:cubicBezTo>
                  <a:close/>
                  <a:moveTo>
                    <a:pt x="377659" y="5494191"/>
                  </a:moveTo>
                  <a:cubicBezTo>
                    <a:pt x="378237" y="5470639"/>
                    <a:pt x="378796" y="5447087"/>
                    <a:pt x="379329" y="5423535"/>
                  </a:cubicBezTo>
                  <a:cubicBezTo>
                    <a:pt x="380536" y="5447855"/>
                    <a:pt x="381292" y="5472207"/>
                    <a:pt x="381749" y="5496579"/>
                  </a:cubicBezTo>
                  <a:cubicBezTo>
                    <a:pt x="380453" y="5495664"/>
                    <a:pt x="379114" y="5494813"/>
                    <a:pt x="377659" y="5494191"/>
                  </a:cubicBezTo>
                  <a:close/>
                  <a:moveTo>
                    <a:pt x="13486237" y="6185909"/>
                  </a:moveTo>
                  <a:cubicBezTo>
                    <a:pt x="13478046" y="6174892"/>
                    <a:pt x="13463758" y="6169590"/>
                    <a:pt x="13449496" y="6169590"/>
                  </a:cubicBezTo>
                  <a:cubicBezTo>
                    <a:pt x="13449179" y="6168148"/>
                    <a:pt x="13448988" y="6166707"/>
                    <a:pt x="13448665" y="6165259"/>
                  </a:cubicBezTo>
                  <a:cubicBezTo>
                    <a:pt x="13482091" y="6168313"/>
                    <a:pt x="13494689" y="6176283"/>
                    <a:pt x="13498702" y="6205499"/>
                  </a:cubicBezTo>
                  <a:cubicBezTo>
                    <a:pt x="13494931" y="6198831"/>
                    <a:pt x="13490943" y="6192240"/>
                    <a:pt x="13486237" y="61859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538" name="Google Shape;538;p7"/>
          <p:cNvGrpSpPr/>
          <p:nvPr/>
        </p:nvGrpSpPr>
        <p:grpSpPr>
          <a:xfrm flipH="1">
            <a:off x="960996" y="554905"/>
            <a:ext cx="685380" cy="705044"/>
            <a:chOff x="561270" y="378439"/>
            <a:chExt cx="916161" cy="942824"/>
          </a:xfrm>
        </p:grpSpPr>
        <p:sp>
          <p:nvSpPr>
            <p:cNvPr id="539" name="Google Shape;539;p7"/>
            <p:cNvSpPr/>
            <p:nvPr/>
          </p:nvSpPr>
          <p:spPr>
            <a:xfrm>
              <a:off x="602487" y="1031889"/>
              <a:ext cx="350063" cy="289374"/>
            </a:xfrm>
            <a:custGeom>
              <a:avLst/>
              <a:gdLst/>
              <a:ahLst/>
              <a:cxnLst/>
              <a:rect l="l" t="t" r="r" b="b"/>
              <a:pathLst>
                <a:path w="466750" h="385832" extrusionOk="0">
                  <a:moveTo>
                    <a:pt x="436168" y="0"/>
                  </a:moveTo>
                  <a:lnTo>
                    <a:pt x="0" y="385832"/>
                  </a:lnTo>
                  <a:lnTo>
                    <a:pt x="466750" y="3495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0" name="Google Shape;540;p7"/>
            <p:cNvSpPr/>
            <p:nvPr/>
          </p:nvSpPr>
          <p:spPr>
            <a:xfrm>
              <a:off x="755110" y="998790"/>
              <a:ext cx="129711" cy="95626"/>
            </a:xfrm>
            <a:custGeom>
              <a:avLst/>
              <a:gdLst/>
              <a:ahLst/>
              <a:cxnLst/>
              <a:rect l="l" t="t" r="r" b="b"/>
              <a:pathLst>
                <a:path w="172948" h="127501" extrusionOk="0">
                  <a:moveTo>
                    <a:pt x="151949" y="0"/>
                  </a:moveTo>
                  <a:lnTo>
                    <a:pt x="0" y="127501"/>
                  </a:lnTo>
                  <a:lnTo>
                    <a:pt x="172948" y="24002"/>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1" name="Google Shape;541;p7"/>
            <p:cNvSpPr/>
            <p:nvPr/>
          </p:nvSpPr>
          <p:spPr>
            <a:xfrm>
              <a:off x="561270" y="943793"/>
              <a:ext cx="249164" cy="200658"/>
            </a:xfrm>
            <a:custGeom>
              <a:avLst/>
              <a:gdLst/>
              <a:ahLst/>
              <a:cxnLst/>
              <a:rect l="l" t="t" r="r" b="b"/>
              <a:pathLst>
                <a:path w="332219" h="267544" extrusionOk="0">
                  <a:moveTo>
                    <a:pt x="306025" y="0"/>
                  </a:moveTo>
                  <a:lnTo>
                    <a:pt x="0" y="267544"/>
                  </a:lnTo>
                  <a:lnTo>
                    <a:pt x="332219" y="2994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2" name="Google Shape;542;p7"/>
            <p:cNvSpPr/>
            <p:nvPr/>
          </p:nvSpPr>
          <p:spPr>
            <a:xfrm>
              <a:off x="801432" y="412904"/>
              <a:ext cx="594341" cy="644156"/>
            </a:xfrm>
            <a:custGeom>
              <a:avLst/>
              <a:gdLst/>
              <a:ahLst/>
              <a:cxnLst/>
              <a:rect l="l" t="t" r="r" b="b"/>
              <a:pathLst>
                <a:path w="792454" h="858875" extrusionOk="0">
                  <a:moveTo>
                    <a:pt x="650468" y="171488"/>
                  </a:moveTo>
                  <a:cubicBezTo>
                    <a:pt x="651535" y="175399"/>
                    <a:pt x="652487" y="179349"/>
                    <a:pt x="653357" y="183324"/>
                  </a:cubicBezTo>
                  <a:cubicBezTo>
                    <a:pt x="660006" y="213956"/>
                    <a:pt x="660514" y="246367"/>
                    <a:pt x="653745" y="278815"/>
                  </a:cubicBezTo>
                  <a:cubicBezTo>
                    <a:pt x="659123" y="267119"/>
                    <a:pt x="663600" y="254806"/>
                    <a:pt x="666908" y="241884"/>
                  </a:cubicBezTo>
                  <a:cubicBezTo>
                    <a:pt x="671239" y="225005"/>
                    <a:pt x="673404" y="208095"/>
                    <a:pt x="673677" y="191414"/>
                  </a:cubicBezTo>
                  <a:cubicBezTo>
                    <a:pt x="700144" y="203758"/>
                    <a:pt x="724128" y="222446"/>
                    <a:pt x="743089" y="247256"/>
                  </a:cubicBezTo>
                  <a:cubicBezTo>
                    <a:pt x="781634" y="297707"/>
                    <a:pt x="790524" y="361480"/>
                    <a:pt x="772629" y="417709"/>
                  </a:cubicBezTo>
                  <a:cubicBezTo>
                    <a:pt x="748906" y="389064"/>
                    <a:pt x="718134" y="366699"/>
                    <a:pt x="683164" y="353275"/>
                  </a:cubicBezTo>
                  <a:cubicBezTo>
                    <a:pt x="716660" y="375875"/>
                    <a:pt x="744016" y="407174"/>
                    <a:pt x="761866" y="444258"/>
                  </a:cubicBezTo>
                  <a:cubicBezTo>
                    <a:pt x="764501" y="449745"/>
                    <a:pt x="766933" y="455345"/>
                    <a:pt x="769150" y="461073"/>
                  </a:cubicBezTo>
                  <a:cubicBezTo>
                    <a:pt x="776497" y="480142"/>
                    <a:pt x="781475" y="500481"/>
                    <a:pt x="783539" y="521804"/>
                  </a:cubicBezTo>
                  <a:cubicBezTo>
                    <a:pt x="792454" y="613803"/>
                    <a:pt x="745845" y="698366"/>
                    <a:pt x="671093" y="742321"/>
                  </a:cubicBezTo>
                  <a:cubicBezTo>
                    <a:pt x="661371" y="748029"/>
                    <a:pt x="651173" y="753046"/>
                    <a:pt x="640549" y="757320"/>
                  </a:cubicBezTo>
                  <a:cubicBezTo>
                    <a:pt x="623779" y="764070"/>
                    <a:pt x="605948" y="768934"/>
                    <a:pt x="587324" y="771601"/>
                  </a:cubicBezTo>
                  <a:cubicBezTo>
                    <a:pt x="600163" y="772667"/>
                    <a:pt x="613263" y="772674"/>
                    <a:pt x="626541" y="771391"/>
                  </a:cubicBezTo>
                  <a:cubicBezTo>
                    <a:pt x="628624" y="771182"/>
                    <a:pt x="630675" y="770889"/>
                    <a:pt x="632739" y="770629"/>
                  </a:cubicBezTo>
                  <a:cubicBezTo>
                    <a:pt x="608317" y="808602"/>
                    <a:pt x="570204" y="837914"/>
                    <a:pt x="523093" y="850309"/>
                  </a:cubicBezTo>
                  <a:cubicBezTo>
                    <a:pt x="490556" y="858875"/>
                    <a:pt x="457771" y="858265"/>
                    <a:pt x="427424" y="850169"/>
                  </a:cubicBezTo>
                  <a:cubicBezTo>
                    <a:pt x="447662" y="840606"/>
                    <a:pt x="466483" y="828033"/>
                    <a:pt x="483006" y="812584"/>
                  </a:cubicBezTo>
                  <a:cubicBezTo>
                    <a:pt x="457917" y="827106"/>
                    <a:pt x="430187" y="836860"/>
                    <a:pt x="401326" y="841146"/>
                  </a:cubicBezTo>
                  <a:cubicBezTo>
                    <a:pt x="397167" y="841768"/>
                    <a:pt x="392995" y="842270"/>
                    <a:pt x="388797" y="842657"/>
                  </a:cubicBezTo>
                  <a:cubicBezTo>
                    <a:pt x="355498" y="845750"/>
                    <a:pt x="321005" y="841597"/>
                    <a:pt x="287553" y="829163"/>
                  </a:cubicBezTo>
                  <a:cubicBezTo>
                    <a:pt x="244925" y="813314"/>
                    <a:pt x="209823" y="786136"/>
                    <a:pt x="184321" y="752348"/>
                  </a:cubicBezTo>
                  <a:cubicBezTo>
                    <a:pt x="182441" y="749865"/>
                    <a:pt x="180625" y="747337"/>
                    <a:pt x="178860" y="744785"/>
                  </a:cubicBezTo>
                  <a:cubicBezTo>
                    <a:pt x="139338" y="687774"/>
                    <a:pt x="126117" y="613829"/>
                    <a:pt x="148704" y="543477"/>
                  </a:cubicBezTo>
                  <a:cubicBezTo>
                    <a:pt x="142125" y="554558"/>
                    <a:pt x="136397" y="566331"/>
                    <a:pt x="131743" y="578834"/>
                  </a:cubicBezTo>
                  <a:cubicBezTo>
                    <a:pt x="112629" y="630256"/>
                    <a:pt x="114319" y="684301"/>
                    <a:pt x="132524" y="731793"/>
                  </a:cubicBezTo>
                  <a:cubicBezTo>
                    <a:pt x="108597" y="721613"/>
                    <a:pt x="86410" y="706323"/>
                    <a:pt x="67735" y="685869"/>
                  </a:cubicBezTo>
                  <a:cubicBezTo>
                    <a:pt x="22529" y="636365"/>
                    <a:pt x="8978" y="569175"/>
                    <a:pt x="25831" y="509060"/>
                  </a:cubicBezTo>
                  <a:cubicBezTo>
                    <a:pt x="39903" y="524040"/>
                    <a:pt x="56038" y="537095"/>
                    <a:pt x="73920" y="547630"/>
                  </a:cubicBezTo>
                  <a:cubicBezTo>
                    <a:pt x="57022" y="531590"/>
                    <a:pt x="42665" y="513010"/>
                    <a:pt x="31286" y="492607"/>
                  </a:cubicBezTo>
                  <a:cubicBezTo>
                    <a:pt x="28213" y="487095"/>
                    <a:pt x="25323" y="481469"/>
                    <a:pt x="22694" y="475703"/>
                  </a:cubicBezTo>
                  <a:cubicBezTo>
                    <a:pt x="7416" y="442074"/>
                    <a:pt x="0" y="404285"/>
                    <a:pt x="2730" y="364851"/>
                  </a:cubicBezTo>
                  <a:cubicBezTo>
                    <a:pt x="9023" y="273812"/>
                    <a:pt x="67525" y="198894"/>
                    <a:pt x="146939" y="167163"/>
                  </a:cubicBezTo>
                  <a:cubicBezTo>
                    <a:pt x="154241" y="164242"/>
                    <a:pt x="161715" y="161664"/>
                    <a:pt x="169348" y="159499"/>
                  </a:cubicBezTo>
                  <a:cubicBezTo>
                    <a:pt x="191008" y="153358"/>
                    <a:pt x="213887" y="150285"/>
                    <a:pt x="237451" y="150850"/>
                  </a:cubicBezTo>
                  <a:cubicBezTo>
                    <a:pt x="224967" y="147675"/>
                    <a:pt x="212051" y="145503"/>
                    <a:pt x="198742" y="144583"/>
                  </a:cubicBezTo>
                  <a:cubicBezTo>
                    <a:pt x="190214" y="143992"/>
                    <a:pt x="181762" y="143960"/>
                    <a:pt x="173424" y="144348"/>
                  </a:cubicBezTo>
                  <a:cubicBezTo>
                    <a:pt x="177126" y="132403"/>
                    <a:pt x="182035" y="120643"/>
                    <a:pt x="188321" y="109264"/>
                  </a:cubicBezTo>
                  <a:cubicBezTo>
                    <a:pt x="218141" y="55238"/>
                    <a:pt x="270776" y="21818"/>
                    <a:pt x="327583" y="14274"/>
                  </a:cubicBezTo>
                  <a:cubicBezTo>
                    <a:pt x="315061" y="23590"/>
                    <a:pt x="303466" y="34226"/>
                    <a:pt x="293141" y="46126"/>
                  </a:cubicBezTo>
                  <a:cubicBezTo>
                    <a:pt x="313118" y="31578"/>
                    <a:pt x="335381" y="20288"/>
                    <a:pt x="359035" y="12757"/>
                  </a:cubicBezTo>
                  <a:cubicBezTo>
                    <a:pt x="369157" y="9531"/>
                    <a:pt x="379545" y="7067"/>
                    <a:pt x="390112" y="5276"/>
                  </a:cubicBezTo>
                  <a:cubicBezTo>
                    <a:pt x="421004" y="0"/>
                    <a:pt x="453466" y="914"/>
                    <a:pt x="485787" y="9213"/>
                  </a:cubicBezTo>
                  <a:cubicBezTo>
                    <a:pt x="568725" y="30499"/>
                    <a:pt x="629392" y="94411"/>
                    <a:pt x="650468" y="17148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3" name="Google Shape;543;p7"/>
            <p:cNvSpPr/>
            <p:nvPr/>
          </p:nvSpPr>
          <p:spPr>
            <a:xfrm>
              <a:off x="774248" y="386147"/>
              <a:ext cx="650900" cy="692663"/>
            </a:xfrm>
            <a:custGeom>
              <a:avLst/>
              <a:gdLst/>
              <a:ahLst/>
              <a:cxnLst/>
              <a:rect l="l" t="t" r="r" b="b"/>
              <a:pathLst>
                <a:path w="867867" h="923550" extrusionOk="0">
                  <a:moveTo>
                    <a:pt x="394042" y="31140"/>
                  </a:moveTo>
                  <a:cubicBezTo>
                    <a:pt x="320700" y="16471"/>
                    <a:pt x="243217" y="49879"/>
                    <a:pt x="205149" y="118846"/>
                  </a:cubicBezTo>
                  <a:cubicBezTo>
                    <a:pt x="193884" y="139236"/>
                    <a:pt x="187204" y="160889"/>
                    <a:pt x="184550" y="182676"/>
                  </a:cubicBezTo>
                  <a:cubicBezTo>
                    <a:pt x="87712" y="198666"/>
                    <a:pt x="10877" y="279323"/>
                    <a:pt x="3797" y="381514"/>
                  </a:cubicBezTo>
                  <a:cubicBezTo>
                    <a:pt x="0" y="436486"/>
                    <a:pt x="17151" y="488010"/>
                    <a:pt x="48329" y="528497"/>
                  </a:cubicBezTo>
                  <a:cubicBezTo>
                    <a:pt x="13430" y="592702"/>
                    <a:pt x="20999" y="674573"/>
                    <a:pt x="73037" y="731570"/>
                  </a:cubicBezTo>
                  <a:cubicBezTo>
                    <a:pt x="101511" y="762755"/>
                    <a:pt x="138620" y="781284"/>
                    <a:pt x="177361" y="786999"/>
                  </a:cubicBezTo>
                  <a:cubicBezTo>
                    <a:pt x="201047" y="834383"/>
                    <a:pt x="242030" y="873271"/>
                    <a:pt x="295611" y="893190"/>
                  </a:cubicBezTo>
                  <a:cubicBezTo>
                    <a:pt x="346335" y="912050"/>
                    <a:pt x="399580" y="910615"/>
                    <a:pt x="446595" y="893102"/>
                  </a:cubicBezTo>
                  <a:cubicBezTo>
                    <a:pt x="485495" y="915689"/>
                    <a:pt x="532949" y="923550"/>
                    <a:pt x="579894" y="911199"/>
                  </a:cubicBezTo>
                  <a:cubicBezTo>
                    <a:pt x="638390" y="895800"/>
                    <a:pt x="682237" y="852754"/>
                    <a:pt x="701135" y="799788"/>
                  </a:cubicBezTo>
                  <a:cubicBezTo>
                    <a:pt x="800030" y="771791"/>
                    <a:pt x="867867" y="676357"/>
                    <a:pt x="857611" y="570439"/>
                  </a:cubicBezTo>
                  <a:cubicBezTo>
                    <a:pt x="854087" y="534047"/>
                    <a:pt x="841705" y="500678"/>
                    <a:pt x="822883" y="472160"/>
                  </a:cubicBezTo>
                  <a:cubicBezTo>
                    <a:pt x="858164" y="412184"/>
                    <a:pt x="855884" y="334352"/>
                    <a:pt x="811034" y="275653"/>
                  </a:cubicBezTo>
                  <a:cubicBezTo>
                    <a:pt x="784866" y="241407"/>
                    <a:pt x="748595" y="219443"/>
                    <a:pt x="709599" y="210705"/>
                  </a:cubicBezTo>
                  <a:cubicBezTo>
                    <a:pt x="704132" y="119240"/>
                    <a:pt x="640626" y="37744"/>
                    <a:pt x="547103" y="13741"/>
                  </a:cubicBezTo>
                  <a:cubicBezTo>
                    <a:pt x="493541" y="0"/>
                    <a:pt x="439591" y="7632"/>
                    <a:pt x="394042" y="31140"/>
                  </a:cubicBezTo>
                  <a:close/>
                  <a:moveTo>
                    <a:pt x="522033" y="44888"/>
                  </a:moveTo>
                  <a:cubicBezTo>
                    <a:pt x="604970" y="66179"/>
                    <a:pt x="665638" y="130086"/>
                    <a:pt x="686714" y="207162"/>
                  </a:cubicBezTo>
                  <a:cubicBezTo>
                    <a:pt x="687787" y="211074"/>
                    <a:pt x="688733" y="215023"/>
                    <a:pt x="689603" y="218998"/>
                  </a:cubicBezTo>
                  <a:cubicBezTo>
                    <a:pt x="696252" y="249637"/>
                    <a:pt x="696760" y="282041"/>
                    <a:pt x="689990" y="314496"/>
                  </a:cubicBezTo>
                  <a:cubicBezTo>
                    <a:pt x="695369" y="302793"/>
                    <a:pt x="699846" y="290480"/>
                    <a:pt x="703154" y="277558"/>
                  </a:cubicBezTo>
                  <a:cubicBezTo>
                    <a:pt x="707485" y="260680"/>
                    <a:pt x="709650" y="243770"/>
                    <a:pt x="709923" y="227088"/>
                  </a:cubicBezTo>
                  <a:cubicBezTo>
                    <a:pt x="736390" y="239433"/>
                    <a:pt x="760374" y="258127"/>
                    <a:pt x="779335" y="282930"/>
                  </a:cubicBezTo>
                  <a:cubicBezTo>
                    <a:pt x="817879" y="333387"/>
                    <a:pt x="826769" y="397160"/>
                    <a:pt x="808875" y="453389"/>
                  </a:cubicBezTo>
                  <a:cubicBezTo>
                    <a:pt x="785152" y="424738"/>
                    <a:pt x="754379" y="402374"/>
                    <a:pt x="719410" y="388950"/>
                  </a:cubicBezTo>
                  <a:cubicBezTo>
                    <a:pt x="752906" y="411549"/>
                    <a:pt x="780262" y="442849"/>
                    <a:pt x="798112" y="479932"/>
                  </a:cubicBezTo>
                  <a:cubicBezTo>
                    <a:pt x="800747" y="485419"/>
                    <a:pt x="803179" y="491020"/>
                    <a:pt x="805395" y="496754"/>
                  </a:cubicBezTo>
                  <a:cubicBezTo>
                    <a:pt x="812742" y="515816"/>
                    <a:pt x="817721" y="536155"/>
                    <a:pt x="819784" y="557485"/>
                  </a:cubicBezTo>
                  <a:cubicBezTo>
                    <a:pt x="828700" y="649477"/>
                    <a:pt x="782091" y="734040"/>
                    <a:pt x="707339" y="777995"/>
                  </a:cubicBezTo>
                  <a:cubicBezTo>
                    <a:pt x="697617" y="783710"/>
                    <a:pt x="687419" y="788720"/>
                    <a:pt x="676802" y="792994"/>
                  </a:cubicBezTo>
                  <a:cubicBezTo>
                    <a:pt x="660025" y="799744"/>
                    <a:pt x="642194" y="804614"/>
                    <a:pt x="623569" y="807275"/>
                  </a:cubicBezTo>
                  <a:cubicBezTo>
                    <a:pt x="636409" y="808342"/>
                    <a:pt x="649509" y="808348"/>
                    <a:pt x="662787" y="807065"/>
                  </a:cubicBezTo>
                  <a:cubicBezTo>
                    <a:pt x="664870" y="806862"/>
                    <a:pt x="666921" y="806564"/>
                    <a:pt x="668985" y="806303"/>
                  </a:cubicBezTo>
                  <a:cubicBezTo>
                    <a:pt x="644563" y="844276"/>
                    <a:pt x="606450" y="873588"/>
                    <a:pt x="559339" y="885983"/>
                  </a:cubicBezTo>
                  <a:cubicBezTo>
                    <a:pt x="526802" y="894549"/>
                    <a:pt x="494017" y="893940"/>
                    <a:pt x="463676" y="885844"/>
                  </a:cubicBezTo>
                  <a:cubicBezTo>
                    <a:pt x="483908" y="876280"/>
                    <a:pt x="502729" y="863707"/>
                    <a:pt x="519252" y="848264"/>
                  </a:cubicBezTo>
                  <a:cubicBezTo>
                    <a:pt x="494163" y="862780"/>
                    <a:pt x="466432" y="872534"/>
                    <a:pt x="437572" y="876827"/>
                  </a:cubicBezTo>
                  <a:cubicBezTo>
                    <a:pt x="433412" y="877442"/>
                    <a:pt x="429240" y="877944"/>
                    <a:pt x="425049" y="878331"/>
                  </a:cubicBezTo>
                  <a:cubicBezTo>
                    <a:pt x="391744" y="881424"/>
                    <a:pt x="357250" y="877271"/>
                    <a:pt x="323799" y="864838"/>
                  </a:cubicBezTo>
                  <a:cubicBezTo>
                    <a:pt x="281171" y="848988"/>
                    <a:pt x="246068" y="821816"/>
                    <a:pt x="220567" y="788022"/>
                  </a:cubicBezTo>
                  <a:cubicBezTo>
                    <a:pt x="218687" y="785539"/>
                    <a:pt x="216871" y="783012"/>
                    <a:pt x="215106" y="780459"/>
                  </a:cubicBezTo>
                  <a:cubicBezTo>
                    <a:pt x="175583" y="723449"/>
                    <a:pt x="162363" y="649503"/>
                    <a:pt x="184956" y="579151"/>
                  </a:cubicBezTo>
                  <a:cubicBezTo>
                    <a:pt x="178371" y="590232"/>
                    <a:pt x="172650" y="602005"/>
                    <a:pt x="167989" y="614508"/>
                  </a:cubicBezTo>
                  <a:cubicBezTo>
                    <a:pt x="148875" y="665930"/>
                    <a:pt x="150564" y="719975"/>
                    <a:pt x="168770" y="767467"/>
                  </a:cubicBezTo>
                  <a:cubicBezTo>
                    <a:pt x="144843" y="757288"/>
                    <a:pt x="122656" y="741997"/>
                    <a:pt x="103981" y="721550"/>
                  </a:cubicBezTo>
                  <a:cubicBezTo>
                    <a:pt x="58775" y="672039"/>
                    <a:pt x="45224" y="604856"/>
                    <a:pt x="62077" y="544734"/>
                  </a:cubicBezTo>
                  <a:cubicBezTo>
                    <a:pt x="76149" y="559714"/>
                    <a:pt x="92284" y="572769"/>
                    <a:pt x="110166" y="583304"/>
                  </a:cubicBezTo>
                  <a:cubicBezTo>
                    <a:pt x="93275" y="567270"/>
                    <a:pt x="78911" y="548684"/>
                    <a:pt x="67532" y="528281"/>
                  </a:cubicBezTo>
                  <a:cubicBezTo>
                    <a:pt x="64458" y="522770"/>
                    <a:pt x="61569" y="517143"/>
                    <a:pt x="58940" y="511378"/>
                  </a:cubicBezTo>
                  <a:cubicBezTo>
                    <a:pt x="43668" y="477748"/>
                    <a:pt x="36245" y="439959"/>
                    <a:pt x="38976" y="400526"/>
                  </a:cubicBezTo>
                  <a:cubicBezTo>
                    <a:pt x="45269" y="309486"/>
                    <a:pt x="103771" y="234575"/>
                    <a:pt x="183184" y="202838"/>
                  </a:cubicBezTo>
                  <a:cubicBezTo>
                    <a:pt x="190493" y="199917"/>
                    <a:pt x="197961" y="197338"/>
                    <a:pt x="205593" y="195173"/>
                  </a:cubicBezTo>
                  <a:cubicBezTo>
                    <a:pt x="227253" y="189033"/>
                    <a:pt x="250132" y="185959"/>
                    <a:pt x="273697" y="186524"/>
                  </a:cubicBezTo>
                  <a:cubicBezTo>
                    <a:pt x="261213" y="183349"/>
                    <a:pt x="248297" y="181178"/>
                    <a:pt x="234988" y="180257"/>
                  </a:cubicBezTo>
                  <a:cubicBezTo>
                    <a:pt x="226460" y="179666"/>
                    <a:pt x="218014" y="179635"/>
                    <a:pt x="209670" y="180022"/>
                  </a:cubicBezTo>
                  <a:cubicBezTo>
                    <a:pt x="213379" y="168078"/>
                    <a:pt x="218281" y="156317"/>
                    <a:pt x="224567" y="144938"/>
                  </a:cubicBezTo>
                  <a:cubicBezTo>
                    <a:pt x="254393" y="90919"/>
                    <a:pt x="307022" y="57492"/>
                    <a:pt x="363829" y="49949"/>
                  </a:cubicBezTo>
                  <a:cubicBezTo>
                    <a:pt x="351307" y="59270"/>
                    <a:pt x="339712" y="69900"/>
                    <a:pt x="329387" y="81800"/>
                  </a:cubicBezTo>
                  <a:cubicBezTo>
                    <a:pt x="349364" y="67252"/>
                    <a:pt x="371627" y="55962"/>
                    <a:pt x="395281" y="48431"/>
                  </a:cubicBezTo>
                  <a:cubicBezTo>
                    <a:pt x="405403" y="45205"/>
                    <a:pt x="415797" y="42748"/>
                    <a:pt x="426358" y="40951"/>
                  </a:cubicBezTo>
                  <a:cubicBezTo>
                    <a:pt x="457250" y="35674"/>
                    <a:pt x="489712" y="36588"/>
                    <a:pt x="522033" y="448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4" name="Google Shape;544;p7"/>
            <p:cNvSpPr/>
            <p:nvPr/>
          </p:nvSpPr>
          <p:spPr>
            <a:xfrm>
              <a:off x="1003924" y="611328"/>
              <a:ext cx="220556" cy="239596"/>
            </a:xfrm>
            <a:custGeom>
              <a:avLst/>
              <a:gdLst/>
              <a:ahLst/>
              <a:cxnLst/>
              <a:rect l="l" t="t" r="r" b="b"/>
              <a:pathLst>
                <a:path w="294074" h="319462" extrusionOk="0">
                  <a:moveTo>
                    <a:pt x="121843" y="0"/>
                  </a:moveTo>
                  <a:cubicBezTo>
                    <a:pt x="132537" y="20720"/>
                    <a:pt x="134689" y="44805"/>
                    <a:pt x="128149" y="66954"/>
                  </a:cubicBezTo>
                  <a:cubicBezTo>
                    <a:pt x="126593" y="72231"/>
                    <a:pt x="124510" y="77381"/>
                    <a:pt x="121951" y="82365"/>
                  </a:cubicBezTo>
                  <a:cubicBezTo>
                    <a:pt x="118281" y="89547"/>
                    <a:pt x="113633" y="96373"/>
                    <a:pt x="107886" y="102590"/>
                  </a:cubicBezTo>
                  <a:cubicBezTo>
                    <a:pt x="93186" y="118478"/>
                    <a:pt x="74085" y="127844"/>
                    <a:pt x="54190" y="130606"/>
                  </a:cubicBezTo>
                  <a:cubicBezTo>
                    <a:pt x="36963" y="133000"/>
                    <a:pt x="19164" y="130384"/>
                    <a:pt x="3079" y="122732"/>
                  </a:cubicBezTo>
                  <a:cubicBezTo>
                    <a:pt x="2051" y="122885"/>
                    <a:pt x="1028" y="123056"/>
                    <a:pt x="0" y="123247"/>
                  </a:cubicBezTo>
                  <a:cubicBezTo>
                    <a:pt x="1130" y="124186"/>
                    <a:pt x="2273" y="125101"/>
                    <a:pt x="3435" y="125977"/>
                  </a:cubicBezTo>
                  <a:cubicBezTo>
                    <a:pt x="17297" y="136486"/>
                    <a:pt x="33515" y="142246"/>
                    <a:pt x="49949" y="143357"/>
                  </a:cubicBezTo>
                  <a:cubicBezTo>
                    <a:pt x="61912" y="152165"/>
                    <a:pt x="71894" y="164001"/>
                    <a:pt x="78486" y="178473"/>
                  </a:cubicBezTo>
                  <a:cubicBezTo>
                    <a:pt x="85172" y="193166"/>
                    <a:pt x="87572" y="208718"/>
                    <a:pt x="86239" y="223710"/>
                  </a:cubicBezTo>
                  <a:cubicBezTo>
                    <a:pt x="62528" y="234061"/>
                    <a:pt x="43891" y="254787"/>
                    <a:pt x="36931" y="281019"/>
                  </a:cubicBezTo>
                  <a:cubicBezTo>
                    <a:pt x="47066" y="262166"/>
                    <a:pt x="63652" y="247669"/>
                    <a:pt x="83299" y="239902"/>
                  </a:cubicBezTo>
                  <a:cubicBezTo>
                    <a:pt x="88271" y="237940"/>
                    <a:pt x="93433" y="236423"/>
                    <a:pt x="98742" y="235369"/>
                  </a:cubicBezTo>
                  <a:cubicBezTo>
                    <a:pt x="108591" y="233406"/>
                    <a:pt x="118929" y="233013"/>
                    <a:pt x="129438" y="234556"/>
                  </a:cubicBezTo>
                  <a:cubicBezTo>
                    <a:pt x="143878" y="236683"/>
                    <a:pt x="156972" y="242182"/>
                    <a:pt x="168148" y="250056"/>
                  </a:cubicBezTo>
                  <a:cubicBezTo>
                    <a:pt x="173583" y="253885"/>
                    <a:pt x="178581" y="258254"/>
                    <a:pt x="183013" y="263131"/>
                  </a:cubicBezTo>
                  <a:cubicBezTo>
                    <a:pt x="196805" y="278345"/>
                    <a:pt x="205365" y="298138"/>
                    <a:pt x="206362" y="319462"/>
                  </a:cubicBezTo>
                  <a:cubicBezTo>
                    <a:pt x="206565" y="318344"/>
                    <a:pt x="206768" y="317233"/>
                    <a:pt x="206940" y="316102"/>
                  </a:cubicBezTo>
                  <a:cubicBezTo>
                    <a:pt x="210775" y="290004"/>
                    <a:pt x="202571" y="264922"/>
                    <a:pt x="186537" y="246437"/>
                  </a:cubicBezTo>
                  <a:cubicBezTo>
                    <a:pt x="187363" y="243839"/>
                    <a:pt x="188271" y="241242"/>
                    <a:pt x="189344" y="238671"/>
                  </a:cubicBezTo>
                  <a:cubicBezTo>
                    <a:pt x="197091" y="220135"/>
                    <a:pt x="210356" y="205625"/>
                    <a:pt x="226383" y="196087"/>
                  </a:cubicBezTo>
                  <a:cubicBezTo>
                    <a:pt x="245427" y="209861"/>
                    <a:pt x="269817" y="215785"/>
                    <a:pt x="294074" y="211016"/>
                  </a:cubicBezTo>
                  <a:cubicBezTo>
                    <a:pt x="273856" y="210210"/>
                    <a:pt x="254622" y="202545"/>
                    <a:pt x="239401" y="189680"/>
                  </a:cubicBezTo>
                  <a:cubicBezTo>
                    <a:pt x="236061" y="186848"/>
                    <a:pt x="232905" y="183749"/>
                    <a:pt x="229984" y="180422"/>
                  </a:cubicBezTo>
                  <a:cubicBezTo>
                    <a:pt x="221976" y="171335"/>
                    <a:pt x="215652" y="160515"/>
                    <a:pt x="211747" y="148240"/>
                  </a:cubicBezTo>
                  <a:cubicBezTo>
                    <a:pt x="206521" y="131794"/>
                    <a:pt x="206286" y="114966"/>
                    <a:pt x="210146" y="99364"/>
                  </a:cubicBezTo>
                  <a:cubicBezTo>
                    <a:pt x="211569" y="93605"/>
                    <a:pt x="213550" y="88011"/>
                    <a:pt x="216071" y="82664"/>
                  </a:cubicBezTo>
                  <a:cubicBezTo>
                    <a:pt x="224040" y="65697"/>
                    <a:pt x="237236" y="51231"/>
                    <a:pt x="254342" y="41878"/>
                  </a:cubicBezTo>
                  <a:cubicBezTo>
                    <a:pt x="253257" y="42176"/>
                    <a:pt x="252164" y="42481"/>
                    <a:pt x="251066" y="42824"/>
                  </a:cubicBezTo>
                  <a:cubicBezTo>
                    <a:pt x="227780" y="50234"/>
                    <a:pt x="209823" y="66522"/>
                    <a:pt x="199682" y="86766"/>
                  </a:cubicBezTo>
                  <a:cubicBezTo>
                    <a:pt x="189401" y="88366"/>
                    <a:pt x="178695" y="88271"/>
                    <a:pt x="167900" y="86086"/>
                  </a:cubicBezTo>
                  <a:cubicBezTo>
                    <a:pt x="158026" y="84086"/>
                    <a:pt x="148901" y="80479"/>
                    <a:pt x="140633" y="75685"/>
                  </a:cubicBezTo>
                  <a:cubicBezTo>
                    <a:pt x="146481" y="49523"/>
                    <a:pt x="140150" y="21285"/>
                    <a:pt x="121843" y="0"/>
                  </a:cubicBezTo>
                  <a:close/>
                  <a:moveTo>
                    <a:pt x="135147" y="92170"/>
                  </a:moveTo>
                  <a:cubicBezTo>
                    <a:pt x="143471" y="97205"/>
                    <a:pt x="152774" y="100920"/>
                    <a:pt x="162845" y="102965"/>
                  </a:cubicBezTo>
                  <a:cubicBezTo>
                    <a:pt x="173177" y="105067"/>
                    <a:pt x="183451" y="105213"/>
                    <a:pt x="193300" y="103695"/>
                  </a:cubicBezTo>
                  <a:cubicBezTo>
                    <a:pt x="189255" y="119081"/>
                    <a:pt x="189369" y="135750"/>
                    <a:pt x="194538" y="152031"/>
                  </a:cubicBezTo>
                  <a:cubicBezTo>
                    <a:pt x="198774" y="165334"/>
                    <a:pt x="205898" y="176904"/>
                    <a:pt x="215023" y="186270"/>
                  </a:cubicBezTo>
                  <a:cubicBezTo>
                    <a:pt x="197072" y="195262"/>
                    <a:pt x="182118" y="210464"/>
                    <a:pt x="173774" y="230428"/>
                  </a:cubicBezTo>
                  <a:cubicBezTo>
                    <a:pt x="173342" y="231451"/>
                    <a:pt x="172954" y="232473"/>
                    <a:pt x="172567" y="233502"/>
                  </a:cubicBezTo>
                  <a:cubicBezTo>
                    <a:pt x="161448" y="225272"/>
                    <a:pt x="148209" y="219576"/>
                    <a:pt x="133572" y="217430"/>
                  </a:cubicBezTo>
                  <a:cubicBezTo>
                    <a:pt x="122878" y="215855"/>
                    <a:pt x="112356" y="216312"/>
                    <a:pt x="102381" y="218497"/>
                  </a:cubicBezTo>
                  <a:cubicBezTo>
                    <a:pt x="104120" y="203346"/>
                    <a:pt x="101898" y="187540"/>
                    <a:pt x="95116" y="172656"/>
                  </a:cubicBezTo>
                  <a:cubicBezTo>
                    <a:pt x="89547" y="160445"/>
                    <a:pt x="81508" y="150164"/>
                    <a:pt x="71862" y="142087"/>
                  </a:cubicBezTo>
                  <a:cubicBezTo>
                    <a:pt x="89611" y="138779"/>
                    <a:pt x="106483" y="129940"/>
                    <a:pt x="119691" y="115677"/>
                  </a:cubicBezTo>
                  <a:cubicBezTo>
                    <a:pt x="126282" y="108546"/>
                    <a:pt x="131375" y="100577"/>
                    <a:pt x="135147" y="921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5" name="Google Shape;545;p7"/>
            <p:cNvSpPr/>
            <p:nvPr/>
          </p:nvSpPr>
          <p:spPr>
            <a:xfrm>
              <a:off x="1335623" y="796283"/>
              <a:ext cx="141808" cy="208821"/>
            </a:xfrm>
            <a:custGeom>
              <a:avLst/>
              <a:gdLst/>
              <a:ahLst/>
              <a:cxnLst/>
              <a:rect l="l" t="t" r="r" b="b"/>
              <a:pathLst>
                <a:path w="189077" h="278428" extrusionOk="0">
                  <a:moveTo>
                    <a:pt x="163664" y="57835"/>
                  </a:moveTo>
                  <a:cubicBezTo>
                    <a:pt x="161690" y="37439"/>
                    <a:pt x="156749" y="18040"/>
                    <a:pt x="149371" y="0"/>
                  </a:cubicBezTo>
                  <a:cubicBezTo>
                    <a:pt x="165798" y="23977"/>
                    <a:pt x="176599" y="52317"/>
                    <a:pt x="179603" y="83299"/>
                  </a:cubicBezTo>
                  <a:cubicBezTo>
                    <a:pt x="189077" y="181101"/>
                    <a:pt x="117475" y="268071"/>
                    <a:pt x="19665" y="277552"/>
                  </a:cubicBezTo>
                  <a:cubicBezTo>
                    <a:pt x="13049" y="278193"/>
                    <a:pt x="6496" y="278428"/>
                    <a:pt x="0" y="278345"/>
                  </a:cubicBezTo>
                  <a:cubicBezTo>
                    <a:pt x="101936" y="258108"/>
                    <a:pt x="173901" y="163468"/>
                    <a:pt x="163664" y="5783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6" name="Google Shape;546;p7"/>
            <p:cNvSpPr/>
            <p:nvPr/>
          </p:nvSpPr>
          <p:spPr>
            <a:xfrm>
              <a:off x="724806" y="515997"/>
              <a:ext cx="126425" cy="195462"/>
            </a:xfrm>
            <a:custGeom>
              <a:avLst/>
              <a:gdLst/>
              <a:ahLst/>
              <a:cxnLst/>
              <a:rect l="l" t="t" r="r" b="b"/>
              <a:pathLst>
                <a:path w="168567" h="260616" extrusionOk="0">
                  <a:moveTo>
                    <a:pt x="28460" y="208400"/>
                  </a:moveTo>
                  <a:cubicBezTo>
                    <a:pt x="31140" y="226949"/>
                    <a:pt x="36480" y="244449"/>
                    <a:pt x="43986" y="260616"/>
                  </a:cubicBezTo>
                  <a:cubicBezTo>
                    <a:pt x="27952" y="239414"/>
                    <a:pt x="16878" y="213988"/>
                    <a:pt x="12814" y="185813"/>
                  </a:cubicBezTo>
                  <a:cubicBezTo>
                    <a:pt x="0" y="96888"/>
                    <a:pt x="61690" y="14395"/>
                    <a:pt x="150615" y="1568"/>
                  </a:cubicBezTo>
                  <a:cubicBezTo>
                    <a:pt x="156635" y="698"/>
                    <a:pt x="162623" y="203"/>
                    <a:pt x="168567" y="0"/>
                  </a:cubicBezTo>
                  <a:cubicBezTo>
                    <a:pt x="76314" y="22834"/>
                    <a:pt x="14605" y="112350"/>
                    <a:pt x="28460" y="2084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47" name="Google Shape;547;p7"/>
            <p:cNvSpPr/>
            <p:nvPr/>
          </p:nvSpPr>
          <p:spPr>
            <a:xfrm>
              <a:off x="1201249" y="378439"/>
              <a:ext cx="131697" cy="145175"/>
            </a:xfrm>
            <a:custGeom>
              <a:avLst/>
              <a:gdLst/>
              <a:ahLst/>
              <a:cxnLst/>
              <a:rect l="l" t="t" r="r" b="b"/>
              <a:pathLst>
                <a:path w="175596" h="193567" extrusionOk="0">
                  <a:moveTo>
                    <a:pt x="164223" y="139407"/>
                  </a:moveTo>
                  <a:cubicBezTo>
                    <a:pt x="156743" y="62255"/>
                    <a:pt x="88131" y="5772"/>
                    <a:pt x="10979" y="13246"/>
                  </a:cubicBezTo>
                  <a:cubicBezTo>
                    <a:pt x="7277" y="13601"/>
                    <a:pt x="3625" y="14147"/>
                    <a:pt x="0" y="14789"/>
                  </a:cubicBezTo>
                  <a:cubicBezTo>
                    <a:pt x="10572" y="10706"/>
                    <a:pt x="21856" y="7950"/>
                    <a:pt x="33686" y="6800"/>
                  </a:cubicBezTo>
                  <a:cubicBezTo>
                    <a:pt x="103873" y="0"/>
                    <a:pt x="166293" y="51390"/>
                    <a:pt x="173094" y="121583"/>
                  </a:cubicBezTo>
                  <a:cubicBezTo>
                    <a:pt x="175596" y="147434"/>
                    <a:pt x="170186" y="172218"/>
                    <a:pt x="158870" y="193567"/>
                  </a:cubicBezTo>
                  <a:cubicBezTo>
                    <a:pt x="164033" y="176529"/>
                    <a:pt x="166039" y="158229"/>
                    <a:pt x="164223" y="1394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87"/>
        <p:cNvGrpSpPr/>
        <p:nvPr/>
      </p:nvGrpSpPr>
      <p:grpSpPr>
        <a:xfrm>
          <a:off x="0" y="0"/>
          <a:ext cx="0" cy="0"/>
          <a:chOff x="0" y="0"/>
          <a:chExt cx="0" cy="0"/>
        </a:xfrm>
      </p:grpSpPr>
      <p:grpSp>
        <p:nvGrpSpPr>
          <p:cNvPr id="588" name="Google Shape;588;p9"/>
          <p:cNvGrpSpPr/>
          <p:nvPr/>
        </p:nvGrpSpPr>
        <p:grpSpPr>
          <a:xfrm>
            <a:off x="-1126354" y="-1914837"/>
            <a:ext cx="4570149" cy="4014056"/>
            <a:chOff x="-889300" y="-1518635"/>
            <a:chExt cx="3519560" cy="3091302"/>
          </a:xfrm>
        </p:grpSpPr>
        <p:sp>
          <p:nvSpPr>
            <p:cNvPr id="589" name="Google Shape;589;p9"/>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9"/>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1" name="Google Shape;591;p9"/>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2" name="Google Shape;592;p9"/>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3" name="Google Shape;593;p9"/>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4" name="Google Shape;594;p9"/>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595" name="Google Shape;595;p9"/>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596" name="Google Shape;596;p9"/>
          <p:cNvSpPr txBox="1">
            <a:spLocks noGrp="1"/>
          </p:cNvSpPr>
          <p:nvPr>
            <p:ph type="title"/>
          </p:nvPr>
        </p:nvSpPr>
        <p:spPr>
          <a:xfrm>
            <a:off x="1032625" y="1931425"/>
            <a:ext cx="3854100" cy="10125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7" name="Google Shape;597;p9"/>
          <p:cNvSpPr txBox="1">
            <a:spLocks noGrp="1"/>
          </p:cNvSpPr>
          <p:nvPr>
            <p:ph type="subTitle" idx="1"/>
          </p:nvPr>
        </p:nvSpPr>
        <p:spPr>
          <a:xfrm>
            <a:off x="1032625" y="3213647"/>
            <a:ext cx="3854100" cy="4119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98" name="Google Shape;598;p9"/>
          <p:cNvGrpSpPr/>
          <p:nvPr/>
        </p:nvGrpSpPr>
        <p:grpSpPr>
          <a:xfrm>
            <a:off x="5672244" y="346360"/>
            <a:ext cx="1104723" cy="827570"/>
            <a:chOff x="8716883" y="1992589"/>
            <a:chExt cx="643966" cy="483846"/>
          </a:xfrm>
        </p:grpSpPr>
        <p:sp>
          <p:nvSpPr>
            <p:cNvPr id="599" name="Google Shape;599;p9"/>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0" name="Google Shape;600;p9"/>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1" name="Google Shape;601;p9"/>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2" name="Google Shape;602;p9"/>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3" name="Google Shape;603;p9"/>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4" name="Google Shape;604;p9"/>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5" name="Google Shape;605;p9"/>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606" name="Google Shape;606;p9"/>
          <p:cNvGrpSpPr/>
          <p:nvPr/>
        </p:nvGrpSpPr>
        <p:grpSpPr>
          <a:xfrm>
            <a:off x="1194315" y="3805929"/>
            <a:ext cx="750864" cy="562471"/>
            <a:chOff x="8716883" y="1992589"/>
            <a:chExt cx="643966" cy="483846"/>
          </a:xfrm>
        </p:grpSpPr>
        <p:sp>
          <p:nvSpPr>
            <p:cNvPr id="607" name="Google Shape;607;p9"/>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8" name="Google Shape;608;p9"/>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09" name="Google Shape;609;p9"/>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0" name="Google Shape;610;p9"/>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1" name="Google Shape;611;p9"/>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2" name="Google Shape;612;p9"/>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3" name="Google Shape;613;p9"/>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614" name="Google Shape;614;p9"/>
          <p:cNvGrpSpPr/>
          <p:nvPr/>
        </p:nvGrpSpPr>
        <p:grpSpPr>
          <a:xfrm rot="-8833075">
            <a:off x="4011423" y="1972049"/>
            <a:ext cx="5636414" cy="4950579"/>
            <a:chOff x="-889300" y="-1518635"/>
            <a:chExt cx="3519560" cy="3091302"/>
          </a:xfrm>
        </p:grpSpPr>
        <p:sp>
          <p:nvSpPr>
            <p:cNvPr id="615" name="Google Shape;615;p9"/>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p9"/>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7" name="Google Shape;617;p9"/>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8" name="Google Shape;618;p9"/>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19" name="Google Shape;619;p9"/>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0" name="Google Shape;620;p9"/>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1" name="Google Shape;621;p9"/>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622"/>
        <p:cNvGrpSpPr/>
        <p:nvPr/>
      </p:nvGrpSpPr>
      <p:grpSpPr>
        <a:xfrm>
          <a:off x="0" y="0"/>
          <a:ext cx="0" cy="0"/>
          <a:chOff x="0" y="0"/>
          <a:chExt cx="0" cy="0"/>
        </a:xfrm>
      </p:grpSpPr>
      <p:sp>
        <p:nvSpPr>
          <p:cNvPr id="623" name="Google Shape;623;p10"/>
          <p:cNvSpPr txBox="1">
            <a:spLocks noGrp="1"/>
          </p:cNvSpPr>
          <p:nvPr>
            <p:ph type="title"/>
          </p:nvPr>
        </p:nvSpPr>
        <p:spPr>
          <a:xfrm>
            <a:off x="4406060" y="875988"/>
            <a:ext cx="3861000" cy="108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grpSp>
        <p:nvGrpSpPr>
          <p:cNvPr id="624" name="Google Shape;624;p10"/>
          <p:cNvGrpSpPr/>
          <p:nvPr/>
        </p:nvGrpSpPr>
        <p:grpSpPr>
          <a:xfrm rot="-9457867">
            <a:off x="4901614" y="1945440"/>
            <a:ext cx="5747741" cy="5048359"/>
            <a:chOff x="-889300" y="-1518635"/>
            <a:chExt cx="3519560" cy="3091302"/>
          </a:xfrm>
        </p:grpSpPr>
        <p:sp>
          <p:nvSpPr>
            <p:cNvPr id="625" name="Google Shape;625;p10"/>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p10"/>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7" name="Google Shape;627;p10"/>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8" name="Google Shape;628;p10"/>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29" name="Google Shape;629;p10"/>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0" name="Google Shape;630;p10"/>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1" name="Google Shape;631;p10"/>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632" name="Google Shape;632;p10"/>
          <p:cNvGrpSpPr/>
          <p:nvPr/>
        </p:nvGrpSpPr>
        <p:grpSpPr>
          <a:xfrm>
            <a:off x="441745" y="539512"/>
            <a:ext cx="1063846" cy="1094713"/>
            <a:chOff x="561270" y="378439"/>
            <a:chExt cx="916161" cy="942824"/>
          </a:xfrm>
        </p:grpSpPr>
        <p:sp>
          <p:nvSpPr>
            <p:cNvPr id="633" name="Google Shape;633;p10"/>
            <p:cNvSpPr/>
            <p:nvPr/>
          </p:nvSpPr>
          <p:spPr>
            <a:xfrm>
              <a:off x="602487" y="1031889"/>
              <a:ext cx="350063" cy="289374"/>
            </a:xfrm>
            <a:custGeom>
              <a:avLst/>
              <a:gdLst/>
              <a:ahLst/>
              <a:cxnLst/>
              <a:rect l="l" t="t" r="r" b="b"/>
              <a:pathLst>
                <a:path w="466750" h="385832" extrusionOk="0">
                  <a:moveTo>
                    <a:pt x="436168" y="0"/>
                  </a:moveTo>
                  <a:lnTo>
                    <a:pt x="0" y="385832"/>
                  </a:lnTo>
                  <a:lnTo>
                    <a:pt x="466750" y="3495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4" name="Google Shape;634;p10"/>
            <p:cNvSpPr/>
            <p:nvPr/>
          </p:nvSpPr>
          <p:spPr>
            <a:xfrm>
              <a:off x="755110" y="998790"/>
              <a:ext cx="129711" cy="95626"/>
            </a:xfrm>
            <a:custGeom>
              <a:avLst/>
              <a:gdLst/>
              <a:ahLst/>
              <a:cxnLst/>
              <a:rect l="l" t="t" r="r" b="b"/>
              <a:pathLst>
                <a:path w="172948" h="127501" extrusionOk="0">
                  <a:moveTo>
                    <a:pt x="151949" y="0"/>
                  </a:moveTo>
                  <a:lnTo>
                    <a:pt x="0" y="127501"/>
                  </a:lnTo>
                  <a:lnTo>
                    <a:pt x="172948" y="24002"/>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5" name="Google Shape;635;p10"/>
            <p:cNvSpPr/>
            <p:nvPr/>
          </p:nvSpPr>
          <p:spPr>
            <a:xfrm>
              <a:off x="561270" y="943793"/>
              <a:ext cx="249164" cy="200658"/>
            </a:xfrm>
            <a:custGeom>
              <a:avLst/>
              <a:gdLst/>
              <a:ahLst/>
              <a:cxnLst/>
              <a:rect l="l" t="t" r="r" b="b"/>
              <a:pathLst>
                <a:path w="332219" h="267544" extrusionOk="0">
                  <a:moveTo>
                    <a:pt x="306025" y="0"/>
                  </a:moveTo>
                  <a:lnTo>
                    <a:pt x="0" y="267544"/>
                  </a:lnTo>
                  <a:lnTo>
                    <a:pt x="332219" y="2994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6" name="Google Shape;636;p10"/>
            <p:cNvSpPr/>
            <p:nvPr/>
          </p:nvSpPr>
          <p:spPr>
            <a:xfrm>
              <a:off x="801432" y="412904"/>
              <a:ext cx="594341" cy="644156"/>
            </a:xfrm>
            <a:custGeom>
              <a:avLst/>
              <a:gdLst/>
              <a:ahLst/>
              <a:cxnLst/>
              <a:rect l="l" t="t" r="r" b="b"/>
              <a:pathLst>
                <a:path w="792454" h="858875" extrusionOk="0">
                  <a:moveTo>
                    <a:pt x="650468" y="171488"/>
                  </a:moveTo>
                  <a:cubicBezTo>
                    <a:pt x="651535" y="175399"/>
                    <a:pt x="652487" y="179349"/>
                    <a:pt x="653357" y="183324"/>
                  </a:cubicBezTo>
                  <a:cubicBezTo>
                    <a:pt x="660006" y="213956"/>
                    <a:pt x="660514" y="246367"/>
                    <a:pt x="653745" y="278815"/>
                  </a:cubicBezTo>
                  <a:cubicBezTo>
                    <a:pt x="659123" y="267119"/>
                    <a:pt x="663600" y="254806"/>
                    <a:pt x="666908" y="241884"/>
                  </a:cubicBezTo>
                  <a:cubicBezTo>
                    <a:pt x="671239" y="225005"/>
                    <a:pt x="673404" y="208095"/>
                    <a:pt x="673677" y="191414"/>
                  </a:cubicBezTo>
                  <a:cubicBezTo>
                    <a:pt x="700144" y="203758"/>
                    <a:pt x="724128" y="222446"/>
                    <a:pt x="743089" y="247256"/>
                  </a:cubicBezTo>
                  <a:cubicBezTo>
                    <a:pt x="781634" y="297707"/>
                    <a:pt x="790524" y="361480"/>
                    <a:pt x="772629" y="417709"/>
                  </a:cubicBezTo>
                  <a:cubicBezTo>
                    <a:pt x="748906" y="389064"/>
                    <a:pt x="718134" y="366699"/>
                    <a:pt x="683164" y="353275"/>
                  </a:cubicBezTo>
                  <a:cubicBezTo>
                    <a:pt x="716660" y="375875"/>
                    <a:pt x="744016" y="407174"/>
                    <a:pt x="761866" y="444258"/>
                  </a:cubicBezTo>
                  <a:cubicBezTo>
                    <a:pt x="764501" y="449745"/>
                    <a:pt x="766933" y="455345"/>
                    <a:pt x="769150" y="461073"/>
                  </a:cubicBezTo>
                  <a:cubicBezTo>
                    <a:pt x="776497" y="480142"/>
                    <a:pt x="781475" y="500481"/>
                    <a:pt x="783539" y="521804"/>
                  </a:cubicBezTo>
                  <a:cubicBezTo>
                    <a:pt x="792454" y="613803"/>
                    <a:pt x="745845" y="698366"/>
                    <a:pt x="671093" y="742321"/>
                  </a:cubicBezTo>
                  <a:cubicBezTo>
                    <a:pt x="661371" y="748029"/>
                    <a:pt x="651173" y="753046"/>
                    <a:pt x="640549" y="757320"/>
                  </a:cubicBezTo>
                  <a:cubicBezTo>
                    <a:pt x="623779" y="764070"/>
                    <a:pt x="605948" y="768934"/>
                    <a:pt x="587324" y="771601"/>
                  </a:cubicBezTo>
                  <a:cubicBezTo>
                    <a:pt x="600163" y="772667"/>
                    <a:pt x="613263" y="772674"/>
                    <a:pt x="626541" y="771391"/>
                  </a:cubicBezTo>
                  <a:cubicBezTo>
                    <a:pt x="628624" y="771182"/>
                    <a:pt x="630675" y="770889"/>
                    <a:pt x="632739" y="770629"/>
                  </a:cubicBezTo>
                  <a:cubicBezTo>
                    <a:pt x="608317" y="808602"/>
                    <a:pt x="570204" y="837914"/>
                    <a:pt x="523093" y="850309"/>
                  </a:cubicBezTo>
                  <a:cubicBezTo>
                    <a:pt x="490556" y="858875"/>
                    <a:pt x="457771" y="858265"/>
                    <a:pt x="427424" y="850169"/>
                  </a:cubicBezTo>
                  <a:cubicBezTo>
                    <a:pt x="447662" y="840606"/>
                    <a:pt x="466483" y="828033"/>
                    <a:pt x="483006" y="812584"/>
                  </a:cubicBezTo>
                  <a:cubicBezTo>
                    <a:pt x="457917" y="827106"/>
                    <a:pt x="430187" y="836860"/>
                    <a:pt x="401326" y="841146"/>
                  </a:cubicBezTo>
                  <a:cubicBezTo>
                    <a:pt x="397167" y="841768"/>
                    <a:pt x="392995" y="842270"/>
                    <a:pt x="388797" y="842657"/>
                  </a:cubicBezTo>
                  <a:cubicBezTo>
                    <a:pt x="355498" y="845750"/>
                    <a:pt x="321005" y="841597"/>
                    <a:pt x="287553" y="829163"/>
                  </a:cubicBezTo>
                  <a:cubicBezTo>
                    <a:pt x="244925" y="813314"/>
                    <a:pt x="209823" y="786136"/>
                    <a:pt x="184321" y="752348"/>
                  </a:cubicBezTo>
                  <a:cubicBezTo>
                    <a:pt x="182441" y="749865"/>
                    <a:pt x="180625" y="747337"/>
                    <a:pt x="178860" y="744785"/>
                  </a:cubicBezTo>
                  <a:cubicBezTo>
                    <a:pt x="139338" y="687774"/>
                    <a:pt x="126117" y="613829"/>
                    <a:pt x="148704" y="543477"/>
                  </a:cubicBezTo>
                  <a:cubicBezTo>
                    <a:pt x="142125" y="554558"/>
                    <a:pt x="136397" y="566331"/>
                    <a:pt x="131743" y="578834"/>
                  </a:cubicBezTo>
                  <a:cubicBezTo>
                    <a:pt x="112629" y="630256"/>
                    <a:pt x="114319" y="684301"/>
                    <a:pt x="132524" y="731793"/>
                  </a:cubicBezTo>
                  <a:cubicBezTo>
                    <a:pt x="108597" y="721613"/>
                    <a:pt x="86410" y="706323"/>
                    <a:pt x="67735" y="685869"/>
                  </a:cubicBezTo>
                  <a:cubicBezTo>
                    <a:pt x="22529" y="636365"/>
                    <a:pt x="8978" y="569175"/>
                    <a:pt x="25831" y="509060"/>
                  </a:cubicBezTo>
                  <a:cubicBezTo>
                    <a:pt x="39903" y="524040"/>
                    <a:pt x="56038" y="537095"/>
                    <a:pt x="73920" y="547630"/>
                  </a:cubicBezTo>
                  <a:cubicBezTo>
                    <a:pt x="57022" y="531590"/>
                    <a:pt x="42665" y="513010"/>
                    <a:pt x="31286" y="492607"/>
                  </a:cubicBezTo>
                  <a:cubicBezTo>
                    <a:pt x="28213" y="487095"/>
                    <a:pt x="25323" y="481469"/>
                    <a:pt x="22694" y="475703"/>
                  </a:cubicBezTo>
                  <a:cubicBezTo>
                    <a:pt x="7416" y="442074"/>
                    <a:pt x="0" y="404285"/>
                    <a:pt x="2730" y="364851"/>
                  </a:cubicBezTo>
                  <a:cubicBezTo>
                    <a:pt x="9023" y="273812"/>
                    <a:pt x="67525" y="198894"/>
                    <a:pt x="146939" y="167163"/>
                  </a:cubicBezTo>
                  <a:cubicBezTo>
                    <a:pt x="154241" y="164242"/>
                    <a:pt x="161715" y="161664"/>
                    <a:pt x="169348" y="159499"/>
                  </a:cubicBezTo>
                  <a:cubicBezTo>
                    <a:pt x="191008" y="153358"/>
                    <a:pt x="213887" y="150285"/>
                    <a:pt x="237451" y="150850"/>
                  </a:cubicBezTo>
                  <a:cubicBezTo>
                    <a:pt x="224967" y="147675"/>
                    <a:pt x="212051" y="145503"/>
                    <a:pt x="198742" y="144583"/>
                  </a:cubicBezTo>
                  <a:cubicBezTo>
                    <a:pt x="190214" y="143992"/>
                    <a:pt x="181762" y="143960"/>
                    <a:pt x="173424" y="144348"/>
                  </a:cubicBezTo>
                  <a:cubicBezTo>
                    <a:pt x="177126" y="132403"/>
                    <a:pt x="182035" y="120643"/>
                    <a:pt x="188321" y="109264"/>
                  </a:cubicBezTo>
                  <a:cubicBezTo>
                    <a:pt x="218141" y="55238"/>
                    <a:pt x="270776" y="21818"/>
                    <a:pt x="327583" y="14274"/>
                  </a:cubicBezTo>
                  <a:cubicBezTo>
                    <a:pt x="315061" y="23590"/>
                    <a:pt x="303466" y="34226"/>
                    <a:pt x="293141" y="46126"/>
                  </a:cubicBezTo>
                  <a:cubicBezTo>
                    <a:pt x="313118" y="31578"/>
                    <a:pt x="335381" y="20288"/>
                    <a:pt x="359035" y="12757"/>
                  </a:cubicBezTo>
                  <a:cubicBezTo>
                    <a:pt x="369157" y="9531"/>
                    <a:pt x="379545" y="7067"/>
                    <a:pt x="390112" y="5276"/>
                  </a:cubicBezTo>
                  <a:cubicBezTo>
                    <a:pt x="421004" y="0"/>
                    <a:pt x="453466" y="914"/>
                    <a:pt x="485787" y="9213"/>
                  </a:cubicBezTo>
                  <a:cubicBezTo>
                    <a:pt x="568725" y="30499"/>
                    <a:pt x="629392" y="94411"/>
                    <a:pt x="650468" y="17148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7" name="Google Shape;637;p10"/>
            <p:cNvSpPr/>
            <p:nvPr/>
          </p:nvSpPr>
          <p:spPr>
            <a:xfrm>
              <a:off x="774248" y="386147"/>
              <a:ext cx="650900" cy="692663"/>
            </a:xfrm>
            <a:custGeom>
              <a:avLst/>
              <a:gdLst/>
              <a:ahLst/>
              <a:cxnLst/>
              <a:rect l="l" t="t" r="r" b="b"/>
              <a:pathLst>
                <a:path w="867867" h="923550" extrusionOk="0">
                  <a:moveTo>
                    <a:pt x="394042" y="31140"/>
                  </a:moveTo>
                  <a:cubicBezTo>
                    <a:pt x="320700" y="16471"/>
                    <a:pt x="243217" y="49879"/>
                    <a:pt x="205149" y="118846"/>
                  </a:cubicBezTo>
                  <a:cubicBezTo>
                    <a:pt x="193884" y="139236"/>
                    <a:pt x="187204" y="160889"/>
                    <a:pt x="184550" y="182676"/>
                  </a:cubicBezTo>
                  <a:cubicBezTo>
                    <a:pt x="87712" y="198666"/>
                    <a:pt x="10877" y="279323"/>
                    <a:pt x="3797" y="381514"/>
                  </a:cubicBezTo>
                  <a:cubicBezTo>
                    <a:pt x="0" y="436486"/>
                    <a:pt x="17151" y="488010"/>
                    <a:pt x="48329" y="528497"/>
                  </a:cubicBezTo>
                  <a:cubicBezTo>
                    <a:pt x="13430" y="592702"/>
                    <a:pt x="20999" y="674573"/>
                    <a:pt x="73037" y="731570"/>
                  </a:cubicBezTo>
                  <a:cubicBezTo>
                    <a:pt x="101511" y="762755"/>
                    <a:pt x="138620" y="781284"/>
                    <a:pt x="177361" y="786999"/>
                  </a:cubicBezTo>
                  <a:cubicBezTo>
                    <a:pt x="201047" y="834383"/>
                    <a:pt x="242030" y="873271"/>
                    <a:pt x="295611" y="893190"/>
                  </a:cubicBezTo>
                  <a:cubicBezTo>
                    <a:pt x="346335" y="912050"/>
                    <a:pt x="399580" y="910615"/>
                    <a:pt x="446595" y="893102"/>
                  </a:cubicBezTo>
                  <a:cubicBezTo>
                    <a:pt x="485495" y="915689"/>
                    <a:pt x="532949" y="923550"/>
                    <a:pt x="579894" y="911199"/>
                  </a:cubicBezTo>
                  <a:cubicBezTo>
                    <a:pt x="638390" y="895800"/>
                    <a:pt x="682237" y="852754"/>
                    <a:pt x="701135" y="799788"/>
                  </a:cubicBezTo>
                  <a:cubicBezTo>
                    <a:pt x="800030" y="771791"/>
                    <a:pt x="867867" y="676357"/>
                    <a:pt x="857611" y="570439"/>
                  </a:cubicBezTo>
                  <a:cubicBezTo>
                    <a:pt x="854087" y="534047"/>
                    <a:pt x="841705" y="500678"/>
                    <a:pt x="822883" y="472160"/>
                  </a:cubicBezTo>
                  <a:cubicBezTo>
                    <a:pt x="858164" y="412184"/>
                    <a:pt x="855884" y="334352"/>
                    <a:pt x="811034" y="275653"/>
                  </a:cubicBezTo>
                  <a:cubicBezTo>
                    <a:pt x="784866" y="241407"/>
                    <a:pt x="748595" y="219443"/>
                    <a:pt x="709599" y="210705"/>
                  </a:cubicBezTo>
                  <a:cubicBezTo>
                    <a:pt x="704132" y="119240"/>
                    <a:pt x="640626" y="37744"/>
                    <a:pt x="547103" y="13741"/>
                  </a:cubicBezTo>
                  <a:cubicBezTo>
                    <a:pt x="493541" y="0"/>
                    <a:pt x="439591" y="7632"/>
                    <a:pt x="394042" y="31140"/>
                  </a:cubicBezTo>
                  <a:close/>
                  <a:moveTo>
                    <a:pt x="522033" y="44888"/>
                  </a:moveTo>
                  <a:cubicBezTo>
                    <a:pt x="604970" y="66179"/>
                    <a:pt x="665638" y="130086"/>
                    <a:pt x="686714" y="207162"/>
                  </a:cubicBezTo>
                  <a:cubicBezTo>
                    <a:pt x="687787" y="211074"/>
                    <a:pt x="688733" y="215023"/>
                    <a:pt x="689603" y="218998"/>
                  </a:cubicBezTo>
                  <a:cubicBezTo>
                    <a:pt x="696252" y="249637"/>
                    <a:pt x="696760" y="282041"/>
                    <a:pt x="689990" y="314496"/>
                  </a:cubicBezTo>
                  <a:cubicBezTo>
                    <a:pt x="695369" y="302793"/>
                    <a:pt x="699846" y="290480"/>
                    <a:pt x="703154" y="277558"/>
                  </a:cubicBezTo>
                  <a:cubicBezTo>
                    <a:pt x="707485" y="260680"/>
                    <a:pt x="709650" y="243770"/>
                    <a:pt x="709923" y="227088"/>
                  </a:cubicBezTo>
                  <a:cubicBezTo>
                    <a:pt x="736390" y="239433"/>
                    <a:pt x="760374" y="258127"/>
                    <a:pt x="779335" y="282930"/>
                  </a:cubicBezTo>
                  <a:cubicBezTo>
                    <a:pt x="817879" y="333387"/>
                    <a:pt x="826769" y="397160"/>
                    <a:pt x="808875" y="453389"/>
                  </a:cubicBezTo>
                  <a:cubicBezTo>
                    <a:pt x="785152" y="424738"/>
                    <a:pt x="754379" y="402374"/>
                    <a:pt x="719410" y="388950"/>
                  </a:cubicBezTo>
                  <a:cubicBezTo>
                    <a:pt x="752906" y="411549"/>
                    <a:pt x="780262" y="442849"/>
                    <a:pt x="798112" y="479932"/>
                  </a:cubicBezTo>
                  <a:cubicBezTo>
                    <a:pt x="800747" y="485419"/>
                    <a:pt x="803179" y="491020"/>
                    <a:pt x="805395" y="496754"/>
                  </a:cubicBezTo>
                  <a:cubicBezTo>
                    <a:pt x="812742" y="515816"/>
                    <a:pt x="817721" y="536155"/>
                    <a:pt x="819784" y="557485"/>
                  </a:cubicBezTo>
                  <a:cubicBezTo>
                    <a:pt x="828700" y="649477"/>
                    <a:pt x="782091" y="734040"/>
                    <a:pt x="707339" y="777995"/>
                  </a:cubicBezTo>
                  <a:cubicBezTo>
                    <a:pt x="697617" y="783710"/>
                    <a:pt x="687419" y="788720"/>
                    <a:pt x="676802" y="792994"/>
                  </a:cubicBezTo>
                  <a:cubicBezTo>
                    <a:pt x="660025" y="799744"/>
                    <a:pt x="642194" y="804614"/>
                    <a:pt x="623569" y="807275"/>
                  </a:cubicBezTo>
                  <a:cubicBezTo>
                    <a:pt x="636409" y="808342"/>
                    <a:pt x="649509" y="808348"/>
                    <a:pt x="662787" y="807065"/>
                  </a:cubicBezTo>
                  <a:cubicBezTo>
                    <a:pt x="664870" y="806862"/>
                    <a:pt x="666921" y="806564"/>
                    <a:pt x="668985" y="806303"/>
                  </a:cubicBezTo>
                  <a:cubicBezTo>
                    <a:pt x="644563" y="844276"/>
                    <a:pt x="606450" y="873588"/>
                    <a:pt x="559339" y="885983"/>
                  </a:cubicBezTo>
                  <a:cubicBezTo>
                    <a:pt x="526802" y="894549"/>
                    <a:pt x="494017" y="893940"/>
                    <a:pt x="463676" y="885844"/>
                  </a:cubicBezTo>
                  <a:cubicBezTo>
                    <a:pt x="483908" y="876280"/>
                    <a:pt x="502729" y="863707"/>
                    <a:pt x="519252" y="848264"/>
                  </a:cubicBezTo>
                  <a:cubicBezTo>
                    <a:pt x="494163" y="862780"/>
                    <a:pt x="466432" y="872534"/>
                    <a:pt x="437572" y="876827"/>
                  </a:cubicBezTo>
                  <a:cubicBezTo>
                    <a:pt x="433412" y="877442"/>
                    <a:pt x="429240" y="877944"/>
                    <a:pt x="425049" y="878331"/>
                  </a:cubicBezTo>
                  <a:cubicBezTo>
                    <a:pt x="391744" y="881424"/>
                    <a:pt x="357250" y="877271"/>
                    <a:pt x="323799" y="864838"/>
                  </a:cubicBezTo>
                  <a:cubicBezTo>
                    <a:pt x="281171" y="848988"/>
                    <a:pt x="246068" y="821816"/>
                    <a:pt x="220567" y="788022"/>
                  </a:cubicBezTo>
                  <a:cubicBezTo>
                    <a:pt x="218687" y="785539"/>
                    <a:pt x="216871" y="783012"/>
                    <a:pt x="215106" y="780459"/>
                  </a:cubicBezTo>
                  <a:cubicBezTo>
                    <a:pt x="175583" y="723449"/>
                    <a:pt x="162363" y="649503"/>
                    <a:pt x="184956" y="579151"/>
                  </a:cubicBezTo>
                  <a:cubicBezTo>
                    <a:pt x="178371" y="590232"/>
                    <a:pt x="172650" y="602005"/>
                    <a:pt x="167989" y="614508"/>
                  </a:cubicBezTo>
                  <a:cubicBezTo>
                    <a:pt x="148875" y="665930"/>
                    <a:pt x="150564" y="719975"/>
                    <a:pt x="168770" y="767467"/>
                  </a:cubicBezTo>
                  <a:cubicBezTo>
                    <a:pt x="144843" y="757288"/>
                    <a:pt x="122656" y="741997"/>
                    <a:pt x="103981" y="721550"/>
                  </a:cubicBezTo>
                  <a:cubicBezTo>
                    <a:pt x="58775" y="672039"/>
                    <a:pt x="45224" y="604856"/>
                    <a:pt x="62077" y="544734"/>
                  </a:cubicBezTo>
                  <a:cubicBezTo>
                    <a:pt x="76149" y="559714"/>
                    <a:pt x="92284" y="572769"/>
                    <a:pt x="110166" y="583304"/>
                  </a:cubicBezTo>
                  <a:cubicBezTo>
                    <a:pt x="93275" y="567270"/>
                    <a:pt x="78911" y="548684"/>
                    <a:pt x="67532" y="528281"/>
                  </a:cubicBezTo>
                  <a:cubicBezTo>
                    <a:pt x="64458" y="522770"/>
                    <a:pt x="61569" y="517143"/>
                    <a:pt x="58940" y="511378"/>
                  </a:cubicBezTo>
                  <a:cubicBezTo>
                    <a:pt x="43668" y="477748"/>
                    <a:pt x="36245" y="439959"/>
                    <a:pt x="38976" y="400526"/>
                  </a:cubicBezTo>
                  <a:cubicBezTo>
                    <a:pt x="45269" y="309486"/>
                    <a:pt x="103771" y="234575"/>
                    <a:pt x="183184" y="202838"/>
                  </a:cubicBezTo>
                  <a:cubicBezTo>
                    <a:pt x="190493" y="199917"/>
                    <a:pt x="197961" y="197338"/>
                    <a:pt x="205593" y="195173"/>
                  </a:cubicBezTo>
                  <a:cubicBezTo>
                    <a:pt x="227253" y="189033"/>
                    <a:pt x="250132" y="185959"/>
                    <a:pt x="273697" y="186524"/>
                  </a:cubicBezTo>
                  <a:cubicBezTo>
                    <a:pt x="261213" y="183349"/>
                    <a:pt x="248297" y="181178"/>
                    <a:pt x="234988" y="180257"/>
                  </a:cubicBezTo>
                  <a:cubicBezTo>
                    <a:pt x="226460" y="179666"/>
                    <a:pt x="218014" y="179635"/>
                    <a:pt x="209670" y="180022"/>
                  </a:cubicBezTo>
                  <a:cubicBezTo>
                    <a:pt x="213379" y="168078"/>
                    <a:pt x="218281" y="156317"/>
                    <a:pt x="224567" y="144938"/>
                  </a:cubicBezTo>
                  <a:cubicBezTo>
                    <a:pt x="254393" y="90919"/>
                    <a:pt x="307022" y="57492"/>
                    <a:pt x="363829" y="49949"/>
                  </a:cubicBezTo>
                  <a:cubicBezTo>
                    <a:pt x="351307" y="59270"/>
                    <a:pt x="339712" y="69900"/>
                    <a:pt x="329387" y="81800"/>
                  </a:cubicBezTo>
                  <a:cubicBezTo>
                    <a:pt x="349364" y="67252"/>
                    <a:pt x="371627" y="55962"/>
                    <a:pt x="395281" y="48431"/>
                  </a:cubicBezTo>
                  <a:cubicBezTo>
                    <a:pt x="405403" y="45205"/>
                    <a:pt x="415797" y="42748"/>
                    <a:pt x="426358" y="40951"/>
                  </a:cubicBezTo>
                  <a:cubicBezTo>
                    <a:pt x="457250" y="35674"/>
                    <a:pt x="489712" y="36588"/>
                    <a:pt x="522033" y="448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8" name="Google Shape;638;p10"/>
            <p:cNvSpPr/>
            <p:nvPr/>
          </p:nvSpPr>
          <p:spPr>
            <a:xfrm>
              <a:off x="1003924" y="611328"/>
              <a:ext cx="220556" cy="239596"/>
            </a:xfrm>
            <a:custGeom>
              <a:avLst/>
              <a:gdLst/>
              <a:ahLst/>
              <a:cxnLst/>
              <a:rect l="l" t="t" r="r" b="b"/>
              <a:pathLst>
                <a:path w="294074" h="319462" extrusionOk="0">
                  <a:moveTo>
                    <a:pt x="121843" y="0"/>
                  </a:moveTo>
                  <a:cubicBezTo>
                    <a:pt x="132537" y="20720"/>
                    <a:pt x="134689" y="44805"/>
                    <a:pt x="128149" y="66954"/>
                  </a:cubicBezTo>
                  <a:cubicBezTo>
                    <a:pt x="126593" y="72231"/>
                    <a:pt x="124510" y="77381"/>
                    <a:pt x="121951" y="82365"/>
                  </a:cubicBezTo>
                  <a:cubicBezTo>
                    <a:pt x="118281" y="89547"/>
                    <a:pt x="113633" y="96373"/>
                    <a:pt x="107886" y="102590"/>
                  </a:cubicBezTo>
                  <a:cubicBezTo>
                    <a:pt x="93186" y="118478"/>
                    <a:pt x="74085" y="127844"/>
                    <a:pt x="54190" y="130606"/>
                  </a:cubicBezTo>
                  <a:cubicBezTo>
                    <a:pt x="36963" y="133000"/>
                    <a:pt x="19164" y="130384"/>
                    <a:pt x="3079" y="122732"/>
                  </a:cubicBezTo>
                  <a:cubicBezTo>
                    <a:pt x="2051" y="122885"/>
                    <a:pt x="1028" y="123056"/>
                    <a:pt x="0" y="123247"/>
                  </a:cubicBezTo>
                  <a:cubicBezTo>
                    <a:pt x="1130" y="124186"/>
                    <a:pt x="2273" y="125101"/>
                    <a:pt x="3435" y="125977"/>
                  </a:cubicBezTo>
                  <a:cubicBezTo>
                    <a:pt x="17297" y="136486"/>
                    <a:pt x="33515" y="142246"/>
                    <a:pt x="49949" y="143357"/>
                  </a:cubicBezTo>
                  <a:cubicBezTo>
                    <a:pt x="61912" y="152165"/>
                    <a:pt x="71894" y="164001"/>
                    <a:pt x="78486" y="178473"/>
                  </a:cubicBezTo>
                  <a:cubicBezTo>
                    <a:pt x="85172" y="193166"/>
                    <a:pt x="87572" y="208718"/>
                    <a:pt x="86239" y="223710"/>
                  </a:cubicBezTo>
                  <a:cubicBezTo>
                    <a:pt x="62528" y="234061"/>
                    <a:pt x="43891" y="254787"/>
                    <a:pt x="36931" y="281019"/>
                  </a:cubicBezTo>
                  <a:cubicBezTo>
                    <a:pt x="47066" y="262166"/>
                    <a:pt x="63652" y="247669"/>
                    <a:pt x="83299" y="239902"/>
                  </a:cubicBezTo>
                  <a:cubicBezTo>
                    <a:pt x="88271" y="237940"/>
                    <a:pt x="93433" y="236423"/>
                    <a:pt x="98742" y="235369"/>
                  </a:cubicBezTo>
                  <a:cubicBezTo>
                    <a:pt x="108591" y="233406"/>
                    <a:pt x="118929" y="233013"/>
                    <a:pt x="129438" y="234556"/>
                  </a:cubicBezTo>
                  <a:cubicBezTo>
                    <a:pt x="143878" y="236683"/>
                    <a:pt x="156972" y="242182"/>
                    <a:pt x="168148" y="250056"/>
                  </a:cubicBezTo>
                  <a:cubicBezTo>
                    <a:pt x="173583" y="253885"/>
                    <a:pt x="178581" y="258254"/>
                    <a:pt x="183013" y="263131"/>
                  </a:cubicBezTo>
                  <a:cubicBezTo>
                    <a:pt x="196805" y="278345"/>
                    <a:pt x="205365" y="298138"/>
                    <a:pt x="206362" y="319462"/>
                  </a:cubicBezTo>
                  <a:cubicBezTo>
                    <a:pt x="206565" y="318344"/>
                    <a:pt x="206768" y="317233"/>
                    <a:pt x="206940" y="316102"/>
                  </a:cubicBezTo>
                  <a:cubicBezTo>
                    <a:pt x="210775" y="290004"/>
                    <a:pt x="202571" y="264922"/>
                    <a:pt x="186537" y="246437"/>
                  </a:cubicBezTo>
                  <a:cubicBezTo>
                    <a:pt x="187363" y="243839"/>
                    <a:pt x="188271" y="241242"/>
                    <a:pt x="189344" y="238671"/>
                  </a:cubicBezTo>
                  <a:cubicBezTo>
                    <a:pt x="197091" y="220135"/>
                    <a:pt x="210356" y="205625"/>
                    <a:pt x="226383" y="196087"/>
                  </a:cubicBezTo>
                  <a:cubicBezTo>
                    <a:pt x="245427" y="209861"/>
                    <a:pt x="269817" y="215785"/>
                    <a:pt x="294074" y="211016"/>
                  </a:cubicBezTo>
                  <a:cubicBezTo>
                    <a:pt x="273856" y="210210"/>
                    <a:pt x="254622" y="202545"/>
                    <a:pt x="239401" y="189680"/>
                  </a:cubicBezTo>
                  <a:cubicBezTo>
                    <a:pt x="236061" y="186848"/>
                    <a:pt x="232905" y="183749"/>
                    <a:pt x="229984" y="180422"/>
                  </a:cubicBezTo>
                  <a:cubicBezTo>
                    <a:pt x="221976" y="171335"/>
                    <a:pt x="215652" y="160515"/>
                    <a:pt x="211747" y="148240"/>
                  </a:cubicBezTo>
                  <a:cubicBezTo>
                    <a:pt x="206521" y="131794"/>
                    <a:pt x="206286" y="114966"/>
                    <a:pt x="210146" y="99364"/>
                  </a:cubicBezTo>
                  <a:cubicBezTo>
                    <a:pt x="211569" y="93605"/>
                    <a:pt x="213550" y="88011"/>
                    <a:pt x="216071" y="82664"/>
                  </a:cubicBezTo>
                  <a:cubicBezTo>
                    <a:pt x="224040" y="65697"/>
                    <a:pt x="237236" y="51231"/>
                    <a:pt x="254342" y="41878"/>
                  </a:cubicBezTo>
                  <a:cubicBezTo>
                    <a:pt x="253257" y="42176"/>
                    <a:pt x="252164" y="42481"/>
                    <a:pt x="251066" y="42824"/>
                  </a:cubicBezTo>
                  <a:cubicBezTo>
                    <a:pt x="227780" y="50234"/>
                    <a:pt x="209823" y="66522"/>
                    <a:pt x="199682" y="86766"/>
                  </a:cubicBezTo>
                  <a:cubicBezTo>
                    <a:pt x="189401" y="88366"/>
                    <a:pt x="178695" y="88271"/>
                    <a:pt x="167900" y="86086"/>
                  </a:cubicBezTo>
                  <a:cubicBezTo>
                    <a:pt x="158026" y="84086"/>
                    <a:pt x="148901" y="80479"/>
                    <a:pt x="140633" y="75685"/>
                  </a:cubicBezTo>
                  <a:cubicBezTo>
                    <a:pt x="146481" y="49523"/>
                    <a:pt x="140150" y="21285"/>
                    <a:pt x="121843" y="0"/>
                  </a:cubicBezTo>
                  <a:close/>
                  <a:moveTo>
                    <a:pt x="135147" y="92170"/>
                  </a:moveTo>
                  <a:cubicBezTo>
                    <a:pt x="143471" y="97205"/>
                    <a:pt x="152774" y="100920"/>
                    <a:pt x="162845" y="102965"/>
                  </a:cubicBezTo>
                  <a:cubicBezTo>
                    <a:pt x="173177" y="105067"/>
                    <a:pt x="183451" y="105213"/>
                    <a:pt x="193300" y="103695"/>
                  </a:cubicBezTo>
                  <a:cubicBezTo>
                    <a:pt x="189255" y="119081"/>
                    <a:pt x="189369" y="135750"/>
                    <a:pt x="194538" y="152031"/>
                  </a:cubicBezTo>
                  <a:cubicBezTo>
                    <a:pt x="198774" y="165334"/>
                    <a:pt x="205898" y="176904"/>
                    <a:pt x="215023" y="186270"/>
                  </a:cubicBezTo>
                  <a:cubicBezTo>
                    <a:pt x="197072" y="195262"/>
                    <a:pt x="182118" y="210464"/>
                    <a:pt x="173774" y="230428"/>
                  </a:cubicBezTo>
                  <a:cubicBezTo>
                    <a:pt x="173342" y="231451"/>
                    <a:pt x="172954" y="232473"/>
                    <a:pt x="172567" y="233502"/>
                  </a:cubicBezTo>
                  <a:cubicBezTo>
                    <a:pt x="161448" y="225272"/>
                    <a:pt x="148209" y="219576"/>
                    <a:pt x="133572" y="217430"/>
                  </a:cubicBezTo>
                  <a:cubicBezTo>
                    <a:pt x="122878" y="215855"/>
                    <a:pt x="112356" y="216312"/>
                    <a:pt x="102381" y="218497"/>
                  </a:cubicBezTo>
                  <a:cubicBezTo>
                    <a:pt x="104120" y="203346"/>
                    <a:pt x="101898" y="187540"/>
                    <a:pt x="95116" y="172656"/>
                  </a:cubicBezTo>
                  <a:cubicBezTo>
                    <a:pt x="89547" y="160445"/>
                    <a:pt x="81508" y="150164"/>
                    <a:pt x="71862" y="142087"/>
                  </a:cubicBezTo>
                  <a:cubicBezTo>
                    <a:pt x="89611" y="138779"/>
                    <a:pt x="106483" y="129940"/>
                    <a:pt x="119691" y="115677"/>
                  </a:cubicBezTo>
                  <a:cubicBezTo>
                    <a:pt x="126282" y="108546"/>
                    <a:pt x="131375" y="100577"/>
                    <a:pt x="135147" y="921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39" name="Google Shape;639;p10"/>
            <p:cNvSpPr/>
            <p:nvPr/>
          </p:nvSpPr>
          <p:spPr>
            <a:xfrm>
              <a:off x="1335623" y="796283"/>
              <a:ext cx="141808" cy="208821"/>
            </a:xfrm>
            <a:custGeom>
              <a:avLst/>
              <a:gdLst/>
              <a:ahLst/>
              <a:cxnLst/>
              <a:rect l="l" t="t" r="r" b="b"/>
              <a:pathLst>
                <a:path w="189077" h="278428" extrusionOk="0">
                  <a:moveTo>
                    <a:pt x="163664" y="57835"/>
                  </a:moveTo>
                  <a:cubicBezTo>
                    <a:pt x="161690" y="37439"/>
                    <a:pt x="156749" y="18040"/>
                    <a:pt x="149371" y="0"/>
                  </a:cubicBezTo>
                  <a:cubicBezTo>
                    <a:pt x="165798" y="23977"/>
                    <a:pt x="176599" y="52317"/>
                    <a:pt x="179603" y="83299"/>
                  </a:cubicBezTo>
                  <a:cubicBezTo>
                    <a:pt x="189077" y="181101"/>
                    <a:pt x="117475" y="268071"/>
                    <a:pt x="19665" y="277552"/>
                  </a:cubicBezTo>
                  <a:cubicBezTo>
                    <a:pt x="13049" y="278193"/>
                    <a:pt x="6496" y="278428"/>
                    <a:pt x="0" y="278345"/>
                  </a:cubicBezTo>
                  <a:cubicBezTo>
                    <a:pt x="101936" y="258108"/>
                    <a:pt x="173901" y="163468"/>
                    <a:pt x="163664" y="5783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40" name="Google Shape;640;p10"/>
            <p:cNvSpPr/>
            <p:nvPr/>
          </p:nvSpPr>
          <p:spPr>
            <a:xfrm>
              <a:off x="724806" y="515997"/>
              <a:ext cx="126425" cy="195462"/>
            </a:xfrm>
            <a:custGeom>
              <a:avLst/>
              <a:gdLst/>
              <a:ahLst/>
              <a:cxnLst/>
              <a:rect l="l" t="t" r="r" b="b"/>
              <a:pathLst>
                <a:path w="168567" h="260616" extrusionOk="0">
                  <a:moveTo>
                    <a:pt x="28460" y="208400"/>
                  </a:moveTo>
                  <a:cubicBezTo>
                    <a:pt x="31140" y="226949"/>
                    <a:pt x="36480" y="244449"/>
                    <a:pt x="43986" y="260616"/>
                  </a:cubicBezTo>
                  <a:cubicBezTo>
                    <a:pt x="27952" y="239414"/>
                    <a:pt x="16878" y="213988"/>
                    <a:pt x="12814" y="185813"/>
                  </a:cubicBezTo>
                  <a:cubicBezTo>
                    <a:pt x="0" y="96888"/>
                    <a:pt x="61690" y="14395"/>
                    <a:pt x="150615" y="1568"/>
                  </a:cubicBezTo>
                  <a:cubicBezTo>
                    <a:pt x="156635" y="698"/>
                    <a:pt x="162623" y="203"/>
                    <a:pt x="168567" y="0"/>
                  </a:cubicBezTo>
                  <a:cubicBezTo>
                    <a:pt x="76314" y="22834"/>
                    <a:pt x="14605" y="112350"/>
                    <a:pt x="28460" y="2084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641" name="Google Shape;641;p10"/>
            <p:cNvSpPr/>
            <p:nvPr/>
          </p:nvSpPr>
          <p:spPr>
            <a:xfrm>
              <a:off x="1201249" y="378439"/>
              <a:ext cx="131697" cy="145175"/>
            </a:xfrm>
            <a:custGeom>
              <a:avLst/>
              <a:gdLst/>
              <a:ahLst/>
              <a:cxnLst/>
              <a:rect l="l" t="t" r="r" b="b"/>
              <a:pathLst>
                <a:path w="175596" h="193567" extrusionOk="0">
                  <a:moveTo>
                    <a:pt x="164223" y="139407"/>
                  </a:moveTo>
                  <a:cubicBezTo>
                    <a:pt x="156743" y="62255"/>
                    <a:pt x="88131" y="5772"/>
                    <a:pt x="10979" y="13246"/>
                  </a:cubicBezTo>
                  <a:cubicBezTo>
                    <a:pt x="7277" y="13601"/>
                    <a:pt x="3625" y="14147"/>
                    <a:pt x="0" y="14789"/>
                  </a:cubicBezTo>
                  <a:cubicBezTo>
                    <a:pt x="10572" y="10706"/>
                    <a:pt x="21856" y="7950"/>
                    <a:pt x="33686" y="6800"/>
                  </a:cubicBezTo>
                  <a:cubicBezTo>
                    <a:pt x="103873" y="0"/>
                    <a:pt x="166293" y="51390"/>
                    <a:pt x="173094" y="121583"/>
                  </a:cubicBezTo>
                  <a:cubicBezTo>
                    <a:pt x="175596" y="147434"/>
                    <a:pt x="170186" y="172218"/>
                    <a:pt x="158870" y="193567"/>
                  </a:cubicBezTo>
                  <a:cubicBezTo>
                    <a:pt x="164033" y="176529"/>
                    <a:pt x="166039" y="158229"/>
                    <a:pt x="164223" y="1394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853"/>
        <p:cNvGrpSpPr/>
        <p:nvPr/>
      </p:nvGrpSpPr>
      <p:grpSpPr>
        <a:xfrm>
          <a:off x="0" y="0"/>
          <a:ext cx="0" cy="0"/>
          <a:chOff x="0" y="0"/>
          <a:chExt cx="0" cy="0"/>
        </a:xfrm>
      </p:grpSpPr>
      <p:grpSp>
        <p:nvGrpSpPr>
          <p:cNvPr id="854" name="Google Shape;854;p13"/>
          <p:cNvGrpSpPr/>
          <p:nvPr/>
        </p:nvGrpSpPr>
        <p:grpSpPr>
          <a:xfrm rot="-9674116">
            <a:off x="6895818" y="3218805"/>
            <a:ext cx="3732004" cy="3450728"/>
            <a:chOff x="-889300" y="-1518635"/>
            <a:chExt cx="3519560" cy="3091302"/>
          </a:xfrm>
        </p:grpSpPr>
        <p:sp>
          <p:nvSpPr>
            <p:cNvPr id="855" name="Google Shape;855;p13"/>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13"/>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57" name="Google Shape;857;p13"/>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58" name="Google Shape;858;p13"/>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59" name="Google Shape;859;p13"/>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0" name="Google Shape;860;p13"/>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1" name="Google Shape;861;p13"/>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862" name="Google Shape;862;p13"/>
          <p:cNvGrpSpPr/>
          <p:nvPr/>
        </p:nvGrpSpPr>
        <p:grpSpPr>
          <a:xfrm rot="9738328" flipH="1">
            <a:off x="-1667462" y="3227898"/>
            <a:ext cx="4091109" cy="3593600"/>
            <a:chOff x="-889300" y="-1518635"/>
            <a:chExt cx="3519560" cy="3091302"/>
          </a:xfrm>
        </p:grpSpPr>
        <p:sp>
          <p:nvSpPr>
            <p:cNvPr id="863" name="Google Shape;863;p13"/>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4" name="Google Shape;864;p13"/>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5" name="Google Shape;865;p13"/>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6" name="Google Shape;866;p13"/>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7" name="Google Shape;867;p13"/>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8" name="Google Shape;868;p13"/>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69" name="Google Shape;869;p13"/>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870" name="Google Shape;870;p13"/>
          <p:cNvSpPr txBox="1">
            <a:spLocks noGrp="1"/>
          </p:cNvSpPr>
          <p:nvPr>
            <p:ph type="title"/>
          </p:nvPr>
        </p:nvSpPr>
        <p:spPr>
          <a:xfrm>
            <a:off x="714450" y="756100"/>
            <a:ext cx="7715100" cy="30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71" name="Google Shape;871;p13"/>
          <p:cNvSpPr txBox="1">
            <a:spLocks noGrp="1"/>
          </p:cNvSpPr>
          <p:nvPr>
            <p:ph type="title" idx="2"/>
          </p:nvPr>
        </p:nvSpPr>
        <p:spPr>
          <a:xfrm>
            <a:off x="1848221" y="1693325"/>
            <a:ext cx="2397900" cy="274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400">
                <a:solidFill>
                  <a:schemeClr val="lt2"/>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72" name="Google Shape;872;p13"/>
          <p:cNvSpPr txBox="1">
            <a:spLocks noGrp="1"/>
          </p:cNvSpPr>
          <p:nvPr>
            <p:ph type="subTitle" idx="1"/>
          </p:nvPr>
        </p:nvSpPr>
        <p:spPr>
          <a:xfrm>
            <a:off x="1848221" y="1968125"/>
            <a:ext cx="2397900" cy="49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73" name="Google Shape;873;p13"/>
          <p:cNvSpPr txBox="1">
            <a:spLocks noGrp="1"/>
          </p:cNvSpPr>
          <p:nvPr>
            <p:ph type="title" idx="3" hasCustomPrompt="1"/>
          </p:nvPr>
        </p:nvSpPr>
        <p:spPr>
          <a:xfrm>
            <a:off x="934046" y="1881950"/>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4" name="Google Shape;874;p13"/>
          <p:cNvSpPr txBox="1">
            <a:spLocks noGrp="1"/>
          </p:cNvSpPr>
          <p:nvPr>
            <p:ph type="title" idx="4"/>
          </p:nvPr>
        </p:nvSpPr>
        <p:spPr>
          <a:xfrm>
            <a:off x="5857296" y="1693325"/>
            <a:ext cx="2397900" cy="274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lt2"/>
                </a:solidFill>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75" name="Google Shape;875;p13"/>
          <p:cNvSpPr txBox="1">
            <a:spLocks noGrp="1"/>
          </p:cNvSpPr>
          <p:nvPr>
            <p:ph type="subTitle" idx="5"/>
          </p:nvPr>
        </p:nvSpPr>
        <p:spPr>
          <a:xfrm>
            <a:off x="5857296" y="1968125"/>
            <a:ext cx="23979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6" name="Google Shape;876;p13"/>
          <p:cNvSpPr txBox="1">
            <a:spLocks noGrp="1"/>
          </p:cNvSpPr>
          <p:nvPr>
            <p:ph type="title" idx="6" hasCustomPrompt="1"/>
          </p:nvPr>
        </p:nvSpPr>
        <p:spPr>
          <a:xfrm>
            <a:off x="4943071" y="1881950"/>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7" name="Google Shape;877;p13"/>
          <p:cNvSpPr txBox="1">
            <a:spLocks noGrp="1"/>
          </p:cNvSpPr>
          <p:nvPr>
            <p:ph type="title" idx="7"/>
          </p:nvPr>
        </p:nvSpPr>
        <p:spPr>
          <a:xfrm>
            <a:off x="1848221" y="3075775"/>
            <a:ext cx="2397900" cy="274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lt2"/>
                </a:solidFill>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78" name="Google Shape;878;p13"/>
          <p:cNvSpPr txBox="1">
            <a:spLocks noGrp="1"/>
          </p:cNvSpPr>
          <p:nvPr>
            <p:ph type="subTitle" idx="8"/>
          </p:nvPr>
        </p:nvSpPr>
        <p:spPr>
          <a:xfrm>
            <a:off x="1848221" y="3350575"/>
            <a:ext cx="23979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9" name="Google Shape;879;p13"/>
          <p:cNvSpPr txBox="1">
            <a:spLocks noGrp="1"/>
          </p:cNvSpPr>
          <p:nvPr>
            <p:ph type="title" idx="9" hasCustomPrompt="1"/>
          </p:nvPr>
        </p:nvSpPr>
        <p:spPr>
          <a:xfrm>
            <a:off x="934046" y="3264400"/>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0" name="Google Shape;880;p13"/>
          <p:cNvSpPr txBox="1">
            <a:spLocks noGrp="1"/>
          </p:cNvSpPr>
          <p:nvPr>
            <p:ph type="title" idx="13"/>
          </p:nvPr>
        </p:nvSpPr>
        <p:spPr>
          <a:xfrm>
            <a:off x="5857296" y="3075775"/>
            <a:ext cx="2397900" cy="274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lt2"/>
                </a:solidFill>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81" name="Google Shape;881;p13"/>
          <p:cNvSpPr txBox="1">
            <a:spLocks noGrp="1"/>
          </p:cNvSpPr>
          <p:nvPr>
            <p:ph type="subTitle" idx="14"/>
          </p:nvPr>
        </p:nvSpPr>
        <p:spPr>
          <a:xfrm>
            <a:off x="5857296" y="3350575"/>
            <a:ext cx="23979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2" name="Google Shape;882;p13"/>
          <p:cNvSpPr txBox="1">
            <a:spLocks noGrp="1"/>
          </p:cNvSpPr>
          <p:nvPr>
            <p:ph type="title" idx="15" hasCustomPrompt="1"/>
          </p:nvPr>
        </p:nvSpPr>
        <p:spPr>
          <a:xfrm>
            <a:off x="4943121" y="3264400"/>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883" name="Google Shape;883;p13"/>
          <p:cNvGrpSpPr/>
          <p:nvPr/>
        </p:nvGrpSpPr>
        <p:grpSpPr>
          <a:xfrm>
            <a:off x="7971713" y="582181"/>
            <a:ext cx="740496" cy="556278"/>
            <a:chOff x="8716883" y="1992589"/>
            <a:chExt cx="643966" cy="483846"/>
          </a:xfrm>
        </p:grpSpPr>
        <p:sp>
          <p:nvSpPr>
            <p:cNvPr id="884" name="Google Shape;884;p13"/>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5" name="Google Shape;885;p13"/>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6" name="Google Shape;886;p13"/>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7" name="Google Shape;887;p13"/>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8" name="Google Shape;888;p13"/>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89" name="Google Shape;889;p13"/>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0" name="Google Shape;890;p13"/>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891" name="Google Shape;891;p13"/>
          <p:cNvGrpSpPr/>
          <p:nvPr/>
        </p:nvGrpSpPr>
        <p:grpSpPr>
          <a:xfrm>
            <a:off x="629665" y="291689"/>
            <a:ext cx="746163" cy="560536"/>
            <a:chOff x="8716883" y="1992589"/>
            <a:chExt cx="643966" cy="483846"/>
          </a:xfrm>
        </p:grpSpPr>
        <p:sp>
          <p:nvSpPr>
            <p:cNvPr id="892" name="Google Shape;892;p13"/>
            <p:cNvSpPr/>
            <p:nvPr/>
          </p:nvSpPr>
          <p:spPr>
            <a:xfrm>
              <a:off x="8725985" y="2003221"/>
              <a:ext cx="624482" cy="470454"/>
            </a:xfrm>
            <a:custGeom>
              <a:avLst/>
              <a:gdLst/>
              <a:ahLst/>
              <a:cxnLst/>
              <a:rect l="l" t="t" r="r" b="b"/>
              <a:pathLst>
                <a:path w="832643" h="627272" extrusionOk="0">
                  <a:moveTo>
                    <a:pt x="832173" y="254012"/>
                  </a:moveTo>
                  <a:cubicBezTo>
                    <a:pt x="832002" y="158026"/>
                    <a:pt x="754062" y="80340"/>
                    <a:pt x="658063" y="80511"/>
                  </a:cubicBezTo>
                  <a:cubicBezTo>
                    <a:pt x="648995" y="80537"/>
                    <a:pt x="640086" y="81241"/>
                    <a:pt x="631412" y="82594"/>
                  </a:cubicBezTo>
                  <a:cubicBezTo>
                    <a:pt x="597344" y="33166"/>
                    <a:pt x="534276" y="0"/>
                    <a:pt x="462076" y="120"/>
                  </a:cubicBezTo>
                  <a:cubicBezTo>
                    <a:pt x="389896" y="253"/>
                    <a:pt x="326929" y="33635"/>
                    <a:pt x="293052" y="83191"/>
                  </a:cubicBezTo>
                  <a:cubicBezTo>
                    <a:pt x="284352" y="81876"/>
                    <a:pt x="275450" y="81184"/>
                    <a:pt x="266382" y="81203"/>
                  </a:cubicBezTo>
                  <a:cubicBezTo>
                    <a:pt x="176110" y="81368"/>
                    <a:pt x="102063" y="150304"/>
                    <a:pt x="93681" y="238340"/>
                  </a:cubicBezTo>
                  <a:cubicBezTo>
                    <a:pt x="37998" y="267392"/>
                    <a:pt x="0" y="325678"/>
                    <a:pt x="114" y="392836"/>
                  </a:cubicBezTo>
                  <a:cubicBezTo>
                    <a:pt x="279" y="488822"/>
                    <a:pt x="78231" y="566502"/>
                    <a:pt x="174231" y="566343"/>
                  </a:cubicBezTo>
                  <a:cubicBezTo>
                    <a:pt x="204095" y="566286"/>
                    <a:pt x="232162" y="558692"/>
                    <a:pt x="256692" y="545382"/>
                  </a:cubicBezTo>
                  <a:cubicBezTo>
                    <a:pt x="287470" y="594582"/>
                    <a:pt x="342137" y="627272"/>
                    <a:pt x="404444" y="627176"/>
                  </a:cubicBezTo>
                  <a:cubicBezTo>
                    <a:pt x="460317" y="627075"/>
                    <a:pt x="509968" y="600576"/>
                    <a:pt x="541693" y="559536"/>
                  </a:cubicBezTo>
                  <a:cubicBezTo>
                    <a:pt x="572642" y="587730"/>
                    <a:pt x="613810" y="604894"/>
                    <a:pt x="658996" y="604831"/>
                  </a:cubicBezTo>
                  <a:cubicBezTo>
                    <a:pt x="754976" y="604653"/>
                    <a:pt x="832643" y="526694"/>
                    <a:pt x="832472" y="430707"/>
                  </a:cubicBezTo>
                  <a:cubicBezTo>
                    <a:pt x="832427" y="398437"/>
                    <a:pt x="823550" y="368268"/>
                    <a:pt x="808183" y="342398"/>
                  </a:cubicBezTo>
                  <a:cubicBezTo>
                    <a:pt x="823461" y="316477"/>
                    <a:pt x="832237" y="286277"/>
                    <a:pt x="832173" y="25401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3" name="Google Shape;893;p13"/>
            <p:cNvSpPr/>
            <p:nvPr/>
          </p:nvSpPr>
          <p:spPr>
            <a:xfrm>
              <a:off x="8716883" y="1992589"/>
              <a:ext cx="643966" cy="483846"/>
            </a:xfrm>
            <a:custGeom>
              <a:avLst/>
              <a:gdLst/>
              <a:ahLst/>
              <a:cxnLst/>
              <a:rect l="l" t="t" r="r" b="b"/>
              <a:pathLst>
                <a:path w="858621" h="645128" extrusionOk="0">
                  <a:moveTo>
                    <a:pt x="854779" y="417461"/>
                  </a:moveTo>
                  <a:cubicBezTo>
                    <a:pt x="851560" y="400303"/>
                    <a:pt x="846626" y="384829"/>
                    <a:pt x="840511" y="371436"/>
                  </a:cubicBezTo>
                  <a:cubicBezTo>
                    <a:pt x="838384" y="366782"/>
                    <a:pt x="836079" y="362489"/>
                    <a:pt x="833723" y="358362"/>
                  </a:cubicBezTo>
                  <a:cubicBezTo>
                    <a:pt x="837298" y="351237"/>
                    <a:pt x="840651" y="343077"/>
                    <a:pt x="843445" y="333908"/>
                  </a:cubicBezTo>
                  <a:cubicBezTo>
                    <a:pt x="846899" y="322643"/>
                    <a:pt x="849439" y="309962"/>
                    <a:pt x="851014" y="296360"/>
                  </a:cubicBezTo>
                  <a:cubicBezTo>
                    <a:pt x="851846" y="289553"/>
                    <a:pt x="852424" y="282511"/>
                    <a:pt x="852817" y="275285"/>
                  </a:cubicBezTo>
                  <a:cubicBezTo>
                    <a:pt x="853052" y="267963"/>
                    <a:pt x="853389" y="260178"/>
                    <a:pt x="852798" y="252304"/>
                  </a:cubicBezTo>
                  <a:cubicBezTo>
                    <a:pt x="851928" y="236499"/>
                    <a:pt x="849052" y="219786"/>
                    <a:pt x="843311" y="203212"/>
                  </a:cubicBezTo>
                  <a:cubicBezTo>
                    <a:pt x="837584" y="186632"/>
                    <a:pt x="828960" y="170205"/>
                    <a:pt x="817403" y="155390"/>
                  </a:cubicBezTo>
                  <a:cubicBezTo>
                    <a:pt x="794080" y="125679"/>
                    <a:pt x="761568" y="106832"/>
                    <a:pt x="730669" y="98901"/>
                  </a:cubicBezTo>
                  <a:cubicBezTo>
                    <a:pt x="700976" y="91078"/>
                    <a:pt x="673163" y="92697"/>
                    <a:pt x="650881" y="97243"/>
                  </a:cubicBezTo>
                  <a:cubicBezTo>
                    <a:pt x="649852" y="95599"/>
                    <a:pt x="648798" y="93973"/>
                    <a:pt x="647719" y="92341"/>
                  </a:cubicBezTo>
                  <a:cubicBezTo>
                    <a:pt x="635806" y="74796"/>
                    <a:pt x="620496" y="58369"/>
                    <a:pt x="602233" y="44227"/>
                  </a:cubicBezTo>
                  <a:cubicBezTo>
                    <a:pt x="593369" y="36976"/>
                    <a:pt x="582771" y="30632"/>
                    <a:pt x="572027" y="25101"/>
                  </a:cubicBezTo>
                  <a:cubicBezTo>
                    <a:pt x="561035" y="19919"/>
                    <a:pt x="549535" y="15493"/>
                    <a:pt x="537559" y="12369"/>
                  </a:cubicBezTo>
                  <a:cubicBezTo>
                    <a:pt x="489477" y="0"/>
                    <a:pt x="441502" y="5505"/>
                    <a:pt x="402202" y="19710"/>
                  </a:cubicBezTo>
                  <a:cubicBezTo>
                    <a:pt x="362699" y="34016"/>
                    <a:pt x="331393" y="57619"/>
                    <a:pt x="312248" y="82784"/>
                  </a:cubicBezTo>
                  <a:cubicBezTo>
                    <a:pt x="309943" y="85769"/>
                    <a:pt x="307828" y="88741"/>
                    <a:pt x="305860" y="91719"/>
                  </a:cubicBezTo>
                  <a:cubicBezTo>
                    <a:pt x="297192" y="89706"/>
                    <a:pt x="287127" y="88036"/>
                    <a:pt x="275710" y="87337"/>
                  </a:cubicBezTo>
                  <a:cubicBezTo>
                    <a:pt x="253485" y="85959"/>
                    <a:pt x="225939" y="88182"/>
                    <a:pt x="197497" y="99320"/>
                  </a:cubicBezTo>
                  <a:cubicBezTo>
                    <a:pt x="183381" y="104940"/>
                    <a:pt x="169157" y="112642"/>
                    <a:pt x="155771" y="122624"/>
                  </a:cubicBezTo>
                  <a:cubicBezTo>
                    <a:pt x="152520" y="125241"/>
                    <a:pt x="149231" y="127869"/>
                    <a:pt x="145929" y="130530"/>
                  </a:cubicBezTo>
                  <a:cubicBezTo>
                    <a:pt x="142843" y="133438"/>
                    <a:pt x="139731" y="136372"/>
                    <a:pt x="136607" y="139338"/>
                  </a:cubicBezTo>
                  <a:cubicBezTo>
                    <a:pt x="130581" y="145611"/>
                    <a:pt x="124517" y="152431"/>
                    <a:pt x="119583" y="160108"/>
                  </a:cubicBezTo>
                  <a:cubicBezTo>
                    <a:pt x="109423" y="175272"/>
                    <a:pt x="102609" y="192322"/>
                    <a:pt x="99764" y="209524"/>
                  </a:cubicBezTo>
                  <a:cubicBezTo>
                    <a:pt x="99263" y="213861"/>
                    <a:pt x="98596" y="218135"/>
                    <a:pt x="98329" y="222402"/>
                  </a:cubicBezTo>
                  <a:cubicBezTo>
                    <a:pt x="98374" y="226675"/>
                    <a:pt x="98412" y="230911"/>
                    <a:pt x="98444" y="235108"/>
                  </a:cubicBezTo>
                  <a:cubicBezTo>
                    <a:pt x="98659" y="239280"/>
                    <a:pt x="99498" y="243370"/>
                    <a:pt x="100037" y="247402"/>
                  </a:cubicBezTo>
                  <a:cubicBezTo>
                    <a:pt x="100088" y="248011"/>
                    <a:pt x="100260" y="248589"/>
                    <a:pt x="100355" y="249186"/>
                  </a:cubicBezTo>
                  <a:cubicBezTo>
                    <a:pt x="91078" y="255670"/>
                    <a:pt x="80492" y="263353"/>
                    <a:pt x="68954" y="272656"/>
                  </a:cubicBezTo>
                  <a:cubicBezTo>
                    <a:pt x="66262" y="274739"/>
                    <a:pt x="63696" y="277152"/>
                    <a:pt x="60953" y="279488"/>
                  </a:cubicBezTo>
                  <a:cubicBezTo>
                    <a:pt x="58254" y="281844"/>
                    <a:pt x="55435" y="284206"/>
                    <a:pt x="52781" y="286912"/>
                  </a:cubicBezTo>
                  <a:cubicBezTo>
                    <a:pt x="50076" y="289560"/>
                    <a:pt x="47332" y="292252"/>
                    <a:pt x="44519" y="295014"/>
                  </a:cubicBezTo>
                  <a:cubicBezTo>
                    <a:pt x="41897" y="298037"/>
                    <a:pt x="39211" y="301123"/>
                    <a:pt x="36487" y="304266"/>
                  </a:cubicBezTo>
                  <a:cubicBezTo>
                    <a:pt x="25996" y="317157"/>
                    <a:pt x="16097" y="332613"/>
                    <a:pt x="9677" y="350735"/>
                  </a:cubicBezTo>
                  <a:cubicBezTo>
                    <a:pt x="3257" y="368788"/>
                    <a:pt x="0" y="389140"/>
                    <a:pt x="939" y="410051"/>
                  </a:cubicBezTo>
                  <a:cubicBezTo>
                    <a:pt x="1835" y="430949"/>
                    <a:pt x="6826" y="452297"/>
                    <a:pt x="15506" y="472471"/>
                  </a:cubicBezTo>
                  <a:cubicBezTo>
                    <a:pt x="32937" y="512927"/>
                    <a:pt x="62801" y="544429"/>
                    <a:pt x="95053" y="563797"/>
                  </a:cubicBezTo>
                  <a:cubicBezTo>
                    <a:pt x="127400" y="583311"/>
                    <a:pt x="162191" y="590607"/>
                    <a:pt x="190245" y="588048"/>
                  </a:cubicBezTo>
                  <a:cubicBezTo>
                    <a:pt x="218484" y="585914"/>
                    <a:pt x="239356" y="576179"/>
                    <a:pt x="252228" y="568280"/>
                  </a:cubicBezTo>
                  <a:cubicBezTo>
                    <a:pt x="256057" y="566210"/>
                    <a:pt x="259105" y="564064"/>
                    <a:pt x="261664" y="562146"/>
                  </a:cubicBezTo>
                  <a:cubicBezTo>
                    <a:pt x="264458" y="566204"/>
                    <a:pt x="267411" y="570242"/>
                    <a:pt x="270738" y="574217"/>
                  </a:cubicBezTo>
                  <a:cubicBezTo>
                    <a:pt x="280415" y="585774"/>
                    <a:pt x="292341" y="596696"/>
                    <a:pt x="305669" y="606653"/>
                  </a:cubicBezTo>
                  <a:cubicBezTo>
                    <a:pt x="319043" y="616819"/>
                    <a:pt x="335165" y="625970"/>
                    <a:pt x="352736" y="632294"/>
                  </a:cubicBezTo>
                  <a:cubicBezTo>
                    <a:pt x="370319" y="638740"/>
                    <a:pt x="389559" y="642346"/>
                    <a:pt x="409295" y="643248"/>
                  </a:cubicBezTo>
                  <a:cubicBezTo>
                    <a:pt x="448887" y="645128"/>
                    <a:pt x="486308" y="634593"/>
                    <a:pt x="515956" y="618166"/>
                  </a:cubicBezTo>
                  <a:cubicBezTo>
                    <a:pt x="532371" y="609130"/>
                    <a:pt x="546195" y="598093"/>
                    <a:pt x="557574" y="586403"/>
                  </a:cubicBezTo>
                  <a:cubicBezTo>
                    <a:pt x="557917" y="586638"/>
                    <a:pt x="558234" y="586879"/>
                    <a:pt x="558596" y="587127"/>
                  </a:cubicBezTo>
                  <a:cubicBezTo>
                    <a:pt x="561441" y="589146"/>
                    <a:pt x="564356" y="591235"/>
                    <a:pt x="567347" y="593363"/>
                  </a:cubicBezTo>
                  <a:cubicBezTo>
                    <a:pt x="570350" y="595522"/>
                    <a:pt x="573754" y="597115"/>
                    <a:pt x="577075" y="599065"/>
                  </a:cubicBezTo>
                  <a:cubicBezTo>
                    <a:pt x="580459" y="600894"/>
                    <a:pt x="583818" y="603034"/>
                    <a:pt x="587489" y="604697"/>
                  </a:cubicBezTo>
                  <a:cubicBezTo>
                    <a:pt x="591184" y="606304"/>
                    <a:pt x="594969" y="607929"/>
                    <a:pt x="598811" y="609587"/>
                  </a:cubicBezTo>
                  <a:cubicBezTo>
                    <a:pt x="600741" y="610400"/>
                    <a:pt x="602672" y="611327"/>
                    <a:pt x="604685" y="612044"/>
                  </a:cubicBezTo>
                  <a:cubicBezTo>
                    <a:pt x="606723" y="612686"/>
                    <a:pt x="608768" y="613346"/>
                    <a:pt x="610838" y="614006"/>
                  </a:cubicBezTo>
                  <a:cubicBezTo>
                    <a:pt x="627100" y="619969"/>
                    <a:pt x="646480" y="623252"/>
                    <a:pt x="666337" y="622992"/>
                  </a:cubicBezTo>
                  <a:cubicBezTo>
                    <a:pt x="706278" y="622623"/>
                    <a:pt x="749731" y="608596"/>
                    <a:pt x="786745" y="581310"/>
                  </a:cubicBezTo>
                  <a:cubicBezTo>
                    <a:pt x="805179" y="567607"/>
                    <a:pt x="821067" y="551211"/>
                    <a:pt x="833329" y="533044"/>
                  </a:cubicBezTo>
                  <a:cubicBezTo>
                    <a:pt x="836345" y="528478"/>
                    <a:pt x="839393" y="524040"/>
                    <a:pt x="841806" y="518858"/>
                  </a:cubicBezTo>
                  <a:cubicBezTo>
                    <a:pt x="843070" y="516375"/>
                    <a:pt x="844327" y="513892"/>
                    <a:pt x="845578" y="511422"/>
                  </a:cubicBezTo>
                  <a:cubicBezTo>
                    <a:pt x="846664" y="508914"/>
                    <a:pt x="847496" y="506323"/>
                    <a:pt x="848461" y="503796"/>
                  </a:cubicBezTo>
                  <a:cubicBezTo>
                    <a:pt x="849376" y="501275"/>
                    <a:pt x="850271" y="498754"/>
                    <a:pt x="851185" y="496239"/>
                  </a:cubicBezTo>
                  <a:cubicBezTo>
                    <a:pt x="851814" y="493680"/>
                    <a:pt x="852424" y="491134"/>
                    <a:pt x="853052" y="488600"/>
                  </a:cubicBezTo>
                  <a:cubicBezTo>
                    <a:pt x="853655" y="486079"/>
                    <a:pt x="854252" y="483571"/>
                    <a:pt x="854843" y="481056"/>
                  </a:cubicBezTo>
                  <a:cubicBezTo>
                    <a:pt x="855249" y="478542"/>
                    <a:pt x="855554" y="476027"/>
                    <a:pt x="855910" y="473538"/>
                  </a:cubicBezTo>
                  <a:cubicBezTo>
                    <a:pt x="858621" y="453618"/>
                    <a:pt x="857777" y="434657"/>
                    <a:pt x="854779" y="417461"/>
                  </a:cubicBezTo>
                  <a:close/>
                  <a:moveTo>
                    <a:pt x="832180" y="469417"/>
                  </a:moveTo>
                  <a:cubicBezTo>
                    <a:pt x="831716" y="471525"/>
                    <a:pt x="831278" y="473633"/>
                    <a:pt x="830840" y="475767"/>
                  </a:cubicBezTo>
                  <a:cubicBezTo>
                    <a:pt x="830199" y="477831"/>
                    <a:pt x="829532" y="479888"/>
                    <a:pt x="828890" y="481977"/>
                  </a:cubicBezTo>
                  <a:cubicBezTo>
                    <a:pt x="828249" y="484060"/>
                    <a:pt x="827620" y="486143"/>
                    <a:pt x="826966" y="488251"/>
                  </a:cubicBezTo>
                  <a:cubicBezTo>
                    <a:pt x="826096" y="490251"/>
                    <a:pt x="825233" y="492251"/>
                    <a:pt x="824369" y="494264"/>
                  </a:cubicBezTo>
                  <a:cubicBezTo>
                    <a:pt x="823467" y="496258"/>
                    <a:pt x="822725" y="498341"/>
                    <a:pt x="821728" y="500297"/>
                  </a:cubicBezTo>
                  <a:cubicBezTo>
                    <a:pt x="820661" y="502177"/>
                    <a:pt x="819556" y="504063"/>
                    <a:pt x="818457" y="505961"/>
                  </a:cubicBezTo>
                  <a:cubicBezTo>
                    <a:pt x="816527" y="509797"/>
                    <a:pt x="813695" y="513543"/>
                    <a:pt x="810952" y="517366"/>
                  </a:cubicBezTo>
                  <a:cubicBezTo>
                    <a:pt x="799922" y="532453"/>
                    <a:pt x="785882" y="546366"/>
                    <a:pt x="769766" y="558374"/>
                  </a:cubicBezTo>
                  <a:cubicBezTo>
                    <a:pt x="737349" y="582256"/>
                    <a:pt x="699941" y="596099"/>
                    <a:pt x="665314" y="598938"/>
                  </a:cubicBezTo>
                  <a:cubicBezTo>
                    <a:pt x="647903" y="600341"/>
                    <a:pt x="631551" y="599160"/>
                    <a:pt x="616108" y="595223"/>
                  </a:cubicBezTo>
                  <a:cubicBezTo>
                    <a:pt x="614159" y="594810"/>
                    <a:pt x="612241" y="594417"/>
                    <a:pt x="610330" y="594017"/>
                  </a:cubicBezTo>
                  <a:cubicBezTo>
                    <a:pt x="608431" y="593566"/>
                    <a:pt x="606621" y="592899"/>
                    <a:pt x="604793" y="592366"/>
                  </a:cubicBezTo>
                  <a:cubicBezTo>
                    <a:pt x="601129" y="591248"/>
                    <a:pt x="597534" y="590149"/>
                    <a:pt x="594017" y="589076"/>
                  </a:cubicBezTo>
                  <a:cubicBezTo>
                    <a:pt x="590492" y="587946"/>
                    <a:pt x="587254" y="586346"/>
                    <a:pt x="583952" y="585063"/>
                  </a:cubicBezTo>
                  <a:cubicBezTo>
                    <a:pt x="580701" y="583628"/>
                    <a:pt x="577348" y="582555"/>
                    <a:pt x="574363" y="580936"/>
                  </a:cubicBezTo>
                  <a:cubicBezTo>
                    <a:pt x="571639" y="579462"/>
                    <a:pt x="568979" y="578059"/>
                    <a:pt x="566337" y="576668"/>
                  </a:cubicBezTo>
                  <a:cubicBezTo>
                    <a:pt x="571773" y="570141"/>
                    <a:pt x="576535" y="563537"/>
                    <a:pt x="580396" y="557034"/>
                  </a:cubicBezTo>
                  <a:cubicBezTo>
                    <a:pt x="593610" y="535273"/>
                    <a:pt x="598284" y="515169"/>
                    <a:pt x="600316" y="501662"/>
                  </a:cubicBezTo>
                  <a:cubicBezTo>
                    <a:pt x="600741" y="498259"/>
                    <a:pt x="601129" y="495230"/>
                    <a:pt x="601452" y="492601"/>
                  </a:cubicBezTo>
                  <a:cubicBezTo>
                    <a:pt x="601573" y="489965"/>
                    <a:pt x="601675" y="487749"/>
                    <a:pt x="601757" y="485940"/>
                  </a:cubicBezTo>
                  <a:cubicBezTo>
                    <a:pt x="601910" y="482365"/>
                    <a:pt x="601979" y="480485"/>
                    <a:pt x="601979" y="480485"/>
                  </a:cubicBezTo>
                  <a:cubicBezTo>
                    <a:pt x="601979" y="480485"/>
                    <a:pt x="601484" y="482295"/>
                    <a:pt x="600551" y="485762"/>
                  </a:cubicBezTo>
                  <a:cubicBezTo>
                    <a:pt x="600100" y="487483"/>
                    <a:pt x="599522" y="489610"/>
                    <a:pt x="598855" y="492118"/>
                  </a:cubicBezTo>
                  <a:cubicBezTo>
                    <a:pt x="598030" y="494563"/>
                    <a:pt x="597084" y="497395"/>
                    <a:pt x="595998" y="500583"/>
                  </a:cubicBezTo>
                  <a:cubicBezTo>
                    <a:pt x="591470" y="513130"/>
                    <a:pt x="583584" y="530974"/>
                    <a:pt x="568725" y="548824"/>
                  </a:cubicBezTo>
                  <a:cubicBezTo>
                    <a:pt x="550799" y="570337"/>
                    <a:pt x="530688" y="585254"/>
                    <a:pt x="505078" y="596677"/>
                  </a:cubicBezTo>
                  <a:cubicBezTo>
                    <a:pt x="477754" y="608920"/>
                    <a:pt x="444823" y="616381"/>
                    <a:pt x="410521" y="614737"/>
                  </a:cubicBezTo>
                  <a:cubicBezTo>
                    <a:pt x="393407" y="613949"/>
                    <a:pt x="376808" y="611263"/>
                    <a:pt x="361461" y="606399"/>
                  </a:cubicBezTo>
                  <a:cubicBezTo>
                    <a:pt x="346024" y="601573"/>
                    <a:pt x="332187" y="594950"/>
                    <a:pt x="319341" y="586822"/>
                  </a:cubicBezTo>
                  <a:cubicBezTo>
                    <a:pt x="306336" y="578694"/>
                    <a:pt x="294747" y="570090"/>
                    <a:pt x="284994" y="560882"/>
                  </a:cubicBezTo>
                  <a:cubicBezTo>
                    <a:pt x="275202" y="551700"/>
                    <a:pt x="267290" y="541921"/>
                    <a:pt x="260940" y="532193"/>
                  </a:cubicBezTo>
                  <a:cubicBezTo>
                    <a:pt x="248278" y="512641"/>
                    <a:pt x="241096" y="494264"/>
                    <a:pt x="236054" y="481787"/>
                  </a:cubicBezTo>
                  <a:cubicBezTo>
                    <a:pt x="233559" y="475488"/>
                    <a:pt x="231667" y="470560"/>
                    <a:pt x="230409" y="467207"/>
                  </a:cubicBezTo>
                  <a:cubicBezTo>
                    <a:pt x="229139" y="463867"/>
                    <a:pt x="228460" y="462114"/>
                    <a:pt x="228460" y="462114"/>
                  </a:cubicBezTo>
                  <a:cubicBezTo>
                    <a:pt x="228460" y="462114"/>
                    <a:pt x="228733" y="463975"/>
                    <a:pt x="229222" y="467518"/>
                  </a:cubicBezTo>
                  <a:cubicBezTo>
                    <a:pt x="229717" y="471074"/>
                    <a:pt x="230530" y="476294"/>
                    <a:pt x="231762" y="483012"/>
                  </a:cubicBezTo>
                  <a:cubicBezTo>
                    <a:pt x="234327" y="496373"/>
                    <a:pt x="237978" y="516026"/>
                    <a:pt x="248431" y="539076"/>
                  </a:cubicBezTo>
                  <a:cubicBezTo>
                    <a:pt x="251586" y="545941"/>
                    <a:pt x="255600" y="553046"/>
                    <a:pt x="260286" y="560139"/>
                  </a:cubicBezTo>
                  <a:cubicBezTo>
                    <a:pt x="257511" y="561486"/>
                    <a:pt x="254260" y="562965"/>
                    <a:pt x="250278" y="564273"/>
                  </a:cubicBezTo>
                  <a:cubicBezTo>
                    <a:pt x="236594" y="569639"/>
                    <a:pt x="215601" y="575297"/>
                    <a:pt x="190074" y="573773"/>
                  </a:cubicBezTo>
                  <a:cubicBezTo>
                    <a:pt x="164661" y="572674"/>
                    <a:pt x="135242" y="562806"/>
                    <a:pt x="108235" y="543636"/>
                  </a:cubicBezTo>
                  <a:cubicBezTo>
                    <a:pt x="81286" y="524529"/>
                    <a:pt x="56654" y="495915"/>
                    <a:pt x="41713" y="461156"/>
                  </a:cubicBezTo>
                  <a:cubicBezTo>
                    <a:pt x="34258" y="443826"/>
                    <a:pt x="29673" y="425875"/>
                    <a:pt x="28213" y="408355"/>
                  </a:cubicBezTo>
                  <a:cubicBezTo>
                    <a:pt x="26701" y="390817"/>
                    <a:pt x="28378" y="373761"/>
                    <a:pt x="32632" y="358082"/>
                  </a:cubicBezTo>
                  <a:cubicBezTo>
                    <a:pt x="36849" y="342360"/>
                    <a:pt x="44094" y="328345"/>
                    <a:pt x="52127" y="315925"/>
                  </a:cubicBezTo>
                  <a:cubicBezTo>
                    <a:pt x="54235" y="312870"/>
                    <a:pt x="56311" y="309860"/>
                    <a:pt x="58356" y="306901"/>
                  </a:cubicBezTo>
                  <a:cubicBezTo>
                    <a:pt x="60655" y="304031"/>
                    <a:pt x="62922" y="301243"/>
                    <a:pt x="65144" y="298488"/>
                  </a:cubicBezTo>
                  <a:cubicBezTo>
                    <a:pt x="67309" y="295687"/>
                    <a:pt x="69678" y="293122"/>
                    <a:pt x="71951" y="290569"/>
                  </a:cubicBezTo>
                  <a:cubicBezTo>
                    <a:pt x="74275" y="288023"/>
                    <a:pt x="76371" y="285426"/>
                    <a:pt x="78708" y="283089"/>
                  </a:cubicBezTo>
                  <a:cubicBezTo>
                    <a:pt x="87242" y="274053"/>
                    <a:pt x="95326" y="266058"/>
                    <a:pt x="102609" y="258965"/>
                  </a:cubicBezTo>
                  <a:cubicBezTo>
                    <a:pt x="102628" y="259022"/>
                    <a:pt x="102647" y="259079"/>
                    <a:pt x="102660" y="259143"/>
                  </a:cubicBezTo>
                  <a:cubicBezTo>
                    <a:pt x="106965" y="274383"/>
                    <a:pt x="114369" y="287934"/>
                    <a:pt x="123418" y="298589"/>
                  </a:cubicBezTo>
                  <a:cubicBezTo>
                    <a:pt x="132441" y="309302"/>
                    <a:pt x="142963" y="317112"/>
                    <a:pt x="153161" y="322478"/>
                  </a:cubicBezTo>
                  <a:cubicBezTo>
                    <a:pt x="173780" y="333235"/>
                    <a:pt x="192347" y="335057"/>
                    <a:pt x="204558" y="335095"/>
                  </a:cubicBezTo>
                  <a:cubicBezTo>
                    <a:pt x="207625" y="335006"/>
                    <a:pt x="210350" y="334930"/>
                    <a:pt x="212705" y="334848"/>
                  </a:cubicBezTo>
                  <a:cubicBezTo>
                    <a:pt x="215061" y="334695"/>
                    <a:pt x="217042" y="334410"/>
                    <a:pt x="218636" y="334238"/>
                  </a:cubicBezTo>
                  <a:cubicBezTo>
                    <a:pt x="221805" y="333857"/>
                    <a:pt x="223481" y="333660"/>
                    <a:pt x="223481" y="333660"/>
                  </a:cubicBezTo>
                  <a:cubicBezTo>
                    <a:pt x="223481" y="333660"/>
                    <a:pt x="221805" y="333444"/>
                    <a:pt x="218636" y="333013"/>
                  </a:cubicBezTo>
                  <a:cubicBezTo>
                    <a:pt x="217062" y="332784"/>
                    <a:pt x="215112" y="332613"/>
                    <a:pt x="212845" y="332238"/>
                  </a:cubicBezTo>
                  <a:cubicBezTo>
                    <a:pt x="210591" y="331774"/>
                    <a:pt x="207981" y="331254"/>
                    <a:pt x="205054" y="330663"/>
                  </a:cubicBezTo>
                  <a:cubicBezTo>
                    <a:pt x="193528" y="328091"/>
                    <a:pt x="176891" y="322637"/>
                    <a:pt x="160820" y="310432"/>
                  </a:cubicBezTo>
                  <a:cubicBezTo>
                    <a:pt x="152825" y="304368"/>
                    <a:pt x="145148" y="296519"/>
                    <a:pt x="139033" y="286899"/>
                  </a:cubicBezTo>
                  <a:cubicBezTo>
                    <a:pt x="126041" y="266452"/>
                    <a:pt x="120961" y="238169"/>
                    <a:pt x="126638" y="214490"/>
                  </a:cubicBezTo>
                  <a:cubicBezTo>
                    <a:pt x="129546" y="201263"/>
                    <a:pt x="135191" y="188112"/>
                    <a:pt x="143287" y="175990"/>
                  </a:cubicBezTo>
                  <a:cubicBezTo>
                    <a:pt x="147231" y="169824"/>
                    <a:pt x="151974" y="164414"/>
                    <a:pt x="156838" y="159003"/>
                  </a:cubicBezTo>
                  <a:cubicBezTo>
                    <a:pt x="159429" y="156394"/>
                    <a:pt x="162020" y="153784"/>
                    <a:pt x="164579" y="151199"/>
                  </a:cubicBezTo>
                  <a:cubicBezTo>
                    <a:pt x="167309" y="148805"/>
                    <a:pt x="170021" y="146424"/>
                    <a:pt x="172707" y="144062"/>
                  </a:cubicBezTo>
                  <a:cubicBezTo>
                    <a:pt x="183737" y="134943"/>
                    <a:pt x="195446" y="127400"/>
                    <a:pt x="207270" y="121348"/>
                  </a:cubicBezTo>
                  <a:cubicBezTo>
                    <a:pt x="231051" y="109308"/>
                    <a:pt x="255244" y="103771"/>
                    <a:pt x="275926" y="101606"/>
                  </a:cubicBezTo>
                  <a:cubicBezTo>
                    <a:pt x="284822" y="100666"/>
                    <a:pt x="293020" y="100418"/>
                    <a:pt x="300507" y="100501"/>
                  </a:cubicBezTo>
                  <a:cubicBezTo>
                    <a:pt x="289820" y="119430"/>
                    <a:pt x="285280" y="137210"/>
                    <a:pt x="283565" y="150101"/>
                  </a:cubicBezTo>
                  <a:cubicBezTo>
                    <a:pt x="282651" y="158654"/>
                    <a:pt x="282263" y="165258"/>
                    <a:pt x="282517" y="169741"/>
                  </a:cubicBezTo>
                  <a:cubicBezTo>
                    <a:pt x="282619" y="174212"/>
                    <a:pt x="282670" y="176555"/>
                    <a:pt x="282670" y="176555"/>
                  </a:cubicBezTo>
                  <a:cubicBezTo>
                    <a:pt x="282670" y="176555"/>
                    <a:pt x="283038" y="174243"/>
                    <a:pt x="283756" y="169824"/>
                  </a:cubicBezTo>
                  <a:cubicBezTo>
                    <a:pt x="284264" y="165436"/>
                    <a:pt x="285775" y="159054"/>
                    <a:pt x="287921" y="151028"/>
                  </a:cubicBezTo>
                  <a:cubicBezTo>
                    <a:pt x="302933" y="95307"/>
                    <a:pt x="357022" y="57791"/>
                    <a:pt x="409670" y="42608"/>
                  </a:cubicBezTo>
                  <a:cubicBezTo>
                    <a:pt x="445941" y="32169"/>
                    <a:pt x="488867" y="29273"/>
                    <a:pt x="530288" y="39979"/>
                  </a:cubicBezTo>
                  <a:cubicBezTo>
                    <a:pt x="540607" y="42659"/>
                    <a:pt x="550411" y="46374"/>
                    <a:pt x="559796" y="50539"/>
                  </a:cubicBezTo>
                  <a:cubicBezTo>
                    <a:pt x="569029" y="55168"/>
                    <a:pt x="577665" y="59874"/>
                    <a:pt x="585863" y="66103"/>
                  </a:cubicBezTo>
                  <a:cubicBezTo>
                    <a:pt x="595776" y="73215"/>
                    <a:pt x="605180" y="81121"/>
                    <a:pt x="613238" y="90303"/>
                  </a:cubicBezTo>
                  <a:cubicBezTo>
                    <a:pt x="625779" y="104571"/>
                    <a:pt x="640518" y="123951"/>
                    <a:pt x="649204" y="140836"/>
                  </a:cubicBezTo>
                  <a:cubicBezTo>
                    <a:pt x="651154" y="144602"/>
                    <a:pt x="652646" y="148767"/>
                    <a:pt x="654189" y="152806"/>
                  </a:cubicBezTo>
                  <a:cubicBezTo>
                    <a:pt x="660755" y="168840"/>
                    <a:pt x="664997" y="184365"/>
                    <a:pt x="668686" y="198666"/>
                  </a:cubicBezTo>
                  <a:cubicBezTo>
                    <a:pt x="675398" y="227425"/>
                    <a:pt x="677075" y="251777"/>
                    <a:pt x="677462" y="268554"/>
                  </a:cubicBezTo>
                  <a:cubicBezTo>
                    <a:pt x="677989" y="276999"/>
                    <a:pt x="677602" y="283533"/>
                    <a:pt x="677716" y="287985"/>
                  </a:cubicBezTo>
                  <a:cubicBezTo>
                    <a:pt x="677754" y="292449"/>
                    <a:pt x="677767" y="294805"/>
                    <a:pt x="677767" y="294805"/>
                  </a:cubicBezTo>
                  <a:cubicBezTo>
                    <a:pt x="677767" y="294805"/>
                    <a:pt x="678192" y="292493"/>
                    <a:pt x="678954" y="288099"/>
                  </a:cubicBezTo>
                  <a:cubicBezTo>
                    <a:pt x="679602" y="283692"/>
                    <a:pt x="681101" y="277234"/>
                    <a:pt x="681920" y="268776"/>
                  </a:cubicBezTo>
                  <a:cubicBezTo>
                    <a:pt x="684206" y="251942"/>
                    <a:pt x="686187" y="227050"/>
                    <a:pt x="682764" y="196246"/>
                  </a:cubicBezTo>
                  <a:cubicBezTo>
                    <a:pt x="680700" y="180943"/>
                    <a:pt x="677970" y="164064"/>
                    <a:pt x="672687" y="146615"/>
                  </a:cubicBezTo>
                  <a:cubicBezTo>
                    <a:pt x="671487" y="142220"/>
                    <a:pt x="670318" y="137763"/>
                    <a:pt x="668483" y="133159"/>
                  </a:cubicBezTo>
                  <a:cubicBezTo>
                    <a:pt x="666724" y="128606"/>
                    <a:pt x="665264" y="123780"/>
                    <a:pt x="662933" y="119348"/>
                  </a:cubicBezTo>
                  <a:cubicBezTo>
                    <a:pt x="661777" y="116770"/>
                    <a:pt x="660507" y="114211"/>
                    <a:pt x="659199" y="111658"/>
                  </a:cubicBezTo>
                  <a:cubicBezTo>
                    <a:pt x="678802" y="111366"/>
                    <a:pt x="701147" y="113760"/>
                    <a:pt x="723626" y="121926"/>
                  </a:cubicBezTo>
                  <a:cubicBezTo>
                    <a:pt x="749700" y="131267"/>
                    <a:pt x="775550" y="148386"/>
                    <a:pt x="794962" y="173043"/>
                  </a:cubicBezTo>
                  <a:cubicBezTo>
                    <a:pt x="814311" y="197751"/>
                    <a:pt x="824909" y="226936"/>
                    <a:pt x="828821" y="254654"/>
                  </a:cubicBezTo>
                  <a:cubicBezTo>
                    <a:pt x="830014" y="261607"/>
                    <a:pt x="830345" y="268408"/>
                    <a:pt x="830891" y="275215"/>
                  </a:cubicBezTo>
                  <a:cubicBezTo>
                    <a:pt x="831246" y="282117"/>
                    <a:pt x="831500" y="288810"/>
                    <a:pt x="831538" y="295236"/>
                  </a:cubicBezTo>
                  <a:cubicBezTo>
                    <a:pt x="831665" y="308121"/>
                    <a:pt x="831024" y="320046"/>
                    <a:pt x="829519" y="330803"/>
                  </a:cubicBezTo>
                  <a:cubicBezTo>
                    <a:pt x="828725" y="336499"/>
                    <a:pt x="827703" y="341858"/>
                    <a:pt x="826522" y="346894"/>
                  </a:cubicBezTo>
                  <a:cubicBezTo>
                    <a:pt x="817137" y="333375"/>
                    <a:pt x="807110" y="323513"/>
                    <a:pt x="798823" y="317125"/>
                  </a:cubicBezTo>
                  <a:cubicBezTo>
                    <a:pt x="795534" y="314744"/>
                    <a:pt x="792740" y="312559"/>
                    <a:pt x="790187" y="310851"/>
                  </a:cubicBezTo>
                  <a:cubicBezTo>
                    <a:pt x="787457" y="309378"/>
                    <a:pt x="785171" y="308146"/>
                    <a:pt x="783310" y="307124"/>
                  </a:cubicBezTo>
                  <a:cubicBezTo>
                    <a:pt x="779627" y="305174"/>
                    <a:pt x="777697" y="304139"/>
                    <a:pt x="777697" y="304139"/>
                  </a:cubicBezTo>
                  <a:cubicBezTo>
                    <a:pt x="777697" y="304139"/>
                    <a:pt x="779392" y="305523"/>
                    <a:pt x="782643" y="308159"/>
                  </a:cubicBezTo>
                  <a:cubicBezTo>
                    <a:pt x="784256" y="309460"/>
                    <a:pt x="786237" y="311067"/>
                    <a:pt x="788574" y="312959"/>
                  </a:cubicBezTo>
                  <a:cubicBezTo>
                    <a:pt x="790746" y="315042"/>
                    <a:pt x="793095" y="317639"/>
                    <a:pt x="795807" y="320408"/>
                  </a:cubicBezTo>
                  <a:cubicBezTo>
                    <a:pt x="821080" y="346303"/>
                    <a:pt x="832821" y="384486"/>
                    <a:pt x="835399" y="419906"/>
                  </a:cubicBezTo>
                  <a:cubicBezTo>
                    <a:pt x="836568" y="435654"/>
                    <a:pt x="835736" y="452545"/>
                    <a:pt x="832180" y="46941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4" name="Google Shape;894;p13"/>
            <p:cNvSpPr/>
            <p:nvPr/>
          </p:nvSpPr>
          <p:spPr>
            <a:xfrm>
              <a:off x="8859591" y="2197492"/>
              <a:ext cx="101807" cy="161419"/>
            </a:xfrm>
            <a:custGeom>
              <a:avLst/>
              <a:gdLst/>
              <a:ahLst/>
              <a:cxnLst/>
              <a:rect l="l" t="t" r="r" b="b"/>
              <a:pathLst>
                <a:path w="135743" h="215226" extrusionOk="0">
                  <a:moveTo>
                    <a:pt x="135743" y="203009"/>
                  </a:moveTo>
                  <a:cubicBezTo>
                    <a:pt x="135743" y="203009"/>
                    <a:pt x="131508" y="204990"/>
                    <a:pt x="123393" y="208394"/>
                  </a:cubicBezTo>
                  <a:cubicBezTo>
                    <a:pt x="115157" y="210845"/>
                    <a:pt x="102641" y="215226"/>
                    <a:pt x="85921" y="213779"/>
                  </a:cubicBezTo>
                  <a:cubicBezTo>
                    <a:pt x="69456" y="212680"/>
                    <a:pt x="49009" y="204533"/>
                    <a:pt x="33166" y="188023"/>
                  </a:cubicBezTo>
                  <a:cubicBezTo>
                    <a:pt x="17360" y="171615"/>
                    <a:pt x="6318" y="148526"/>
                    <a:pt x="2355" y="123482"/>
                  </a:cubicBezTo>
                  <a:cubicBezTo>
                    <a:pt x="222" y="110947"/>
                    <a:pt x="0" y="98482"/>
                    <a:pt x="1250" y="86588"/>
                  </a:cubicBezTo>
                  <a:cubicBezTo>
                    <a:pt x="1676" y="80638"/>
                    <a:pt x="3003" y="74841"/>
                    <a:pt x="4083" y="69202"/>
                  </a:cubicBezTo>
                  <a:cubicBezTo>
                    <a:pt x="5657" y="63601"/>
                    <a:pt x="7029" y="58134"/>
                    <a:pt x="9251" y="52990"/>
                  </a:cubicBezTo>
                  <a:cubicBezTo>
                    <a:pt x="16992" y="32181"/>
                    <a:pt x="31540" y="15906"/>
                    <a:pt x="46431" y="7842"/>
                  </a:cubicBezTo>
                  <a:cubicBezTo>
                    <a:pt x="54006" y="3956"/>
                    <a:pt x="61290" y="1657"/>
                    <a:pt x="67748" y="844"/>
                  </a:cubicBezTo>
                  <a:cubicBezTo>
                    <a:pt x="70999" y="565"/>
                    <a:pt x="73945" y="0"/>
                    <a:pt x="76688" y="146"/>
                  </a:cubicBezTo>
                  <a:cubicBezTo>
                    <a:pt x="79387" y="304"/>
                    <a:pt x="81857" y="450"/>
                    <a:pt x="84074" y="584"/>
                  </a:cubicBezTo>
                  <a:cubicBezTo>
                    <a:pt x="88461" y="901"/>
                    <a:pt x="91751" y="2057"/>
                    <a:pt x="93967" y="2457"/>
                  </a:cubicBezTo>
                  <a:cubicBezTo>
                    <a:pt x="96170" y="2978"/>
                    <a:pt x="97320" y="3251"/>
                    <a:pt x="97320" y="3251"/>
                  </a:cubicBezTo>
                  <a:cubicBezTo>
                    <a:pt x="97320" y="3251"/>
                    <a:pt x="96138" y="3384"/>
                    <a:pt x="93865" y="3670"/>
                  </a:cubicBezTo>
                  <a:cubicBezTo>
                    <a:pt x="91643" y="4076"/>
                    <a:pt x="88347" y="4032"/>
                    <a:pt x="84283" y="5029"/>
                  </a:cubicBezTo>
                  <a:cubicBezTo>
                    <a:pt x="76149" y="6565"/>
                    <a:pt x="64693" y="10636"/>
                    <a:pt x="54514" y="19596"/>
                  </a:cubicBezTo>
                  <a:cubicBezTo>
                    <a:pt x="49669" y="24358"/>
                    <a:pt x="44754" y="29800"/>
                    <a:pt x="41128" y="36893"/>
                  </a:cubicBezTo>
                  <a:cubicBezTo>
                    <a:pt x="39014" y="40144"/>
                    <a:pt x="37674" y="44157"/>
                    <a:pt x="35915" y="47904"/>
                  </a:cubicBezTo>
                  <a:cubicBezTo>
                    <a:pt x="34658" y="52000"/>
                    <a:pt x="33032" y="55987"/>
                    <a:pt x="32156" y="60445"/>
                  </a:cubicBezTo>
                  <a:cubicBezTo>
                    <a:pt x="30918" y="64731"/>
                    <a:pt x="30391" y="69392"/>
                    <a:pt x="29540" y="74002"/>
                  </a:cubicBezTo>
                  <a:cubicBezTo>
                    <a:pt x="29171" y="78752"/>
                    <a:pt x="28479" y="83508"/>
                    <a:pt x="28511" y="88474"/>
                  </a:cubicBezTo>
                  <a:cubicBezTo>
                    <a:pt x="28174" y="98323"/>
                    <a:pt x="28746" y="108604"/>
                    <a:pt x="30543" y="118878"/>
                  </a:cubicBezTo>
                  <a:cubicBezTo>
                    <a:pt x="33813" y="139509"/>
                    <a:pt x="41148" y="158203"/>
                    <a:pt x="51434" y="172313"/>
                  </a:cubicBezTo>
                  <a:cubicBezTo>
                    <a:pt x="61766" y="186378"/>
                    <a:pt x="75317" y="195478"/>
                    <a:pt x="88595" y="199758"/>
                  </a:cubicBezTo>
                  <a:cubicBezTo>
                    <a:pt x="101911" y="204279"/>
                    <a:pt x="114147" y="203841"/>
                    <a:pt x="122529" y="204019"/>
                  </a:cubicBezTo>
                  <a:cubicBezTo>
                    <a:pt x="131019" y="203371"/>
                    <a:pt x="135743" y="203009"/>
                    <a:pt x="135743" y="20300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5" name="Google Shape;895;p13"/>
            <p:cNvSpPr/>
            <p:nvPr/>
          </p:nvSpPr>
          <p:spPr>
            <a:xfrm>
              <a:off x="9114826" y="2270773"/>
              <a:ext cx="121601" cy="107080"/>
            </a:xfrm>
            <a:custGeom>
              <a:avLst/>
              <a:gdLst/>
              <a:ahLst/>
              <a:cxnLst/>
              <a:rect l="l" t="t" r="r" b="b"/>
              <a:pathLst>
                <a:path w="162134" h="142773" extrusionOk="0">
                  <a:moveTo>
                    <a:pt x="152076" y="0"/>
                  </a:moveTo>
                  <a:cubicBezTo>
                    <a:pt x="152076" y="0"/>
                    <a:pt x="152482" y="800"/>
                    <a:pt x="153276" y="2311"/>
                  </a:cubicBezTo>
                  <a:cubicBezTo>
                    <a:pt x="153987" y="3867"/>
                    <a:pt x="155359" y="6102"/>
                    <a:pt x="156476" y="9220"/>
                  </a:cubicBezTo>
                  <a:cubicBezTo>
                    <a:pt x="158965" y="15366"/>
                    <a:pt x="161607" y="24936"/>
                    <a:pt x="161867" y="37299"/>
                  </a:cubicBezTo>
                  <a:cubicBezTo>
                    <a:pt x="162134" y="49606"/>
                    <a:pt x="159683" y="64649"/>
                    <a:pt x="152749" y="79781"/>
                  </a:cubicBezTo>
                  <a:cubicBezTo>
                    <a:pt x="149402" y="87356"/>
                    <a:pt x="144957" y="94970"/>
                    <a:pt x="139369" y="102133"/>
                  </a:cubicBezTo>
                  <a:cubicBezTo>
                    <a:pt x="133826" y="109340"/>
                    <a:pt x="127241" y="116249"/>
                    <a:pt x="119462" y="122161"/>
                  </a:cubicBezTo>
                  <a:cubicBezTo>
                    <a:pt x="111721" y="128098"/>
                    <a:pt x="103301" y="132911"/>
                    <a:pt x="94595" y="136366"/>
                  </a:cubicBezTo>
                  <a:cubicBezTo>
                    <a:pt x="85839" y="139750"/>
                    <a:pt x="76771" y="141636"/>
                    <a:pt x="68052" y="142144"/>
                  </a:cubicBezTo>
                  <a:cubicBezTo>
                    <a:pt x="59328" y="142773"/>
                    <a:pt x="50907" y="141357"/>
                    <a:pt x="43535" y="139293"/>
                  </a:cubicBezTo>
                  <a:cubicBezTo>
                    <a:pt x="39846" y="138087"/>
                    <a:pt x="36372" y="136899"/>
                    <a:pt x="33235" y="135210"/>
                  </a:cubicBezTo>
                  <a:cubicBezTo>
                    <a:pt x="30003" y="133788"/>
                    <a:pt x="27203" y="131895"/>
                    <a:pt x="24580" y="130136"/>
                  </a:cubicBezTo>
                  <a:cubicBezTo>
                    <a:pt x="14128" y="122866"/>
                    <a:pt x="8420" y="114668"/>
                    <a:pt x="4794" y="109194"/>
                  </a:cubicBezTo>
                  <a:cubicBezTo>
                    <a:pt x="1492" y="103409"/>
                    <a:pt x="0" y="100177"/>
                    <a:pt x="0" y="100177"/>
                  </a:cubicBezTo>
                  <a:cubicBezTo>
                    <a:pt x="0" y="100177"/>
                    <a:pt x="2882" y="102311"/>
                    <a:pt x="8026" y="106127"/>
                  </a:cubicBezTo>
                  <a:cubicBezTo>
                    <a:pt x="13347" y="109562"/>
                    <a:pt x="21056" y="114433"/>
                    <a:pt x="30988" y="117373"/>
                  </a:cubicBezTo>
                  <a:cubicBezTo>
                    <a:pt x="40862" y="120383"/>
                    <a:pt x="52685" y="121285"/>
                    <a:pt x="64985" y="118243"/>
                  </a:cubicBezTo>
                  <a:cubicBezTo>
                    <a:pt x="71132" y="116732"/>
                    <a:pt x="77400" y="114458"/>
                    <a:pt x="83635" y="111334"/>
                  </a:cubicBezTo>
                  <a:cubicBezTo>
                    <a:pt x="89833" y="108115"/>
                    <a:pt x="95999" y="104159"/>
                    <a:pt x="102000" y="99567"/>
                  </a:cubicBezTo>
                  <a:cubicBezTo>
                    <a:pt x="126015" y="80924"/>
                    <a:pt x="141827" y="55835"/>
                    <a:pt x="147707" y="35458"/>
                  </a:cubicBezTo>
                  <a:cubicBezTo>
                    <a:pt x="150787" y="25285"/>
                    <a:pt x="151904" y="16300"/>
                    <a:pt x="152088" y="9988"/>
                  </a:cubicBezTo>
                  <a:cubicBezTo>
                    <a:pt x="152311" y="6813"/>
                    <a:pt x="152038" y="4362"/>
                    <a:pt x="152088" y="2628"/>
                  </a:cubicBezTo>
                  <a:cubicBezTo>
                    <a:pt x="152088" y="914"/>
                    <a:pt x="152076" y="0"/>
                    <a:pt x="15207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6" name="Google Shape;896;p13"/>
            <p:cNvSpPr/>
            <p:nvPr/>
          </p:nvSpPr>
          <p:spPr>
            <a:xfrm>
              <a:off x="8919621" y="2072143"/>
              <a:ext cx="166263" cy="106394"/>
            </a:xfrm>
            <a:custGeom>
              <a:avLst/>
              <a:gdLst/>
              <a:ahLst/>
              <a:cxnLst/>
              <a:rect l="l" t="t" r="r" b="b"/>
              <a:pathLst>
                <a:path w="221684" h="141859" extrusionOk="0">
                  <a:moveTo>
                    <a:pt x="221684" y="65347"/>
                  </a:moveTo>
                  <a:cubicBezTo>
                    <a:pt x="221684" y="65347"/>
                    <a:pt x="218395" y="62458"/>
                    <a:pt x="212483" y="57270"/>
                  </a:cubicBezTo>
                  <a:cubicBezTo>
                    <a:pt x="206349" y="52438"/>
                    <a:pt x="197491" y="45599"/>
                    <a:pt x="185585" y="39801"/>
                  </a:cubicBezTo>
                  <a:cubicBezTo>
                    <a:pt x="173691" y="34086"/>
                    <a:pt x="158972" y="29184"/>
                    <a:pt x="142405" y="28301"/>
                  </a:cubicBezTo>
                  <a:cubicBezTo>
                    <a:pt x="125920" y="27095"/>
                    <a:pt x="107778" y="29775"/>
                    <a:pt x="89992" y="36290"/>
                  </a:cubicBezTo>
                  <a:cubicBezTo>
                    <a:pt x="72269" y="42970"/>
                    <a:pt x="56553" y="52724"/>
                    <a:pt x="44284" y="64115"/>
                  </a:cubicBezTo>
                  <a:cubicBezTo>
                    <a:pt x="31819" y="75374"/>
                    <a:pt x="22821" y="88131"/>
                    <a:pt x="16738" y="99872"/>
                  </a:cubicBezTo>
                  <a:cubicBezTo>
                    <a:pt x="10642" y="111639"/>
                    <a:pt x="7359" y="122339"/>
                    <a:pt x="5473" y="129882"/>
                  </a:cubicBezTo>
                  <a:cubicBezTo>
                    <a:pt x="4489" y="133667"/>
                    <a:pt x="4083" y="136677"/>
                    <a:pt x="3613" y="138722"/>
                  </a:cubicBezTo>
                  <a:cubicBezTo>
                    <a:pt x="3187" y="140773"/>
                    <a:pt x="2971" y="141859"/>
                    <a:pt x="2971" y="141859"/>
                  </a:cubicBezTo>
                  <a:cubicBezTo>
                    <a:pt x="2971" y="141859"/>
                    <a:pt x="2762" y="140779"/>
                    <a:pt x="2393" y="138722"/>
                  </a:cubicBezTo>
                  <a:cubicBezTo>
                    <a:pt x="2082" y="136658"/>
                    <a:pt x="1358" y="133591"/>
                    <a:pt x="1022" y="129584"/>
                  </a:cubicBezTo>
                  <a:cubicBezTo>
                    <a:pt x="260" y="121577"/>
                    <a:pt x="0" y="109645"/>
                    <a:pt x="3308" y="95040"/>
                  </a:cubicBezTo>
                  <a:cubicBezTo>
                    <a:pt x="6559" y="80556"/>
                    <a:pt x="13709" y="63385"/>
                    <a:pt x="26670" y="47707"/>
                  </a:cubicBezTo>
                  <a:cubicBezTo>
                    <a:pt x="39357" y="31889"/>
                    <a:pt x="57854" y="17856"/>
                    <a:pt x="80079" y="9512"/>
                  </a:cubicBezTo>
                  <a:cubicBezTo>
                    <a:pt x="102342" y="1314"/>
                    <a:pt x="125888" y="0"/>
                    <a:pt x="145891" y="4464"/>
                  </a:cubicBezTo>
                  <a:cubicBezTo>
                    <a:pt x="166071" y="8591"/>
                    <a:pt x="182232" y="18319"/>
                    <a:pt x="193528" y="27933"/>
                  </a:cubicBezTo>
                  <a:cubicBezTo>
                    <a:pt x="204908" y="37712"/>
                    <a:pt x="211588" y="47599"/>
                    <a:pt x="215874" y="54362"/>
                  </a:cubicBezTo>
                  <a:cubicBezTo>
                    <a:pt x="219837" y="61417"/>
                    <a:pt x="221684" y="65347"/>
                    <a:pt x="221684" y="6534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7" name="Google Shape;897;p13"/>
            <p:cNvSpPr/>
            <p:nvPr/>
          </p:nvSpPr>
          <p:spPr>
            <a:xfrm>
              <a:off x="9096654" y="2119801"/>
              <a:ext cx="137284" cy="140274"/>
            </a:xfrm>
            <a:custGeom>
              <a:avLst/>
              <a:gdLst/>
              <a:ahLst/>
              <a:cxnLst/>
              <a:rect l="l" t="t" r="r" b="b"/>
              <a:pathLst>
                <a:path w="183045" h="187032" extrusionOk="0">
                  <a:moveTo>
                    <a:pt x="166763" y="187032"/>
                  </a:moveTo>
                  <a:cubicBezTo>
                    <a:pt x="166763" y="187032"/>
                    <a:pt x="166916" y="185908"/>
                    <a:pt x="167208" y="183756"/>
                  </a:cubicBezTo>
                  <a:cubicBezTo>
                    <a:pt x="167443" y="181597"/>
                    <a:pt x="168186" y="178568"/>
                    <a:pt x="168325" y="174504"/>
                  </a:cubicBezTo>
                  <a:cubicBezTo>
                    <a:pt x="169170" y="166541"/>
                    <a:pt x="169106" y="154959"/>
                    <a:pt x="167119" y="141243"/>
                  </a:cubicBezTo>
                  <a:cubicBezTo>
                    <a:pt x="165239" y="127533"/>
                    <a:pt x="160832" y="111632"/>
                    <a:pt x="153771" y="95446"/>
                  </a:cubicBezTo>
                  <a:cubicBezTo>
                    <a:pt x="150044" y="87439"/>
                    <a:pt x="145872" y="79254"/>
                    <a:pt x="140576" y="71602"/>
                  </a:cubicBezTo>
                  <a:cubicBezTo>
                    <a:pt x="135261" y="63957"/>
                    <a:pt x="129260" y="56832"/>
                    <a:pt x="122110" y="50565"/>
                  </a:cubicBezTo>
                  <a:cubicBezTo>
                    <a:pt x="107505" y="37763"/>
                    <a:pt x="90582" y="28905"/>
                    <a:pt x="74422" y="24993"/>
                  </a:cubicBezTo>
                  <a:cubicBezTo>
                    <a:pt x="66306" y="22859"/>
                    <a:pt x="58496" y="22625"/>
                    <a:pt x="51130" y="22859"/>
                  </a:cubicBezTo>
                  <a:cubicBezTo>
                    <a:pt x="49314" y="23126"/>
                    <a:pt x="47542" y="23361"/>
                    <a:pt x="45789" y="23621"/>
                  </a:cubicBezTo>
                  <a:cubicBezTo>
                    <a:pt x="44913" y="23755"/>
                    <a:pt x="44011" y="23799"/>
                    <a:pt x="43173" y="24002"/>
                  </a:cubicBezTo>
                  <a:cubicBezTo>
                    <a:pt x="42335" y="24244"/>
                    <a:pt x="41509" y="24479"/>
                    <a:pt x="40697" y="24720"/>
                  </a:cubicBezTo>
                  <a:cubicBezTo>
                    <a:pt x="39033" y="25190"/>
                    <a:pt x="37388" y="25634"/>
                    <a:pt x="35801" y="26085"/>
                  </a:cubicBezTo>
                  <a:cubicBezTo>
                    <a:pt x="34277" y="26771"/>
                    <a:pt x="32797" y="27431"/>
                    <a:pt x="31343" y="28086"/>
                  </a:cubicBezTo>
                  <a:cubicBezTo>
                    <a:pt x="19570" y="33464"/>
                    <a:pt x="11944" y="42189"/>
                    <a:pt x="6965" y="48367"/>
                  </a:cubicBezTo>
                  <a:cubicBezTo>
                    <a:pt x="2495" y="55124"/>
                    <a:pt x="0" y="58870"/>
                    <a:pt x="0" y="58870"/>
                  </a:cubicBezTo>
                  <a:cubicBezTo>
                    <a:pt x="0" y="58870"/>
                    <a:pt x="260" y="57765"/>
                    <a:pt x="698" y="55657"/>
                  </a:cubicBezTo>
                  <a:cubicBezTo>
                    <a:pt x="1206" y="53555"/>
                    <a:pt x="1797" y="50361"/>
                    <a:pt x="2984" y="46323"/>
                  </a:cubicBezTo>
                  <a:cubicBezTo>
                    <a:pt x="5867" y="38607"/>
                    <a:pt x="10858" y="26511"/>
                    <a:pt x="23622" y="16090"/>
                  </a:cubicBezTo>
                  <a:cubicBezTo>
                    <a:pt x="25228" y="14827"/>
                    <a:pt x="26854" y="13500"/>
                    <a:pt x="28600" y="12242"/>
                  </a:cubicBezTo>
                  <a:cubicBezTo>
                    <a:pt x="30479" y="11188"/>
                    <a:pt x="32391" y="10115"/>
                    <a:pt x="34359" y="9023"/>
                  </a:cubicBezTo>
                  <a:cubicBezTo>
                    <a:pt x="35356" y="8483"/>
                    <a:pt x="36360" y="7943"/>
                    <a:pt x="37376" y="7385"/>
                  </a:cubicBezTo>
                  <a:cubicBezTo>
                    <a:pt x="38430" y="6896"/>
                    <a:pt x="39522" y="6546"/>
                    <a:pt x="40627" y="6134"/>
                  </a:cubicBezTo>
                  <a:cubicBezTo>
                    <a:pt x="42843" y="5333"/>
                    <a:pt x="45097" y="4521"/>
                    <a:pt x="47402" y="3695"/>
                  </a:cubicBezTo>
                  <a:cubicBezTo>
                    <a:pt x="56788" y="1371"/>
                    <a:pt x="67341" y="0"/>
                    <a:pt x="78130" y="1181"/>
                  </a:cubicBezTo>
                  <a:cubicBezTo>
                    <a:pt x="99726" y="3244"/>
                    <a:pt x="122326" y="12807"/>
                    <a:pt x="140931" y="29114"/>
                  </a:cubicBezTo>
                  <a:cubicBezTo>
                    <a:pt x="150399" y="37395"/>
                    <a:pt x="157968" y="47243"/>
                    <a:pt x="163766" y="57162"/>
                  </a:cubicBezTo>
                  <a:cubicBezTo>
                    <a:pt x="169576" y="67132"/>
                    <a:pt x="173475" y="77444"/>
                    <a:pt x="176453" y="87325"/>
                  </a:cubicBezTo>
                  <a:cubicBezTo>
                    <a:pt x="181990" y="107257"/>
                    <a:pt x="183045" y="125818"/>
                    <a:pt x="181400" y="141001"/>
                  </a:cubicBezTo>
                  <a:cubicBezTo>
                    <a:pt x="179806" y="156209"/>
                    <a:pt x="176149" y="168001"/>
                    <a:pt x="172643" y="175609"/>
                  </a:cubicBezTo>
                  <a:cubicBezTo>
                    <a:pt x="171170" y="179489"/>
                    <a:pt x="169341" y="182251"/>
                    <a:pt x="168370" y="184162"/>
                  </a:cubicBezTo>
                  <a:cubicBezTo>
                    <a:pt x="167322" y="186048"/>
                    <a:pt x="166763" y="187032"/>
                    <a:pt x="166763" y="187032"/>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898" name="Google Shape;898;p13"/>
            <p:cNvSpPr/>
            <p:nvPr/>
          </p:nvSpPr>
          <p:spPr>
            <a:xfrm>
              <a:off x="9000724" y="2304254"/>
              <a:ext cx="131863" cy="108170"/>
            </a:xfrm>
            <a:custGeom>
              <a:avLst/>
              <a:gdLst/>
              <a:ahLst/>
              <a:cxnLst/>
              <a:rect l="l" t="t" r="r" b="b"/>
              <a:pathLst>
                <a:path w="175818" h="144227" extrusionOk="0">
                  <a:moveTo>
                    <a:pt x="171056" y="0"/>
                  </a:moveTo>
                  <a:cubicBezTo>
                    <a:pt x="171056" y="0"/>
                    <a:pt x="171316" y="876"/>
                    <a:pt x="171818" y="2539"/>
                  </a:cubicBezTo>
                  <a:cubicBezTo>
                    <a:pt x="172243" y="4197"/>
                    <a:pt x="173189" y="6705"/>
                    <a:pt x="173666" y="10001"/>
                  </a:cubicBezTo>
                  <a:cubicBezTo>
                    <a:pt x="175056" y="16579"/>
                    <a:pt x="175818" y="26504"/>
                    <a:pt x="174237" y="38773"/>
                  </a:cubicBezTo>
                  <a:cubicBezTo>
                    <a:pt x="172732" y="51028"/>
                    <a:pt x="168294" y="65366"/>
                    <a:pt x="160458" y="79908"/>
                  </a:cubicBezTo>
                  <a:cubicBezTo>
                    <a:pt x="152507" y="94354"/>
                    <a:pt x="140938" y="108877"/>
                    <a:pt x="125609" y="120726"/>
                  </a:cubicBezTo>
                  <a:cubicBezTo>
                    <a:pt x="117900" y="126574"/>
                    <a:pt x="109683" y="131445"/>
                    <a:pt x="101263" y="135216"/>
                  </a:cubicBezTo>
                  <a:cubicBezTo>
                    <a:pt x="92824" y="138950"/>
                    <a:pt x="84086" y="141401"/>
                    <a:pt x="75666" y="142811"/>
                  </a:cubicBezTo>
                  <a:cubicBezTo>
                    <a:pt x="67202" y="144227"/>
                    <a:pt x="58947" y="144125"/>
                    <a:pt x="51422" y="143414"/>
                  </a:cubicBezTo>
                  <a:cubicBezTo>
                    <a:pt x="43853" y="142303"/>
                    <a:pt x="36988" y="140703"/>
                    <a:pt x="31146" y="138163"/>
                  </a:cubicBezTo>
                  <a:cubicBezTo>
                    <a:pt x="19392" y="133324"/>
                    <a:pt x="11633" y="126866"/>
                    <a:pt x="6858" y="122224"/>
                  </a:cubicBezTo>
                  <a:cubicBezTo>
                    <a:pt x="4432" y="119894"/>
                    <a:pt x="2844" y="117798"/>
                    <a:pt x="1689" y="116516"/>
                  </a:cubicBezTo>
                  <a:cubicBezTo>
                    <a:pt x="571" y="115195"/>
                    <a:pt x="0" y="114484"/>
                    <a:pt x="0" y="114484"/>
                  </a:cubicBezTo>
                  <a:cubicBezTo>
                    <a:pt x="0" y="114484"/>
                    <a:pt x="838" y="114846"/>
                    <a:pt x="2432" y="115544"/>
                  </a:cubicBezTo>
                  <a:cubicBezTo>
                    <a:pt x="4044" y="116198"/>
                    <a:pt x="6280" y="117354"/>
                    <a:pt x="9277" y="118484"/>
                  </a:cubicBezTo>
                  <a:cubicBezTo>
                    <a:pt x="15271" y="120757"/>
                    <a:pt x="24034" y="123482"/>
                    <a:pt x="34607" y="124307"/>
                  </a:cubicBezTo>
                  <a:cubicBezTo>
                    <a:pt x="39858" y="124872"/>
                    <a:pt x="45618" y="124479"/>
                    <a:pt x="51562" y="123901"/>
                  </a:cubicBezTo>
                  <a:cubicBezTo>
                    <a:pt x="57524" y="122916"/>
                    <a:pt x="63741" y="121665"/>
                    <a:pt x="70059" y="119392"/>
                  </a:cubicBezTo>
                  <a:cubicBezTo>
                    <a:pt x="76358" y="117094"/>
                    <a:pt x="82804" y="114300"/>
                    <a:pt x="89198" y="110705"/>
                  </a:cubicBezTo>
                  <a:cubicBezTo>
                    <a:pt x="95573" y="107048"/>
                    <a:pt x="101942" y="102831"/>
                    <a:pt x="108229" y="98075"/>
                  </a:cubicBezTo>
                  <a:cubicBezTo>
                    <a:pt x="133299" y="78803"/>
                    <a:pt x="151301" y="54648"/>
                    <a:pt x="160521" y="34861"/>
                  </a:cubicBezTo>
                  <a:cubicBezTo>
                    <a:pt x="165125" y="24974"/>
                    <a:pt x="167925" y="16205"/>
                    <a:pt x="169195" y="9944"/>
                  </a:cubicBezTo>
                  <a:cubicBezTo>
                    <a:pt x="170072" y="6807"/>
                    <a:pt x="170230" y="4317"/>
                    <a:pt x="170618" y="2616"/>
                  </a:cubicBezTo>
                  <a:cubicBezTo>
                    <a:pt x="170910" y="908"/>
                    <a:pt x="171056" y="0"/>
                    <a:pt x="171056" y="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
  <p:cSld name="CUSTOM_2">
    <p:spTree>
      <p:nvGrpSpPr>
        <p:cNvPr id="1" name="Shape 1197"/>
        <p:cNvGrpSpPr/>
        <p:nvPr/>
      </p:nvGrpSpPr>
      <p:grpSpPr>
        <a:xfrm>
          <a:off x="0" y="0"/>
          <a:ext cx="0" cy="0"/>
          <a:chOff x="0" y="0"/>
          <a:chExt cx="0" cy="0"/>
        </a:xfrm>
      </p:grpSpPr>
      <p:sp>
        <p:nvSpPr>
          <p:cNvPr id="1198" name="Google Shape;1198;p22"/>
          <p:cNvSpPr txBox="1">
            <a:spLocks noGrp="1"/>
          </p:cNvSpPr>
          <p:nvPr>
            <p:ph type="body" idx="1"/>
          </p:nvPr>
        </p:nvSpPr>
        <p:spPr>
          <a:xfrm>
            <a:off x="1695913" y="3609813"/>
            <a:ext cx="2361000" cy="84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1"/>
                </a:solidFill>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99" name="Google Shape;1199;p22"/>
          <p:cNvSpPr txBox="1">
            <a:spLocks noGrp="1"/>
          </p:cNvSpPr>
          <p:nvPr>
            <p:ph type="body" idx="2"/>
          </p:nvPr>
        </p:nvSpPr>
        <p:spPr>
          <a:xfrm>
            <a:off x="5629413" y="3609813"/>
            <a:ext cx="2361000" cy="84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1"/>
                </a:solidFill>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00" name="Google Shape;1200;p22"/>
          <p:cNvSpPr txBox="1">
            <a:spLocks noGrp="1"/>
          </p:cNvSpPr>
          <p:nvPr>
            <p:ph type="title"/>
          </p:nvPr>
        </p:nvSpPr>
        <p:spPr>
          <a:xfrm>
            <a:off x="714475" y="759150"/>
            <a:ext cx="7715100" cy="30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201" name="Google Shape;1201;p22"/>
          <p:cNvSpPr txBox="1">
            <a:spLocks noGrp="1"/>
          </p:cNvSpPr>
          <p:nvPr>
            <p:ph type="title" idx="3"/>
          </p:nvPr>
        </p:nvSpPr>
        <p:spPr>
          <a:xfrm>
            <a:off x="1695888" y="3261513"/>
            <a:ext cx="23610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202" name="Google Shape;1202;p22"/>
          <p:cNvSpPr txBox="1">
            <a:spLocks noGrp="1"/>
          </p:cNvSpPr>
          <p:nvPr>
            <p:ph type="title" idx="4"/>
          </p:nvPr>
        </p:nvSpPr>
        <p:spPr>
          <a:xfrm>
            <a:off x="5629488" y="3261513"/>
            <a:ext cx="23610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203" name="Google Shape;1203;p22"/>
          <p:cNvSpPr txBox="1">
            <a:spLocks noGrp="1"/>
          </p:cNvSpPr>
          <p:nvPr>
            <p:ph type="body" idx="5"/>
          </p:nvPr>
        </p:nvSpPr>
        <p:spPr>
          <a:xfrm>
            <a:off x="1695913" y="1951600"/>
            <a:ext cx="2361000" cy="84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1"/>
                </a:solidFill>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04" name="Google Shape;1204;p22"/>
          <p:cNvSpPr txBox="1">
            <a:spLocks noGrp="1"/>
          </p:cNvSpPr>
          <p:nvPr>
            <p:ph type="body" idx="6"/>
          </p:nvPr>
        </p:nvSpPr>
        <p:spPr>
          <a:xfrm>
            <a:off x="5629413" y="1951600"/>
            <a:ext cx="2361000" cy="84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dk1"/>
                </a:solidFill>
              </a:defRPr>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05" name="Google Shape;1205;p22"/>
          <p:cNvSpPr txBox="1">
            <a:spLocks noGrp="1"/>
          </p:cNvSpPr>
          <p:nvPr>
            <p:ph type="title" idx="7"/>
          </p:nvPr>
        </p:nvSpPr>
        <p:spPr>
          <a:xfrm>
            <a:off x="1695888" y="1603300"/>
            <a:ext cx="23610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206" name="Google Shape;1206;p22"/>
          <p:cNvSpPr txBox="1">
            <a:spLocks noGrp="1"/>
          </p:cNvSpPr>
          <p:nvPr>
            <p:ph type="title" idx="8"/>
          </p:nvPr>
        </p:nvSpPr>
        <p:spPr>
          <a:xfrm>
            <a:off x="5629488" y="1603300"/>
            <a:ext cx="23610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grpSp>
        <p:nvGrpSpPr>
          <p:cNvPr id="1207" name="Google Shape;1207;p22"/>
          <p:cNvGrpSpPr/>
          <p:nvPr/>
        </p:nvGrpSpPr>
        <p:grpSpPr>
          <a:xfrm rot="10617982" flipH="1">
            <a:off x="-1070747" y="3697271"/>
            <a:ext cx="2593679" cy="2278082"/>
            <a:chOff x="-889300" y="-1518635"/>
            <a:chExt cx="3519560" cy="3091302"/>
          </a:xfrm>
        </p:grpSpPr>
        <p:sp>
          <p:nvSpPr>
            <p:cNvPr id="1208" name="Google Shape;1208;p22"/>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2"/>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0" name="Google Shape;1210;p22"/>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1" name="Google Shape;1211;p22"/>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2" name="Google Shape;1212;p22"/>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3" name="Google Shape;1213;p22"/>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4" name="Google Shape;1214;p22"/>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215" name="Google Shape;1215;p22"/>
          <p:cNvGrpSpPr/>
          <p:nvPr/>
        </p:nvGrpSpPr>
        <p:grpSpPr>
          <a:xfrm rot="-1263788" flipH="1">
            <a:off x="7166247" y="-1212481"/>
            <a:ext cx="3276729" cy="3354006"/>
            <a:chOff x="-889300" y="-1518635"/>
            <a:chExt cx="3519560" cy="3091302"/>
          </a:xfrm>
        </p:grpSpPr>
        <p:sp>
          <p:nvSpPr>
            <p:cNvPr id="1216" name="Google Shape;1216;p22"/>
            <p:cNvSpPr txBox="1"/>
            <p:nvPr/>
          </p:nvSpPr>
          <p:spPr>
            <a:xfrm>
              <a:off x="993725" y="-325225"/>
              <a:ext cx="572700" cy="442500"/>
            </a:xfrm>
            <a:prstGeom prst="rect">
              <a:avLst/>
            </a:prstGeom>
            <a:solidFill>
              <a:srgbClr val="0A0B0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7" name="Google Shape;1217;p22"/>
            <p:cNvSpPr/>
            <p:nvPr/>
          </p:nvSpPr>
          <p:spPr>
            <a:xfrm>
              <a:off x="173935" y="309951"/>
              <a:ext cx="9096" cy="11506"/>
            </a:xfrm>
            <a:custGeom>
              <a:avLst/>
              <a:gdLst/>
              <a:ahLst/>
              <a:cxnLst/>
              <a:rect l="l" t="t" r="r" b="b"/>
              <a:pathLst>
                <a:path w="12128" h="15341" extrusionOk="0">
                  <a:moveTo>
                    <a:pt x="0" y="15341"/>
                  </a:moveTo>
                  <a:cubicBezTo>
                    <a:pt x="4178" y="12954"/>
                    <a:pt x="8286" y="10585"/>
                    <a:pt x="12128" y="8089"/>
                  </a:cubicBezTo>
                  <a:cubicBezTo>
                    <a:pt x="11017" y="5378"/>
                    <a:pt x="10071" y="2698"/>
                    <a:pt x="9017" y="0"/>
                  </a:cubicBezTo>
                  <a:cubicBezTo>
                    <a:pt x="8134" y="1663"/>
                    <a:pt x="7277" y="3378"/>
                    <a:pt x="6362" y="4997"/>
                  </a:cubicBezTo>
                  <a:cubicBezTo>
                    <a:pt x="4305" y="8636"/>
                    <a:pt x="2120" y="11899"/>
                    <a:pt x="0" y="153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8" name="Google Shape;1218;p22"/>
            <p:cNvSpPr/>
            <p:nvPr/>
          </p:nvSpPr>
          <p:spPr>
            <a:xfrm>
              <a:off x="-721591" y="37336"/>
              <a:ext cx="881700" cy="466081"/>
            </a:xfrm>
            <a:custGeom>
              <a:avLst/>
              <a:gdLst/>
              <a:ahLst/>
              <a:cxnLst/>
              <a:rect l="l" t="t" r="r" b="b"/>
              <a:pathLst>
                <a:path w="1175600" h="621442" extrusionOk="0">
                  <a:moveTo>
                    <a:pt x="125056" y="621442"/>
                  </a:moveTo>
                  <a:cubicBezTo>
                    <a:pt x="128015" y="604596"/>
                    <a:pt x="133476" y="586638"/>
                    <a:pt x="143960" y="569937"/>
                  </a:cubicBezTo>
                  <a:cubicBezTo>
                    <a:pt x="154539" y="552691"/>
                    <a:pt x="169735" y="536689"/>
                    <a:pt x="188855" y="525297"/>
                  </a:cubicBezTo>
                  <a:cubicBezTo>
                    <a:pt x="207918" y="513861"/>
                    <a:pt x="229742" y="507834"/>
                    <a:pt x="250812" y="507606"/>
                  </a:cubicBezTo>
                  <a:cubicBezTo>
                    <a:pt x="271919" y="507276"/>
                    <a:pt x="292055" y="512756"/>
                    <a:pt x="308571" y="521646"/>
                  </a:cubicBezTo>
                  <a:cubicBezTo>
                    <a:pt x="325024" y="530663"/>
                    <a:pt x="338562" y="542213"/>
                    <a:pt x="347872" y="554901"/>
                  </a:cubicBezTo>
                  <a:cubicBezTo>
                    <a:pt x="352952" y="560901"/>
                    <a:pt x="356393" y="567626"/>
                    <a:pt x="360203" y="573557"/>
                  </a:cubicBezTo>
                  <a:cubicBezTo>
                    <a:pt x="362705" y="578980"/>
                    <a:pt x="365163" y="584047"/>
                    <a:pt x="367188" y="589070"/>
                  </a:cubicBezTo>
                  <a:cubicBezTo>
                    <a:pt x="375030" y="569321"/>
                    <a:pt x="389102" y="545141"/>
                    <a:pt x="412991" y="522319"/>
                  </a:cubicBezTo>
                  <a:cubicBezTo>
                    <a:pt x="427697" y="507511"/>
                    <a:pt x="446468" y="494277"/>
                    <a:pt x="467937" y="482111"/>
                  </a:cubicBezTo>
                  <a:cubicBezTo>
                    <a:pt x="489769" y="470833"/>
                    <a:pt x="514489" y="460927"/>
                    <a:pt x="541921" y="454971"/>
                  </a:cubicBezTo>
                  <a:cubicBezTo>
                    <a:pt x="569340" y="449376"/>
                    <a:pt x="599300" y="447128"/>
                    <a:pt x="630497" y="450938"/>
                  </a:cubicBezTo>
                  <a:cubicBezTo>
                    <a:pt x="630643" y="450957"/>
                    <a:pt x="630783" y="451002"/>
                    <a:pt x="630935" y="451015"/>
                  </a:cubicBezTo>
                  <a:cubicBezTo>
                    <a:pt x="633812" y="449579"/>
                    <a:pt x="637540" y="447738"/>
                    <a:pt x="642480" y="445274"/>
                  </a:cubicBezTo>
                  <a:cubicBezTo>
                    <a:pt x="653910" y="439242"/>
                    <a:pt x="671474" y="431863"/>
                    <a:pt x="694791" y="423684"/>
                  </a:cubicBezTo>
                  <a:cubicBezTo>
                    <a:pt x="698303" y="422516"/>
                    <a:pt x="702233" y="421373"/>
                    <a:pt x="706012" y="420217"/>
                  </a:cubicBezTo>
                  <a:cubicBezTo>
                    <a:pt x="719670" y="416032"/>
                    <a:pt x="735031" y="412045"/>
                    <a:pt x="752195" y="408692"/>
                  </a:cubicBezTo>
                  <a:cubicBezTo>
                    <a:pt x="762019" y="406774"/>
                    <a:pt x="772210" y="405009"/>
                    <a:pt x="783164" y="403650"/>
                  </a:cubicBezTo>
                  <a:cubicBezTo>
                    <a:pt x="798029" y="401954"/>
                    <a:pt x="813981" y="400919"/>
                    <a:pt x="830770" y="400716"/>
                  </a:cubicBezTo>
                  <a:cubicBezTo>
                    <a:pt x="853890" y="400443"/>
                    <a:pt x="878649" y="401808"/>
                    <a:pt x="904747" y="405682"/>
                  </a:cubicBezTo>
                  <a:cubicBezTo>
                    <a:pt x="938110" y="410413"/>
                    <a:pt x="973797" y="419709"/>
                    <a:pt x="1009935" y="433851"/>
                  </a:cubicBezTo>
                  <a:cubicBezTo>
                    <a:pt x="1012894" y="435019"/>
                    <a:pt x="1015847" y="436111"/>
                    <a:pt x="1018813" y="437343"/>
                  </a:cubicBezTo>
                  <a:cubicBezTo>
                    <a:pt x="1038898" y="445649"/>
                    <a:pt x="1059059" y="455606"/>
                    <a:pt x="1079023" y="467131"/>
                  </a:cubicBezTo>
                  <a:cubicBezTo>
                    <a:pt x="1081455" y="468522"/>
                    <a:pt x="1083900" y="469792"/>
                    <a:pt x="1086326" y="471246"/>
                  </a:cubicBezTo>
                  <a:cubicBezTo>
                    <a:pt x="1087647" y="469836"/>
                    <a:pt x="1088872" y="468515"/>
                    <a:pt x="1090282" y="467036"/>
                  </a:cubicBezTo>
                  <a:cubicBezTo>
                    <a:pt x="1091825" y="465334"/>
                    <a:pt x="1093476" y="463391"/>
                    <a:pt x="1095082" y="461556"/>
                  </a:cubicBezTo>
                  <a:cubicBezTo>
                    <a:pt x="1106678" y="448297"/>
                    <a:pt x="1119784" y="431514"/>
                    <a:pt x="1132179" y="411130"/>
                  </a:cubicBezTo>
                  <a:cubicBezTo>
                    <a:pt x="1132713" y="410267"/>
                    <a:pt x="1133240" y="409422"/>
                    <a:pt x="1133767" y="408546"/>
                  </a:cubicBezTo>
                  <a:cubicBezTo>
                    <a:pt x="1143869" y="391598"/>
                    <a:pt x="1153375" y="372363"/>
                    <a:pt x="1160875" y="350564"/>
                  </a:cubicBezTo>
                  <a:cubicBezTo>
                    <a:pt x="1169968" y="324116"/>
                    <a:pt x="1175600" y="294170"/>
                    <a:pt x="1175226" y="262648"/>
                  </a:cubicBezTo>
                  <a:cubicBezTo>
                    <a:pt x="1174819" y="231114"/>
                    <a:pt x="1167606" y="198170"/>
                    <a:pt x="1153502" y="166884"/>
                  </a:cubicBezTo>
                  <a:cubicBezTo>
                    <a:pt x="1140891" y="138696"/>
                    <a:pt x="1121822" y="112598"/>
                    <a:pt x="1097781" y="89909"/>
                  </a:cubicBezTo>
                  <a:cubicBezTo>
                    <a:pt x="1068038" y="61842"/>
                    <a:pt x="1030655" y="39014"/>
                    <a:pt x="988206" y="24098"/>
                  </a:cubicBezTo>
                  <a:cubicBezTo>
                    <a:pt x="987329" y="23825"/>
                    <a:pt x="986453" y="23514"/>
                    <a:pt x="985577" y="23234"/>
                  </a:cubicBezTo>
                  <a:cubicBezTo>
                    <a:pt x="976763" y="20370"/>
                    <a:pt x="968114" y="17214"/>
                    <a:pt x="959065" y="15176"/>
                  </a:cubicBezTo>
                  <a:lnTo>
                    <a:pt x="944384" y="11309"/>
                  </a:lnTo>
                  <a:lnTo>
                    <a:pt x="929481" y="8401"/>
                  </a:lnTo>
                  <a:cubicBezTo>
                    <a:pt x="909669" y="4368"/>
                    <a:pt x="889374" y="2184"/>
                    <a:pt x="870858" y="1435"/>
                  </a:cubicBezTo>
                  <a:cubicBezTo>
                    <a:pt x="833037" y="0"/>
                    <a:pt x="795978" y="5784"/>
                    <a:pt x="761358" y="16262"/>
                  </a:cubicBezTo>
                  <a:cubicBezTo>
                    <a:pt x="726732" y="26676"/>
                    <a:pt x="694429" y="41522"/>
                    <a:pt x="665676" y="58686"/>
                  </a:cubicBezTo>
                  <a:cubicBezTo>
                    <a:pt x="636727" y="75577"/>
                    <a:pt x="610685" y="93954"/>
                    <a:pt x="588168" y="112566"/>
                  </a:cubicBezTo>
                  <a:cubicBezTo>
                    <a:pt x="580745" y="118579"/>
                    <a:pt x="573779" y="124542"/>
                    <a:pt x="567010" y="130454"/>
                  </a:cubicBezTo>
                  <a:cubicBezTo>
                    <a:pt x="551249" y="144227"/>
                    <a:pt x="537248" y="157575"/>
                    <a:pt x="524935" y="170078"/>
                  </a:cubicBezTo>
                  <a:cubicBezTo>
                    <a:pt x="516362" y="178790"/>
                    <a:pt x="508622" y="187039"/>
                    <a:pt x="501662" y="194716"/>
                  </a:cubicBezTo>
                  <a:cubicBezTo>
                    <a:pt x="496620" y="200278"/>
                    <a:pt x="491858" y="205632"/>
                    <a:pt x="487641" y="210515"/>
                  </a:cubicBezTo>
                  <a:cubicBezTo>
                    <a:pt x="476408" y="223088"/>
                    <a:pt x="468401" y="233483"/>
                    <a:pt x="462807" y="240442"/>
                  </a:cubicBezTo>
                  <a:cubicBezTo>
                    <a:pt x="457174" y="247421"/>
                    <a:pt x="454209" y="251078"/>
                    <a:pt x="454209" y="251078"/>
                  </a:cubicBezTo>
                  <a:cubicBezTo>
                    <a:pt x="454209" y="251078"/>
                    <a:pt x="456056" y="246748"/>
                    <a:pt x="459613" y="238525"/>
                  </a:cubicBezTo>
                  <a:cubicBezTo>
                    <a:pt x="463194" y="230308"/>
                    <a:pt x="468369" y="218065"/>
                    <a:pt x="476389" y="202946"/>
                  </a:cubicBezTo>
                  <a:cubicBezTo>
                    <a:pt x="480764" y="194437"/>
                    <a:pt x="485965" y="184810"/>
                    <a:pt x="491953" y="174453"/>
                  </a:cubicBezTo>
                  <a:cubicBezTo>
                    <a:pt x="497878" y="164191"/>
                    <a:pt x="504723" y="153123"/>
                    <a:pt x="512508" y="141433"/>
                  </a:cubicBezTo>
                  <a:cubicBezTo>
                    <a:pt x="523443" y="125012"/>
                    <a:pt x="536371" y="107410"/>
                    <a:pt x="551599" y="89077"/>
                  </a:cubicBezTo>
                  <a:cubicBezTo>
                    <a:pt x="553700" y="86563"/>
                    <a:pt x="555663" y="84074"/>
                    <a:pt x="557847" y="81527"/>
                  </a:cubicBezTo>
                  <a:cubicBezTo>
                    <a:pt x="560203" y="78746"/>
                    <a:pt x="562819" y="75939"/>
                    <a:pt x="565296" y="73145"/>
                  </a:cubicBezTo>
                  <a:lnTo>
                    <a:pt x="549662" y="82956"/>
                  </a:lnTo>
                  <a:lnTo>
                    <a:pt x="501643" y="113099"/>
                  </a:lnTo>
                  <a:lnTo>
                    <a:pt x="474306" y="130270"/>
                  </a:lnTo>
                  <a:lnTo>
                    <a:pt x="0" y="428040"/>
                  </a:lnTo>
                  <a:cubicBezTo>
                    <a:pt x="16211" y="444684"/>
                    <a:pt x="30791" y="461772"/>
                    <a:pt x="43472" y="478993"/>
                  </a:cubicBezTo>
                  <a:cubicBezTo>
                    <a:pt x="67849" y="510578"/>
                    <a:pt x="86099" y="542524"/>
                    <a:pt x="101790" y="571792"/>
                  </a:cubicBezTo>
                  <a:cubicBezTo>
                    <a:pt x="110661" y="589203"/>
                    <a:pt x="118281" y="605726"/>
                    <a:pt x="125056" y="62144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19" name="Google Shape;1219;p22"/>
            <p:cNvSpPr/>
            <p:nvPr/>
          </p:nvSpPr>
          <p:spPr>
            <a:xfrm>
              <a:off x="-889300" y="360283"/>
              <a:ext cx="1104476" cy="1161488"/>
            </a:xfrm>
            <a:custGeom>
              <a:avLst/>
              <a:gdLst/>
              <a:ahLst/>
              <a:cxnLst/>
              <a:rect l="l" t="t" r="r" b="b"/>
              <a:pathLst>
                <a:path w="1472634" h="1548650" extrusionOk="0">
                  <a:moveTo>
                    <a:pt x="1079182" y="1548650"/>
                  </a:moveTo>
                  <a:cubicBezTo>
                    <a:pt x="1152283" y="1459814"/>
                    <a:pt x="1198498" y="1362976"/>
                    <a:pt x="1220723" y="1276730"/>
                  </a:cubicBezTo>
                  <a:cubicBezTo>
                    <a:pt x="1245012" y="1185208"/>
                    <a:pt x="1242968" y="1106265"/>
                    <a:pt x="1236040" y="1052950"/>
                  </a:cubicBezTo>
                  <a:cubicBezTo>
                    <a:pt x="1234827" y="1039444"/>
                    <a:pt x="1232033" y="1027760"/>
                    <a:pt x="1230293" y="1017435"/>
                  </a:cubicBezTo>
                  <a:cubicBezTo>
                    <a:pt x="1228648" y="1007078"/>
                    <a:pt x="1226394" y="998512"/>
                    <a:pt x="1224578" y="991571"/>
                  </a:cubicBezTo>
                  <a:cubicBezTo>
                    <a:pt x="1221105" y="977601"/>
                    <a:pt x="1219263" y="970254"/>
                    <a:pt x="1219263" y="970254"/>
                  </a:cubicBezTo>
                  <a:cubicBezTo>
                    <a:pt x="1219263" y="970254"/>
                    <a:pt x="1222317" y="977195"/>
                    <a:pt x="1228121" y="990390"/>
                  </a:cubicBezTo>
                  <a:cubicBezTo>
                    <a:pt x="1229893" y="994378"/>
                    <a:pt x="1231919" y="999153"/>
                    <a:pt x="1233970" y="1004347"/>
                  </a:cubicBezTo>
                  <a:cubicBezTo>
                    <a:pt x="1230109" y="988320"/>
                    <a:pt x="1226254" y="974801"/>
                    <a:pt x="1222952" y="964171"/>
                  </a:cubicBezTo>
                  <a:cubicBezTo>
                    <a:pt x="1189221" y="984573"/>
                    <a:pt x="1156354" y="1001712"/>
                    <a:pt x="1125778" y="1017244"/>
                  </a:cubicBezTo>
                  <a:cubicBezTo>
                    <a:pt x="1046651" y="1056024"/>
                    <a:pt x="980338" y="1080789"/>
                    <a:pt x="934497" y="1097540"/>
                  </a:cubicBezTo>
                  <a:cubicBezTo>
                    <a:pt x="888625" y="1114202"/>
                    <a:pt x="862933" y="1122445"/>
                    <a:pt x="862933" y="1122445"/>
                  </a:cubicBezTo>
                  <a:cubicBezTo>
                    <a:pt x="862933" y="1122445"/>
                    <a:pt x="886428" y="1109186"/>
                    <a:pt x="928808" y="1085240"/>
                  </a:cubicBezTo>
                  <a:cubicBezTo>
                    <a:pt x="971073" y="1061211"/>
                    <a:pt x="1032421" y="1026699"/>
                    <a:pt x="1104296" y="979563"/>
                  </a:cubicBezTo>
                  <a:cubicBezTo>
                    <a:pt x="1139831" y="955497"/>
                    <a:pt x="1178693" y="929233"/>
                    <a:pt x="1217320" y="897813"/>
                  </a:cubicBezTo>
                  <a:cubicBezTo>
                    <a:pt x="1256576" y="867187"/>
                    <a:pt x="1295495" y="831348"/>
                    <a:pt x="1332045" y="790848"/>
                  </a:cubicBezTo>
                  <a:cubicBezTo>
                    <a:pt x="1405896" y="710793"/>
                    <a:pt x="1462862" y="603516"/>
                    <a:pt x="1469453" y="483120"/>
                  </a:cubicBezTo>
                  <a:cubicBezTo>
                    <a:pt x="1472634" y="423354"/>
                    <a:pt x="1462398" y="364705"/>
                    <a:pt x="1442427" y="311448"/>
                  </a:cubicBezTo>
                  <a:cubicBezTo>
                    <a:pt x="1422330" y="258197"/>
                    <a:pt x="1392840" y="210191"/>
                    <a:pt x="1357890" y="170008"/>
                  </a:cubicBezTo>
                  <a:cubicBezTo>
                    <a:pt x="1314742" y="119786"/>
                    <a:pt x="1264221" y="81680"/>
                    <a:pt x="1213078" y="54762"/>
                  </a:cubicBezTo>
                  <a:cubicBezTo>
                    <a:pt x="1181576" y="38182"/>
                    <a:pt x="1149838" y="25825"/>
                    <a:pt x="1119441" y="17538"/>
                  </a:cubicBezTo>
                  <a:cubicBezTo>
                    <a:pt x="1079449" y="6356"/>
                    <a:pt x="1041615" y="1606"/>
                    <a:pt x="1008094" y="469"/>
                  </a:cubicBezTo>
                  <a:cubicBezTo>
                    <a:pt x="988307" y="0"/>
                    <a:pt x="970260" y="895"/>
                    <a:pt x="953744" y="2400"/>
                  </a:cubicBezTo>
                  <a:cubicBezTo>
                    <a:pt x="942257" y="3448"/>
                    <a:pt x="931392" y="4743"/>
                    <a:pt x="921664" y="6248"/>
                  </a:cubicBezTo>
                  <a:cubicBezTo>
                    <a:pt x="898036" y="10306"/>
                    <a:pt x="879595" y="14382"/>
                    <a:pt x="867397" y="18154"/>
                  </a:cubicBezTo>
                  <a:cubicBezTo>
                    <a:pt x="863365" y="19278"/>
                    <a:pt x="860196" y="20154"/>
                    <a:pt x="857440" y="20929"/>
                  </a:cubicBezTo>
                  <a:cubicBezTo>
                    <a:pt x="887761" y="25025"/>
                    <a:pt x="918343" y="35674"/>
                    <a:pt x="945775" y="52279"/>
                  </a:cubicBezTo>
                  <a:cubicBezTo>
                    <a:pt x="960685" y="60096"/>
                    <a:pt x="973162" y="71183"/>
                    <a:pt x="985805" y="81445"/>
                  </a:cubicBezTo>
                  <a:cubicBezTo>
                    <a:pt x="991838" y="86956"/>
                    <a:pt x="997115" y="93173"/>
                    <a:pt x="1002652" y="98990"/>
                  </a:cubicBezTo>
                  <a:lnTo>
                    <a:pt x="1010704" y="107848"/>
                  </a:lnTo>
                  <a:lnTo>
                    <a:pt x="1017574" y="117570"/>
                  </a:lnTo>
                  <a:cubicBezTo>
                    <a:pt x="1036853" y="142678"/>
                    <a:pt x="1048086" y="171723"/>
                    <a:pt x="1055281" y="199440"/>
                  </a:cubicBezTo>
                  <a:cubicBezTo>
                    <a:pt x="1068057" y="256038"/>
                    <a:pt x="1056754" y="309962"/>
                    <a:pt x="1034732" y="345935"/>
                  </a:cubicBezTo>
                  <a:cubicBezTo>
                    <a:pt x="1013161" y="382917"/>
                    <a:pt x="983995" y="401173"/>
                    <a:pt x="965936" y="413378"/>
                  </a:cubicBezTo>
                  <a:cubicBezTo>
                    <a:pt x="945718" y="423233"/>
                    <a:pt x="934878" y="428053"/>
                    <a:pt x="934878" y="428053"/>
                  </a:cubicBezTo>
                  <a:cubicBezTo>
                    <a:pt x="934878" y="428053"/>
                    <a:pt x="943914" y="420096"/>
                    <a:pt x="960164" y="405822"/>
                  </a:cubicBezTo>
                  <a:cubicBezTo>
                    <a:pt x="974172" y="389762"/>
                    <a:pt x="995679" y="367144"/>
                    <a:pt x="1007319" y="332873"/>
                  </a:cubicBezTo>
                  <a:cubicBezTo>
                    <a:pt x="1019581" y="299288"/>
                    <a:pt x="1020616" y="256019"/>
                    <a:pt x="1005992" y="213480"/>
                  </a:cubicBezTo>
                  <a:cubicBezTo>
                    <a:pt x="997788" y="192639"/>
                    <a:pt x="987539" y="171132"/>
                    <a:pt x="971384" y="152850"/>
                  </a:cubicBezTo>
                  <a:lnTo>
                    <a:pt x="965790" y="145662"/>
                  </a:lnTo>
                  <a:lnTo>
                    <a:pt x="959180" y="139230"/>
                  </a:lnTo>
                  <a:cubicBezTo>
                    <a:pt x="954697" y="135013"/>
                    <a:pt x="950588" y="130333"/>
                    <a:pt x="945870" y="126295"/>
                  </a:cubicBezTo>
                  <a:cubicBezTo>
                    <a:pt x="935774" y="118910"/>
                    <a:pt x="926363" y="110369"/>
                    <a:pt x="914812" y="104520"/>
                  </a:cubicBezTo>
                  <a:cubicBezTo>
                    <a:pt x="904170" y="97243"/>
                    <a:pt x="892060" y="92976"/>
                    <a:pt x="880611" y="87725"/>
                  </a:cubicBezTo>
                  <a:cubicBezTo>
                    <a:pt x="868984" y="83305"/>
                    <a:pt x="857421" y="79946"/>
                    <a:pt x="845324" y="77819"/>
                  </a:cubicBezTo>
                  <a:cubicBezTo>
                    <a:pt x="821321" y="73374"/>
                    <a:pt x="796924" y="72917"/>
                    <a:pt x="773709" y="74955"/>
                  </a:cubicBezTo>
                  <a:cubicBezTo>
                    <a:pt x="750468" y="77362"/>
                    <a:pt x="728649" y="82791"/>
                    <a:pt x="708571" y="89388"/>
                  </a:cubicBezTo>
                  <a:cubicBezTo>
                    <a:pt x="688924" y="96824"/>
                    <a:pt x="670737" y="105136"/>
                    <a:pt x="655694" y="115322"/>
                  </a:cubicBezTo>
                  <a:cubicBezTo>
                    <a:pt x="626370" y="133921"/>
                    <a:pt x="607199" y="156432"/>
                    <a:pt x="596131" y="174282"/>
                  </a:cubicBezTo>
                  <a:cubicBezTo>
                    <a:pt x="601033" y="192195"/>
                    <a:pt x="601605" y="207270"/>
                    <a:pt x="602126" y="217893"/>
                  </a:cubicBezTo>
                  <a:cubicBezTo>
                    <a:pt x="601783" y="231260"/>
                    <a:pt x="601211" y="238366"/>
                    <a:pt x="601211" y="238366"/>
                  </a:cubicBezTo>
                  <a:cubicBezTo>
                    <a:pt x="601211" y="238366"/>
                    <a:pt x="598208" y="231749"/>
                    <a:pt x="592880" y="220033"/>
                  </a:cubicBezTo>
                  <a:cubicBezTo>
                    <a:pt x="589940" y="214490"/>
                    <a:pt x="586498" y="207644"/>
                    <a:pt x="582187" y="200221"/>
                  </a:cubicBezTo>
                  <a:cubicBezTo>
                    <a:pt x="580161" y="204476"/>
                    <a:pt x="579037" y="206819"/>
                    <a:pt x="579037" y="206819"/>
                  </a:cubicBezTo>
                  <a:cubicBezTo>
                    <a:pt x="579037" y="206819"/>
                    <a:pt x="579475" y="203815"/>
                    <a:pt x="580326" y="198126"/>
                  </a:cubicBezTo>
                  <a:cubicBezTo>
                    <a:pt x="580370" y="197923"/>
                    <a:pt x="580396" y="197631"/>
                    <a:pt x="580440" y="197415"/>
                  </a:cubicBezTo>
                  <a:cubicBezTo>
                    <a:pt x="576294" y="190525"/>
                    <a:pt x="571468" y="183254"/>
                    <a:pt x="565410" y="176021"/>
                  </a:cubicBezTo>
                  <a:cubicBezTo>
                    <a:pt x="552399" y="159734"/>
                    <a:pt x="533507" y="144430"/>
                    <a:pt x="511600" y="138004"/>
                  </a:cubicBezTo>
                  <a:cubicBezTo>
                    <a:pt x="489832" y="131292"/>
                    <a:pt x="465016" y="133921"/>
                    <a:pt x="443585" y="146869"/>
                  </a:cubicBezTo>
                  <a:cubicBezTo>
                    <a:pt x="422084" y="159632"/>
                    <a:pt x="406444" y="181000"/>
                    <a:pt x="398100" y="204685"/>
                  </a:cubicBezTo>
                  <a:cubicBezTo>
                    <a:pt x="389515" y="228333"/>
                    <a:pt x="386981" y="253530"/>
                    <a:pt x="387426" y="275113"/>
                  </a:cubicBezTo>
                  <a:cubicBezTo>
                    <a:pt x="387661" y="288067"/>
                    <a:pt x="388613" y="299631"/>
                    <a:pt x="389737" y="309714"/>
                  </a:cubicBezTo>
                  <a:cubicBezTo>
                    <a:pt x="391407" y="316229"/>
                    <a:pt x="392747" y="321830"/>
                    <a:pt x="393966" y="326294"/>
                  </a:cubicBezTo>
                  <a:cubicBezTo>
                    <a:pt x="396271" y="335584"/>
                    <a:pt x="397484" y="340467"/>
                    <a:pt x="397484" y="340467"/>
                  </a:cubicBezTo>
                  <a:cubicBezTo>
                    <a:pt x="397484" y="340467"/>
                    <a:pt x="395801" y="337394"/>
                    <a:pt x="392747" y="331755"/>
                  </a:cubicBezTo>
                  <a:cubicBezTo>
                    <a:pt x="394347" y="341877"/>
                    <a:pt x="395300" y="347757"/>
                    <a:pt x="395300" y="347757"/>
                  </a:cubicBezTo>
                  <a:cubicBezTo>
                    <a:pt x="395300" y="347757"/>
                    <a:pt x="390880" y="342112"/>
                    <a:pt x="383260" y="331254"/>
                  </a:cubicBezTo>
                  <a:cubicBezTo>
                    <a:pt x="375900" y="320306"/>
                    <a:pt x="366013" y="303720"/>
                    <a:pt x="357581" y="280733"/>
                  </a:cubicBezTo>
                  <a:cubicBezTo>
                    <a:pt x="354990" y="273551"/>
                    <a:pt x="352640" y="265569"/>
                    <a:pt x="350723" y="257022"/>
                  </a:cubicBezTo>
                  <a:cubicBezTo>
                    <a:pt x="334683" y="230301"/>
                    <a:pt x="314210" y="198640"/>
                    <a:pt x="288626" y="164185"/>
                  </a:cubicBezTo>
                  <a:cubicBezTo>
                    <a:pt x="269303" y="139325"/>
                    <a:pt x="247929" y="112509"/>
                    <a:pt x="222148" y="87090"/>
                  </a:cubicBezTo>
                  <a:cubicBezTo>
                    <a:pt x="204577" y="68910"/>
                    <a:pt x="184746" y="51555"/>
                    <a:pt x="163258" y="35318"/>
                  </a:cubicBezTo>
                  <a:lnTo>
                    <a:pt x="0" y="13782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0" name="Google Shape;1220;p22"/>
            <p:cNvSpPr/>
            <p:nvPr/>
          </p:nvSpPr>
          <p:spPr>
            <a:xfrm>
              <a:off x="-766855" y="-1518635"/>
              <a:ext cx="3397114" cy="2720754"/>
            </a:xfrm>
            <a:custGeom>
              <a:avLst/>
              <a:gdLst/>
              <a:ahLst/>
              <a:cxnLst/>
              <a:rect l="l" t="t" r="r" b="b"/>
              <a:pathLst>
                <a:path w="4529486" h="3627672" extrusionOk="0">
                  <a:moveTo>
                    <a:pt x="1306195" y="2988348"/>
                  </a:moveTo>
                  <a:cubicBezTo>
                    <a:pt x="1299603" y="3108744"/>
                    <a:pt x="1242637" y="3216020"/>
                    <a:pt x="1168781" y="3296075"/>
                  </a:cubicBezTo>
                  <a:cubicBezTo>
                    <a:pt x="1132236" y="3336575"/>
                    <a:pt x="1093317" y="3372408"/>
                    <a:pt x="1054055" y="3403041"/>
                  </a:cubicBezTo>
                  <a:cubicBezTo>
                    <a:pt x="1015428" y="3434454"/>
                    <a:pt x="976566" y="3460724"/>
                    <a:pt x="941031" y="3484791"/>
                  </a:cubicBezTo>
                  <a:cubicBezTo>
                    <a:pt x="869162" y="3531920"/>
                    <a:pt x="807815" y="3566439"/>
                    <a:pt x="765543" y="3590467"/>
                  </a:cubicBezTo>
                  <a:cubicBezTo>
                    <a:pt x="723163" y="3614413"/>
                    <a:pt x="699668" y="3627672"/>
                    <a:pt x="699668" y="3627672"/>
                  </a:cubicBezTo>
                  <a:cubicBezTo>
                    <a:pt x="699668" y="3627672"/>
                    <a:pt x="725366" y="3619430"/>
                    <a:pt x="771232" y="3602767"/>
                  </a:cubicBezTo>
                  <a:cubicBezTo>
                    <a:pt x="817073" y="3586016"/>
                    <a:pt x="883386" y="3561251"/>
                    <a:pt x="962520" y="3522471"/>
                  </a:cubicBezTo>
                  <a:cubicBezTo>
                    <a:pt x="993089" y="3506939"/>
                    <a:pt x="1025963" y="3489801"/>
                    <a:pt x="1059694" y="3469398"/>
                  </a:cubicBezTo>
                  <a:cubicBezTo>
                    <a:pt x="1069295" y="3463582"/>
                    <a:pt x="1078941" y="3457606"/>
                    <a:pt x="1088650" y="3451205"/>
                  </a:cubicBezTo>
                  <a:cubicBezTo>
                    <a:pt x="1132967" y="3423208"/>
                    <a:pt x="1178052" y="3388639"/>
                    <a:pt x="1221517" y="3346862"/>
                  </a:cubicBezTo>
                  <a:cubicBezTo>
                    <a:pt x="1265281" y="3305568"/>
                    <a:pt x="1305915" y="3254438"/>
                    <a:pt x="1337017" y="3194373"/>
                  </a:cubicBezTo>
                  <a:cubicBezTo>
                    <a:pt x="1340954" y="3186874"/>
                    <a:pt x="1344898" y="3179356"/>
                    <a:pt x="1348873" y="3171793"/>
                  </a:cubicBezTo>
                  <a:cubicBezTo>
                    <a:pt x="1352188" y="3163906"/>
                    <a:pt x="1355191" y="3155822"/>
                    <a:pt x="1358341" y="3147771"/>
                  </a:cubicBezTo>
                  <a:cubicBezTo>
                    <a:pt x="1364265" y="3131546"/>
                    <a:pt x="1371739" y="3115621"/>
                    <a:pt x="1375187" y="3098272"/>
                  </a:cubicBezTo>
                  <a:cubicBezTo>
                    <a:pt x="1379181" y="3081140"/>
                    <a:pt x="1384344" y="3064078"/>
                    <a:pt x="1387157" y="3046406"/>
                  </a:cubicBezTo>
                  <a:lnTo>
                    <a:pt x="1390916" y="3019717"/>
                  </a:lnTo>
                  <a:cubicBezTo>
                    <a:pt x="1391850" y="3010744"/>
                    <a:pt x="1392205" y="3001683"/>
                    <a:pt x="1392847" y="2992621"/>
                  </a:cubicBezTo>
                  <a:cubicBezTo>
                    <a:pt x="1396714" y="2919958"/>
                    <a:pt x="1382610" y="2848527"/>
                    <a:pt x="1356277" y="2785859"/>
                  </a:cubicBezTo>
                  <a:cubicBezTo>
                    <a:pt x="1329823" y="2723133"/>
                    <a:pt x="1291780" y="2668816"/>
                    <a:pt x="1248232" y="2625337"/>
                  </a:cubicBezTo>
                  <a:cubicBezTo>
                    <a:pt x="1219777" y="2596680"/>
                    <a:pt x="1189272" y="2572708"/>
                    <a:pt x="1158005" y="2552877"/>
                  </a:cubicBezTo>
                  <a:cubicBezTo>
                    <a:pt x="1158519" y="2552534"/>
                    <a:pt x="1158989" y="2552249"/>
                    <a:pt x="1159516" y="2551887"/>
                  </a:cubicBezTo>
                  <a:cubicBezTo>
                    <a:pt x="1173372" y="2542425"/>
                    <a:pt x="1190269" y="2529693"/>
                    <a:pt x="1207693" y="2512498"/>
                  </a:cubicBezTo>
                  <a:cubicBezTo>
                    <a:pt x="1218768" y="2506427"/>
                    <a:pt x="1229163" y="2500045"/>
                    <a:pt x="1238618" y="2493340"/>
                  </a:cubicBezTo>
                  <a:cubicBezTo>
                    <a:pt x="1246644" y="2488641"/>
                    <a:pt x="1253401" y="2482615"/>
                    <a:pt x="1260201" y="2477350"/>
                  </a:cubicBezTo>
                  <a:cubicBezTo>
                    <a:pt x="1265294" y="2473191"/>
                    <a:pt x="1270260" y="2469343"/>
                    <a:pt x="1274978" y="2465381"/>
                  </a:cubicBezTo>
                  <a:cubicBezTo>
                    <a:pt x="1278413" y="2472709"/>
                    <a:pt x="1281766" y="2480043"/>
                    <a:pt x="1285735" y="2487396"/>
                  </a:cubicBezTo>
                  <a:cubicBezTo>
                    <a:pt x="1291405" y="2497861"/>
                    <a:pt x="1298009" y="2508186"/>
                    <a:pt x="1304759" y="2518670"/>
                  </a:cubicBezTo>
                  <a:cubicBezTo>
                    <a:pt x="1312341" y="2528716"/>
                    <a:pt x="1319282" y="2539428"/>
                    <a:pt x="1328508" y="2549093"/>
                  </a:cubicBezTo>
                  <a:cubicBezTo>
                    <a:pt x="1337202" y="2559481"/>
                    <a:pt x="1346625" y="2568155"/>
                    <a:pt x="1356239" y="2576963"/>
                  </a:cubicBezTo>
                  <a:cubicBezTo>
                    <a:pt x="1361071" y="2581382"/>
                    <a:pt x="1365935" y="2585834"/>
                    <a:pt x="1370818" y="2590317"/>
                  </a:cubicBezTo>
                  <a:cubicBezTo>
                    <a:pt x="1376064" y="2594375"/>
                    <a:pt x="1381340" y="2598470"/>
                    <a:pt x="1386649" y="2602585"/>
                  </a:cubicBezTo>
                  <a:cubicBezTo>
                    <a:pt x="1429200" y="2635465"/>
                    <a:pt x="1480038" y="2662262"/>
                    <a:pt x="1535779" y="2679966"/>
                  </a:cubicBezTo>
                  <a:cubicBezTo>
                    <a:pt x="1591494" y="2697733"/>
                    <a:pt x="1651958" y="2706535"/>
                    <a:pt x="1713515" y="2705652"/>
                  </a:cubicBezTo>
                  <a:cubicBezTo>
                    <a:pt x="1836801" y="2703099"/>
                    <a:pt x="1951405" y="2662859"/>
                    <a:pt x="2038457" y="2601887"/>
                  </a:cubicBezTo>
                  <a:cubicBezTo>
                    <a:pt x="2105901" y="2555138"/>
                    <a:pt x="2155596" y="2495530"/>
                    <a:pt x="2186260" y="2436075"/>
                  </a:cubicBezTo>
                  <a:cubicBezTo>
                    <a:pt x="2190553" y="2439930"/>
                    <a:pt x="2195175" y="2443956"/>
                    <a:pt x="2199938" y="2448401"/>
                  </a:cubicBezTo>
                  <a:cubicBezTo>
                    <a:pt x="2204923" y="2452839"/>
                    <a:pt x="2210161" y="2457526"/>
                    <a:pt x="2215680" y="2462441"/>
                  </a:cubicBezTo>
                  <a:cubicBezTo>
                    <a:pt x="2221642" y="2466803"/>
                    <a:pt x="2227916" y="2471375"/>
                    <a:pt x="2234450" y="2476157"/>
                  </a:cubicBezTo>
                  <a:cubicBezTo>
                    <a:pt x="2241061" y="2480925"/>
                    <a:pt x="2247976" y="2485917"/>
                    <a:pt x="2255139" y="2491104"/>
                  </a:cubicBezTo>
                  <a:cubicBezTo>
                    <a:pt x="2262803" y="2495569"/>
                    <a:pt x="2270766" y="2500172"/>
                    <a:pt x="2279008" y="2504960"/>
                  </a:cubicBezTo>
                  <a:cubicBezTo>
                    <a:pt x="2295264" y="2515298"/>
                    <a:pt x="2314270" y="2522950"/>
                    <a:pt x="2334240" y="2531948"/>
                  </a:cubicBezTo>
                  <a:cubicBezTo>
                    <a:pt x="2344166" y="2536678"/>
                    <a:pt x="2355094" y="2539339"/>
                    <a:pt x="2366003" y="2543244"/>
                  </a:cubicBezTo>
                  <a:cubicBezTo>
                    <a:pt x="2376982" y="2546965"/>
                    <a:pt x="2388292" y="2550826"/>
                    <a:pt x="2400261" y="2553119"/>
                  </a:cubicBezTo>
                  <a:cubicBezTo>
                    <a:pt x="2494838" y="2577782"/>
                    <a:pt x="2616454" y="2573775"/>
                    <a:pt x="2739231" y="2532170"/>
                  </a:cubicBezTo>
                  <a:cubicBezTo>
                    <a:pt x="2861875" y="2490793"/>
                    <a:pt x="2986106" y="2412955"/>
                    <a:pt x="3086538" y="2301424"/>
                  </a:cubicBezTo>
                  <a:cubicBezTo>
                    <a:pt x="3113747" y="2271318"/>
                    <a:pt x="3138265" y="2239314"/>
                    <a:pt x="3159988" y="2206078"/>
                  </a:cubicBezTo>
                  <a:cubicBezTo>
                    <a:pt x="3161988" y="2206129"/>
                    <a:pt x="3163804" y="2206224"/>
                    <a:pt x="3165894" y="2206269"/>
                  </a:cubicBezTo>
                  <a:cubicBezTo>
                    <a:pt x="3214420" y="2207342"/>
                    <a:pt x="3285591" y="2205056"/>
                    <a:pt x="3371932" y="2187498"/>
                  </a:cubicBezTo>
                  <a:cubicBezTo>
                    <a:pt x="3458038" y="2170068"/>
                    <a:pt x="3559854" y="2137479"/>
                    <a:pt x="3662172" y="2076615"/>
                  </a:cubicBezTo>
                  <a:cubicBezTo>
                    <a:pt x="3712997" y="2045906"/>
                    <a:pt x="3763848" y="2008117"/>
                    <a:pt x="3809790" y="1960778"/>
                  </a:cubicBezTo>
                  <a:cubicBezTo>
                    <a:pt x="3855796" y="1913718"/>
                    <a:pt x="3896626" y="1856765"/>
                    <a:pt x="3925728" y="1791766"/>
                  </a:cubicBezTo>
                  <a:cubicBezTo>
                    <a:pt x="3939921" y="1759267"/>
                    <a:pt x="3951338" y="1725301"/>
                    <a:pt x="3958393" y="1692446"/>
                  </a:cubicBezTo>
                  <a:lnTo>
                    <a:pt x="3964336" y="1667821"/>
                  </a:lnTo>
                  <a:cubicBezTo>
                    <a:pt x="3966311" y="1659655"/>
                    <a:pt x="3967092" y="1651228"/>
                    <a:pt x="3968515" y="1642992"/>
                  </a:cubicBezTo>
                  <a:cubicBezTo>
                    <a:pt x="3970686" y="1626381"/>
                    <a:pt x="3974223" y="1610163"/>
                    <a:pt x="3975017" y="1593672"/>
                  </a:cubicBezTo>
                  <a:cubicBezTo>
                    <a:pt x="3981767" y="1528095"/>
                    <a:pt x="3975874" y="1463846"/>
                    <a:pt x="3963409" y="1404880"/>
                  </a:cubicBezTo>
                  <a:cubicBezTo>
                    <a:pt x="3957815" y="1375130"/>
                    <a:pt x="3947807" y="1347304"/>
                    <a:pt x="3938797" y="1320291"/>
                  </a:cubicBezTo>
                  <a:cubicBezTo>
                    <a:pt x="3927278" y="1294142"/>
                    <a:pt x="3917346" y="1268310"/>
                    <a:pt x="3903306" y="1245514"/>
                  </a:cubicBezTo>
                  <a:cubicBezTo>
                    <a:pt x="3896474" y="1234065"/>
                    <a:pt x="3891013" y="1222152"/>
                    <a:pt x="3883304" y="1211821"/>
                  </a:cubicBezTo>
                  <a:cubicBezTo>
                    <a:pt x="3875963" y="1201337"/>
                    <a:pt x="3868743" y="1191050"/>
                    <a:pt x="3861689" y="1180966"/>
                  </a:cubicBezTo>
                  <a:cubicBezTo>
                    <a:pt x="3855065" y="1170647"/>
                    <a:pt x="3846290" y="1162145"/>
                    <a:pt x="3838936" y="1153020"/>
                  </a:cubicBezTo>
                  <a:cubicBezTo>
                    <a:pt x="3831139" y="1144238"/>
                    <a:pt x="3824166" y="1135138"/>
                    <a:pt x="3816153" y="1127309"/>
                  </a:cubicBezTo>
                  <a:cubicBezTo>
                    <a:pt x="3808095" y="1119581"/>
                    <a:pt x="3800233" y="1112050"/>
                    <a:pt x="3792569" y="1104677"/>
                  </a:cubicBezTo>
                  <a:cubicBezTo>
                    <a:pt x="3784961" y="1097305"/>
                    <a:pt x="3777570" y="1090187"/>
                    <a:pt x="3769461" y="1084230"/>
                  </a:cubicBezTo>
                  <a:cubicBezTo>
                    <a:pt x="3761613" y="1078052"/>
                    <a:pt x="3753980" y="1072057"/>
                    <a:pt x="3746607" y="1066247"/>
                  </a:cubicBezTo>
                  <a:cubicBezTo>
                    <a:pt x="3741356" y="1061993"/>
                    <a:pt x="3736111" y="1058125"/>
                    <a:pt x="3730809" y="1054519"/>
                  </a:cubicBezTo>
                  <a:cubicBezTo>
                    <a:pt x="3775614" y="1066666"/>
                    <a:pt x="3831291" y="1074489"/>
                    <a:pt x="3892486" y="1063688"/>
                  </a:cubicBezTo>
                  <a:cubicBezTo>
                    <a:pt x="3900678" y="1062126"/>
                    <a:pt x="3908971" y="1060551"/>
                    <a:pt x="3917346" y="1058964"/>
                  </a:cubicBezTo>
                  <a:cubicBezTo>
                    <a:pt x="3925544" y="1056449"/>
                    <a:pt x="3933831" y="1053896"/>
                    <a:pt x="3942207" y="1051325"/>
                  </a:cubicBezTo>
                  <a:cubicBezTo>
                    <a:pt x="3946372" y="1049985"/>
                    <a:pt x="3950627" y="1048778"/>
                    <a:pt x="3954799" y="1047261"/>
                  </a:cubicBezTo>
                  <a:lnTo>
                    <a:pt x="3967041" y="1041844"/>
                  </a:lnTo>
                  <a:cubicBezTo>
                    <a:pt x="3975182" y="1038098"/>
                    <a:pt x="3983621" y="1034656"/>
                    <a:pt x="3991743" y="1030433"/>
                  </a:cubicBezTo>
                  <a:cubicBezTo>
                    <a:pt x="4007269" y="1020787"/>
                    <a:pt x="4024033" y="1012139"/>
                    <a:pt x="4038320" y="999655"/>
                  </a:cubicBezTo>
                  <a:cubicBezTo>
                    <a:pt x="4045565" y="993609"/>
                    <a:pt x="4053592" y="988244"/>
                    <a:pt x="4060266" y="981405"/>
                  </a:cubicBezTo>
                  <a:cubicBezTo>
                    <a:pt x="4066978" y="974585"/>
                    <a:pt x="4073721" y="967720"/>
                    <a:pt x="4080516" y="960812"/>
                  </a:cubicBezTo>
                  <a:cubicBezTo>
                    <a:pt x="4087653" y="954182"/>
                    <a:pt x="4092886" y="946118"/>
                    <a:pt x="4098861" y="938714"/>
                  </a:cubicBezTo>
                  <a:cubicBezTo>
                    <a:pt x="4104500" y="931081"/>
                    <a:pt x="4110755" y="923893"/>
                    <a:pt x="4115663" y="915987"/>
                  </a:cubicBezTo>
                  <a:cubicBezTo>
                    <a:pt x="4120470" y="908005"/>
                    <a:pt x="4125226" y="900093"/>
                    <a:pt x="4129944" y="892232"/>
                  </a:cubicBezTo>
                  <a:lnTo>
                    <a:pt x="4136910" y="880471"/>
                  </a:lnTo>
                  <a:cubicBezTo>
                    <a:pt x="4139057" y="876395"/>
                    <a:pt x="4140904" y="872083"/>
                    <a:pt x="4142879" y="867924"/>
                  </a:cubicBezTo>
                  <a:cubicBezTo>
                    <a:pt x="4158437" y="835209"/>
                    <a:pt x="4167111" y="800747"/>
                    <a:pt x="4169797" y="767721"/>
                  </a:cubicBezTo>
                  <a:cubicBezTo>
                    <a:pt x="4175156" y="766813"/>
                    <a:pt x="4180522" y="765911"/>
                    <a:pt x="4186199" y="764946"/>
                  </a:cubicBezTo>
                  <a:cubicBezTo>
                    <a:pt x="4194098" y="763720"/>
                    <a:pt x="4202226" y="762203"/>
                    <a:pt x="4210462" y="759733"/>
                  </a:cubicBezTo>
                  <a:cubicBezTo>
                    <a:pt x="4243997" y="751979"/>
                    <a:pt x="4281043" y="737101"/>
                    <a:pt x="4318806" y="714667"/>
                  </a:cubicBezTo>
                  <a:cubicBezTo>
                    <a:pt x="4394396" y="670096"/>
                    <a:pt x="4470088" y="589680"/>
                    <a:pt x="4517218" y="482003"/>
                  </a:cubicBezTo>
                  <a:cubicBezTo>
                    <a:pt x="4521568" y="472052"/>
                    <a:pt x="4525606" y="461816"/>
                    <a:pt x="4529486" y="451446"/>
                  </a:cubicBezTo>
                  <a:lnTo>
                    <a:pt x="4511782" y="426262"/>
                  </a:lnTo>
                  <a:lnTo>
                    <a:pt x="4472285" y="370077"/>
                  </a:lnTo>
                  <a:cubicBezTo>
                    <a:pt x="4466494" y="399459"/>
                    <a:pt x="4458912" y="427920"/>
                    <a:pt x="4449445" y="454894"/>
                  </a:cubicBezTo>
                  <a:cubicBezTo>
                    <a:pt x="4414901" y="552672"/>
                    <a:pt x="4356690" y="630205"/>
                    <a:pt x="4294378" y="678967"/>
                  </a:cubicBezTo>
                  <a:cubicBezTo>
                    <a:pt x="4263250" y="703414"/>
                    <a:pt x="4231652" y="721906"/>
                    <a:pt x="4201864" y="733742"/>
                  </a:cubicBezTo>
                  <a:cubicBezTo>
                    <a:pt x="4194600" y="737234"/>
                    <a:pt x="4187291" y="739800"/>
                    <a:pt x="4180179" y="742092"/>
                  </a:cubicBezTo>
                  <a:cubicBezTo>
                    <a:pt x="4176833" y="743216"/>
                    <a:pt x="4173747" y="744289"/>
                    <a:pt x="4170508" y="745388"/>
                  </a:cubicBezTo>
                  <a:cubicBezTo>
                    <a:pt x="4170400" y="719258"/>
                    <a:pt x="4166800" y="694442"/>
                    <a:pt x="4161104" y="671855"/>
                  </a:cubicBezTo>
                  <a:cubicBezTo>
                    <a:pt x="4161066" y="671696"/>
                    <a:pt x="4161008" y="671544"/>
                    <a:pt x="4160970" y="671385"/>
                  </a:cubicBezTo>
                  <a:cubicBezTo>
                    <a:pt x="4177791" y="668750"/>
                    <a:pt x="4203388" y="664413"/>
                    <a:pt x="4231995" y="648430"/>
                  </a:cubicBezTo>
                  <a:cubicBezTo>
                    <a:pt x="4260316" y="632733"/>
                    <a:pt x="4291177" y="604704"/>
                    <a:pt x="4311961" y="564946"/>
                  </a:cubicBezTo>
                  <a:cubicBezTo>
                    <a:pt x="4332592" y="525399"/>
                    <a:pt x="4343234" y="475443"/>
                    <a:pt x="4337221" y="424364"/>
                  </a:cubicBezTo>
                  <a:cubicBezTo>
                    <a:pt x="4331906" y="373252"/>
                    <a:pt x="4310106" y="326472"/>
                    <a:pt x="4279855" y="292646"/>
                  </a:cubicBezTo>
                  <a:cubicBezTo>
                    <a:pt x="4264348" y="275958"/>
                    <a:pt x="4247000" y="262540"/>
                    <a:pt x="4229150" y="253053"/>
                  </a:cubicBezTo>
                  <a:cubicBezTo>
                    <a:pt x="4210958" y="244176"/>
                    <a:pt x="4193152" y="238093"/>
                    <a:pt x="4176464" y="236391"/>
                  </a:cubicBezTo>
                  <a:cubicBezTo>
                    <a:pt x="4147731" y="232651"/>
                    <a:pt x="4124877" y="237299"/>
                    <a:pt x="4108716" y="242093"/>
                  </a:cubicBezTo>
                  <a:cubicBezTo>
                    <a:pt x="4109548" y="237845"/>
                    <a:pt x="4110285" y="233559"/>
                    <a:pt x="4110475" y="229171"/>
                  </a:cubicBezTo>
                  <a:cubicBezTo>
                    <a:pt x="4115454" y="191897"/>
                    <a:pt x="4112361" y="152247"/>
                    <a:pt x="4103427" y="113271"/>
                  </a:cubicBezTo>
                  <a:cubicBezTo>
                    <a:pt x="4100683" y="103651"/>
                    <a:pt x="4097966" y="94081"/>
                    <a:pt x="4095254" y="84562"/>
                  </a:cubicBezTo>
                  <a:cubicBezTo>
                    <a:pt x="4091711" y="75126"/>
                    <a:pt x="4087514" y="65817"/>
                    <a:pt x="4083583" y="56616"/>
                  </a:cubicBezTo>
                  <a:cubicBezTo>
                    <a:pt x="4079881" y="47243"/>
                    <a:pt x="4073956" y="39179"/>
                    <a:pt x="4069200" y="30594"/>
                  </a:cubicBezTo>
                  <a:cubicBezTo>
                    <a:pt x="4064488" y="21920"/>
                    <a:pt x="4058513" y="14300"/>
                    <a:pt x="4052557" y="6769"/>
                  </a:cubicBezTo>
                  <a:cubicBezTo>
                    <a:pt x="4050709" y="4394"/>
                    <a:pt x="4048658" y="2305"/>
                    <a:pt x="4046753" y="0"/>
                  </a:cubicBezTo>
                  <a:lnTo>
                    <a:pt x="3988320" y="36683"/>
                  </a:lnTo>
                  <a:cubicBezTo>
                    <a:pt x="3991146" y="40392"/>
                    <a:pt x="3994048" y="44049"/>
                    <a:pt x="3996702" y="47910"/>
                  </a:cubicBezTo>
                  <a:cubicBezTo>
                    <a:pt x="4000925" y="53936"/>
                    <a:pt x="4005294" y="59943"/>
                    <a:pt x="4008412" y="66700"/>
                  </a:cubicBezTo>
                  <a:cubicBezTo>
                    <a:pt x="4011606" y="73374"/>
                    <a:pt x="4016114" y="79508"/>
                    <a:pt x="4018489" y="86620"/>
                  </a:cubicBezTo>
                  <a:cubicBezTo>
                    <a:pt x="4021232" y="93573"/>
                    <a:pt x="4023975" y="100571"/>
                    <a:pt x="4026750" y="107619"/>
                  </a:cubicBezTo>
                  <a:cubicBezTo>
                    <a:pt x="4028833" y="115201"/>
                    <a:pt x="4030916" y="122840"/>
                    <a:pt x="4033018" y="130505"/>
                  </a:cubicBezTo>
                  <a:cubicBezTo>
                    <a:pt x="4039965" y="161442"/>
                    <a:pt x="4043699" y="192570"/>
                    <a:pt x="4041393" y="222827"/>
                  </a:cubicBezTo>
                  <a:cubicBezTo>
                    <a:pt x="4041648" y="230441"/>
                    <a:pt x="4039742" y="237820"/>
                    <a:pt x="4039114" y="245256"/>
                  </a:cubicBezTo>
                  <a:cubicBezTo>
                    <a:pt x="4038263" y="252679"/>
                    <a:pt x="4037539" y="260083"/>
                    <a:pt x="4035596" y="267214"/>
                  </a:cubicBezTo>
                  <a:cubicBezTo>
                    <a:pt x="4034040" y="274434"/>
                    <a:pt x="4032504" y="281584"/>
                    <a:pt x="4030973" y="288658"/>
                  </a:cubicBezTo>
                  <a:cubicBezTo>
                    <a:pt x="4028795" y="295586"/>
                    <a:pt x="4026623" y="302450"/>
                    <a:pt x="4024483" y="309219"/>
                  </a:cubicBezTo>
                  <a:cubicBezTo>
                    <a:pt x="4022636" y="316128"/>
                    <a:pt x="4019969" y="322649"/>
                    <a:pt x="4017187" y="329056"/>
                  </a:cubicBezTo>
                  <a:cubicBezTo>
                    <a:pt x="4014476" y="335476"/>
                    <a:pt x="4012044" y="341985"/>
                    <a:pt x="4009237" y="348214"/>
                  </a:cubicBezTo>
                  <a:cubicBezTo>
                    <a:pt x="4006107" y="354310"/>
                    <a:pt x="4003027" y="360299"/>
                    <a:pt x="3999966" y="366210"/>
                  </a:cubicBezTo>
                  <a:cubicBezTo>
                    <a:pt x="3998455" y="369195"/>
                    <a:pt x="3996956" y="372148"/>
                    <a:pt x="3995470" y="375081"/>
                  </a:cubicBezTo>
                  <a:cubicBezTo>
                    <a:pt x="3993718" y="377856"/>
                    <a:pt x="3991984" y="380618"/>
                    <a:pt x="3990263" y="383362"/>
                  </a:cubicBezTo>
                  <a:cubicBezTo>
                    <a:pt x="3986828" y="388886"/>
                    <a:pt x="3983443" y="394328"/>
                    <a:pt x="3980141" y="399662"/>
                  </a:cubicBezTo>
                  <a:cubicBezTo>
                    <a:pt x="3976801" y="405022"/>
                    <a:pt x="3972775" y="409701"/>
                    <a:pt x="3969245" y="414661"/>
                  </a:cubicBezTo>
                  <a:cubicBezTo>
                    <a:pt x="3965581" y="419500"/>
                    <a:pt x="3962133" y="424446"/>
                    <a:pt x="3958475" y="429037"/>
                  </a:cubicBezTo>
                  <a:cubicBezTo>
                    <a:pt x="3954589" y="433431"/>
                    <a:pt x="3950785" y="437730"/>
                    <a:pt x="3947071" y="441928"/>
                  </a:cubicBezTo>
                  <a:cubicBezTo>
                    <a:pt x="3916997" y="475500"/>
                    <a:pt x="3886815" y="498214"/>
                    <a:pt x="3864775" y="512210"/>
                  </a:cubicBezTo>
                  <a:cubicBezTo>
                    <a:pt x="3853910" y="519563"/>
                    <a:pt x="3844601" y="523741"/>
                    <a:pt x="3838613" y="527430"/>
                  </a:cubicBezTo>
                  <a:cubicBezTo>
                    <a:pt x="3832504" y="530885"/>
                    <a:pt x="3829291" y="532714"/>
                    <a:pt x="3829291" y="532714"/>
                  </a:cubicBezTo>
                  <a:cubicBezTo>
                    <a:pt x="3829291" y="532714"/>
                    <a:pt x="3832872" y="531895"/>
                    <a:pt x="3839686" y="530351"/>
                  </a:cubicBezTo>
                  <a:cubicBezTo>
                    <a:pt x="3846410" y="528504"/>
                    <a:pt x="3856882" y="526916"/>
                    <a:pt x="3869575" y="522477"/>
                  </a:cubicBezTo>
                  <a:cubicBezTo>
                    <a:pt x="3895178" y="514261"/>
                    <a:pt x="3931939" y="498601"/>
                    <a:pt x="3971575" y="468636"/>
                  </a:cubicBezTo>
                  <a:cubicBezTo>
                    <a:pt x="3976490" y="464820"/>
                    <a:pt x="3981519" y="460908"/>
                    <a:pt x="3986657" y="456920"/>
                  </a:cubicBezTo>
                  <a:cubicBezTo>
                    <a:pt x="3991571" y="452666"/>
                    <a:pt x="3996302" y="447992"/>
                    <a:pt x="4001293" y="443331"/>
                  </a:cubicBezTo>
                  <a:cubicBezTo>
                    <a:pt x="4006145" y="438562"/>
                    <a:pt x="4011517" y="434016"/>
                    <a:pt x="4016228" y="428694"/>
                  </a:cubicBezTo>
                  <a:cubicBezTo>
                    <a:pt x="4020896" y="423322"/>
                    <a:pt x="4025658" y="417842"/>
                    <a:pt x="4030497" y="412273"/>
                  </a:cubicBezTo>
                  <a:cubicBezTo>
                    <a:pt x="4032916" y="409447"/>
                    <a:pt x="4035348" y="406615"/>
                    <a:pt x="4037806" y="403752"/>
                  </a:cubicBezTo>
                  <a:cubicBezTo>
                    <a:pt x="4040003" y="400678"/>
                    <a:pt x="4042206" y="397579"/>
                    <a:pt x="4044429" y="394461"/>
                  </a:cubicBezTo>
                  <a:cubicBezTo>
                    <a:pt x="4048855" y="388162"/>
                    <a:pt x="4053351" y="381761"/>
                    <a:pt x="4057916" y="375259"/>
                  </a:cubicBezTo>
                  <a:cubicBezTo>
                    <a:pt x="4062107" y="368522"/>
                    <a:pt x="4065930" y="361384"/>
                    <a:pt x="4070000" y="354253"/>
                  </a:cubicBezTo>
                  <a:cubicBezTo>
                    <a:pt x="4074128" y="347135"/>
                    <a:pt x="4078128" y="339801"/>
                    <a:pt x="4081272" y="331933"/>
                  </a:cubicBezTo>
                  <a:cubicBezTo>
                    <a:pt x="4084637" y="324129"/>
                    <a:pt x="4088047" y="316242"/>
                    <a:pt x="4091489" y="308254"/>
                  </a:cubicBezTo>
                  <a:cubicBezTo>
                    <a:pt x="4094124" y="299923"/>
                    <a:pt x="4096791" y="291503"/>
                    <a:pt x="4099477" y="282994"/>
                  </a:cubicBezTo>
                  <a:cubicBezTo>
                    <a:pt x="4102461" y="274523"/>
                    <a:pt x="4104163" y="265614"/>
                    <a:pt x="4105903" y="256603"/>
                  </a:cubicBezTo>
                  <a:cubicBezTo>
                    <a:pt x="4105941" y="256362"/>
                    <a:pt x="4106005" y="256114"/>
                    <a:pt x="4106049" y="255866"/>
                  </a:cubicBezTo>
                  <a:cubicBezTo>
                    <a:pt x="4122166" y="257327"/>
                    <a:pt x="4144124" y="260584"/>
                    <a:pt x="4166787" y="271322"/>
                  </a:cubicBezTo>
                  <a:cubicBezTo>
                    <a:pt x="4178903" y="276459"/>
                    <a:pt x="4190460" y="284962"/>
                    <a:pt x="4201725" y="294309"/>
                  </a:cubicBezTo>
                  <a:cubicBezTo>
                    <a:pt x="4212666" y="304342"/>
                    <a:pt x="4222654" y="316458"/>
                    <a:pt x="4231608" y="330238"/>
                  </a:cubicBezTo>
                  <a:cubicBezTo>
                    <a:pt x="4248746" y="358413"/>
                    <a:pt x="4261199" y="393776"/>
                    <a:pt x="4265187" y="432466"/>
                  </a:cubicBezTo>
                  <a:cubicBezTo>
                    <a:pt x="4269733" y="471062"/>
                    <a:pt x="4265771" y="508546"/>
                    <a:pt x="4255776" y="540785"/>
                  </a:cubicBezTo>
                  <a:cubicBezTo>
                    <a:pt x="4245590" y="572966"/>
                    <a:pt x="4228725" y="599706"/>
                    <a:pt x="4210100" y="619544"/>
                  </a:cubicBezTo>
                  <a:cubicBezTo>
                    <a:pt x="4191603" y="639330"/>
                    <a:pt x="4171810" y="651611"/>
                    <a:pt x="4157827" y="660374"/>
                  </a:cubicBezTo>
                  <a:cubicBezTo>
                    <a:pt x="4150925" y="636587"/>
                    <a:pt x="4141546" y="615283"/>
                    <a:pt x="4131424" y="596760"/>
                  </a:cubicBezTo>
                  <a:cubicBezTo>
                    <a:pt x="4107726" y="553650"/>
                    <a:pt x="4080548" y="524859"/>
                    <a:pt x="4060882" y="506825"/>
                  </a:cubicBezTo>
                  <a:cubicBezTo>
                    <a:pt x="4051242" y="497547"/>
                    <a:pt x="4042860" y="491388"/>
                    <a:pt x="4037342" y="487070"/>
                  </a:cubicBezTo>
                  <a:cubicBezTo>
                    <a:pt x="4031830" y="482815"/>
                    <a:pt x="4028916" y="480561"/>
                    <a:pt x="4028916" y="480561"/>
                  </a:cubicBezTo>
                  <a:cubicBezTo>
                    <a:pt x="4028916" y="480561"/>
                    <a:pt x="4031297" y="483374"/>
                    <a:pt x="4035818" y="488689"/>
                  </a:cubicBezTo>
                  <a:cubicBezTo>
                    <a:pt x="4040327" y="494017"/>
                    <a:pt x="4047210" y="501580"/>
                    <a:pt x="4054881" y="512286"/>
                  </a:cubicBezTo>
                  <a:cubicBezTo>
                    <a:pt x="4070610" y="533139"/>
                    <a:pt x="4091597" y="565003"/>
                    <a:pt x="4107859" y="607637"/>
                  </a:cubicBezTo>
                  <a:cubicBezTo>
                    <a:pt x="4118222" y="634809"/>
                    <a:pt x="4125080" y="663041"/>
                    <a:pt x="4127804" y="692016"/>
                  </a:cubicBezTo>
                  <a:cubicBezTo>
                    <a:pt x="4132040" y="737279"/>
                    <a:pt x="4119454" y="806138"/>
                    <a:pt x="4098366" y="845870"/>
                  </a:cubicBezTo>
                  <a:cubicBezTo>
                    <a:pt x="4096537" y="849306"/>
                    <a:pt x="4094930" y="852798"/>
                    <a:pt x="4092962" y="856240"/>
                  </a:cubicBezTo>
                  <a:lnTo>
                    <a:pt x="4086402" y="866438"/>
                  </a:lnTo>
                  <a:cubicBezTo>
                    <a:pt x="4082034" y="873271"/>
                    <a:pt x="4077652" y="880173"/>
                    <a:pt x="4073232" y="887114"/>
                  </a:cubicBezTo>
                  <a:cubicBezTo>
                    <a:pt x="4068762" y="894010"/>
                    <a:pt x="4063161" y="900061"/>
                    <a:pt x="4058189" y="906691"/>
                  </a:cubicBezTo>
                  <a:cubicBezTo>
                    <a:pt x="4052912" y="913034"/>
                    <a:pt x="4048391" y="920197"/>
                    <a:pt x="4042213" y="925791"/>
                  </a:cubicBezTo>
                  <a:cubicBezTo>
                    <a:pt x="4036415" y="931760"/>
                    <a:pt x="4030637" y="937691"/>
                    <a:pt x="4024909" y="943584"/>
                  </a:cubicBezTo>
                  <a:cubicBezTo>
                    <a:pt x="4019270" y="949591"/>
                    <a:pt x="4012438" y="954119"/>
                    <a:pt x="4006392" y="959465"/>
                  </a:cubicBezTo>
                  <a:cubicBezTo>
                    <a:pt x="3994480" y="970540"/>
                    <a:pt x="3980402" y="978071"/>
                    <a:pt x="3967537" y="987037"/>
                  </a:cubicBezTo>
                  <a:cubicBezTo>
                    <a:pt x="3960774" y="990911"/>
                    <a:pt x="3953675" y="994111"/>
                    <a:pt x="3946880" y="997724"/>
                  </a:cubicBezTo>
                  <a:lnTo>
                    <a:pt x="3936657" y="1002988"/>
                  </a:lnTo>
                  <a:cubicBezTo>
                    <a:pt x="3933145" y="1004506"/>
                    <a:pt x="3929545" y="1005693"/>
                    <a:pt x="3926008" y="1007071"/>
                  </a:cubicBezTo>
                  <a:cubicBezTo>
                    <a:pt x="3918934" y="1009783"/>
                    <a:pt x="3911923" y="1012475"/>
                    <a:pt x="3904989" y="1015123"/>
                  </a:cubicBezTo>
                  <a:cubicBezTo>
                    <a:pt x="3897782" y="1017035"/>
                    <a:pt x="3890651" y="1018933"/>
                    <a:pt x="3883628" y="1020800"/>
                  </a:cubicBezTo>
                  <a:cubicBezTo>
                    <a:pt x="3826891" y="1035615"/>
                    <a:pt x="3771715" y="1033297"/>
                    <a:pt x="3726453" y="1026458"/>
                  </a:cubicBezTo>
                  <a:cubicBezTo>
                    <a:pt x="3699262" y="1022572"/>
                    <a:pt x="3675710" y="1016266"/>
                    <a:pt x="3655758" y="1010088"/>
                  </a:cubicBezTo>
                  <a:cubicBezTo>
                    <a:pt x="3652907" y="1008614"/>
                    <a:pt x="3649897" y="1007084"/>
                    <a:pt x="3647205" y="1005687"/>
                  </a:cubicBezTo>
                  <a:cubicBezTo>
                    <a:pt x="3644569" y="1004379"/>
                    <a:pt x="3642055" y="1003065"/>
                    <a:pt x="3639597" y="1001795"/>
                  </a:cubicBezTo>
                  <a:cubicBezTo>
                    <a:pt x="3647205" y="999343"/>
                    <a:pt x="3654571" y="996099"/>
                    <a:pt x="3661949" y="993286"/>
                  </a:cubicBezTo>
                  <a:lnTo>
                    <a:pt x="3674262" y="988237"/>
                  </a:lnTo>
                  <a:lnTo>
                    <a:pt x="3685711" y="982154"/>
                  </a:lnTo>
                  <a:cubicBezTo>
                    <a:pt x="3693242" y="978014"/>
                    <a:pt x="3700868" y="974223"/>
                    <a:pt x="3707790" y="969289"/>
                  </a:cubicBezTo>
                  <a:cubicBezTo>
                    <a:pt x="3736371" y="951274"/>
                    <a:pt x="3760876" y="929062"/>
                    <a:pt x="3780123" y="904640"/>
                  </a:cubicBezTo>
                  <a:cubicBezTo>
                    <a:pt x="3799395" y="880287"/>
                    <a:pt x="3814152" y="854316"/>
                    <a:pt x="3823239" y="828243"/>
                  </a:cubicBezTo>
                  <a:cubicBezTo>
                    <a:pt x="3831831" y="802043"/>
                    <a:pt x="3836663" y="776725"/>
                    <a:pt x="3836117" y="753541"/>
                  </a:cubicBezTo>
                  <a:cubicBezTo>
                    <a:pt x="3836352" y="707097"/>
                    <a:pt x="3821290" y="672541"/>
                    <a:pt x="3808990" y="651802"/>
                  </a:cubicBezTo>
                  <a:cubicBezTo>
                    <a:pt x="3807529" y="649147"/>
                    <a:pt x="3806151" y="646639"/>
                    <a:pt x="3804862" y="644283"/>
                  </a:cubicBezTo>
                  <a:cubicBezTo>
                    <a:pt x="3803307" y="642080"/>
                    <a:pt x="3801846" y="640022"/>
                    <a:pt x="3800487" y="638105"/>
                  </a:cubicBezTo>
                  <a:cubicBezTo>
                    <a:pt x="3797763" y="634333"/>
                    <a:pt x="3795458" y="631158"/>
                    <a:pt x="3793597" y="628586"/>
                  </a:cubicBezTo>
                  <a:cubicBezTo>
                    <a:pt x="3789857" y="623538"/>
                    <a:pt x="3787889" y="620883"/>
                    <a:pt x="3787889" y="620883"/>
                  </a:cubicBezTo>
                  <a:cubicBezTo>
                    <a:pt x="3787889" y="620883"/>
                    <a:pt x="3788905" y="624046"/>
                    <a:pt x="3790848" y="630053"/>
                  </a:cubicBezTo>
                  <a:cubicBezTo>
                    <a:pt x="3791826" y="633006"/>
                    <a:pt x="3793032" y="636670"/>
                    <a:pt x="3794455" y="640975"/>
                  </a:cubicBezTo>
                  <a:cubicBezTo>
                    <a:pt x="3795160" y="643121"/>
                    <a:pt x="3795915" y="645413"/>
                    <a:pt x="3796734" y="647865"/>
                  </a:cubicBezTo>
                  <a:cubicBezTo>
                    <a:pt x="3797274" y="650417"/>
                    <a:pt x="3797852" y="653122"/>
                    <a:pt x="3798462" y="655986"/>
                  </a:cubicBezTo>
                  <a:cubicBezTo>
                    <a:pt x="3804208" y="678294"/>
                    <a:pt x="3808749" y="712063"/>
                    <a:pt x="3800049" y="750036"/>
                  </a:cubicBezTo>
                  <a:cubicBezTo>
                    <a:pt x="3796436" y="769061"/>
                    <a:pt x="3788206" y="788663"/>
                    <a:pt x="3777907" y="808215"/>
                  </a:cubicBezTo>
                  <a:cubicBezTo>
                    <a:pt x="3767093" y="827690"/>
                    <a:pt x="3752202" y="846404"/>
                    <a:pt x="3734574" y="863828"/>
                  </a:cubicBezTo>
                  <a:cubicBezTo>
                    <a:pt x="3699567" y="898778"/>
                    <a:pt x="3649376" y="926655"/>
                    <a:pt x="3595528" y="938637"/>
                  </a:cubicBezTo>
                  <a:cubicBezTo>
                    <a:pt x="3540455" y="949718"/>
                    <a:pt x="3483438" y="945362"/>
                    <a:pt x="3433013" y="932592"/>
                  </a:cubicBezTo>
                  <a:cubicBezTo>
                    <a:pt x="3382359" y="920191"/>
                    <a:pt x="3337648" y="901172"/>
                    <a:pt x="3301784" y="881646"/>
                  </a:cubicBezTo>
                  <a:cubicBezTo>
                    <a:pt x="3265919" y="862006"/>
                    <a:pt x="3238442" y="842206"/>
                    <a:pt x="3220205" y="827366"/>
                  </a:cubicBezTo>
                  <a:cubicBezTo>
                    <a:pt x="3210883" y="820115"/>
                    <a:pt x="3204508" y="813568"/>
                    <a:pt x="3199638" y="809529"/>
                  </a:cubicBezTo>
                  <a:cubicBezTo>
                    <a:pt x="3194900" y="805376"/>
                    <a:pt x="3192405" y="803179"/>
                    <a:pt x="3192405" y="803179"/>
                  </a:cubicBezTo>
                  <a:cubicBezTo>
                    <a:pt x="3192405" y="803179"/>
                    <a:pt x="3194069" y="806037"/>
                    <a:pt x="3197205" y="811472"/>
                  </a:cubicBezTo>
                  <a:cubicBezTo>
                    <a:pt x="3200546" y="816768"/>
                    <a:pt x="3204825" y="825239"/>
                    <a:pt x="3211861" y="835025"/>
                  </a:cubicBezTo>
                  <a:cubicBezTo>
                    <a:pt x="3225520" y="854906"/>
                    <a:pt x="3247809" y="882497"/>
                    <a:pt x="3281064" y="911377"/>
                  </a:cubicBezTo>
                  <a:cubicBezTo>
                    <a:pt x="3314306" y="940079"/>
                    <a:pt x="3358864" y="969759"/>
                    <a:pt x="3414776" y="990974"/>
                  </a:cubicBezTo>
                  <a:cubicBezTo>
                    <a:pt x="3428511" y="996848"/>
                    <a:pt x="3443560" y="1000404"/>
                    <a:pt x="3458660" y="1004944"/>
                  </a:cubicBezTo>
                  <a:cubicBezTo>
                    <a:pt x="3466280" y="1007002"/>
                    <a:pt x="3474243" y="1008233"/>
                    <a:pt x="3482168" y="1009872"/>
                  </a:cubicBezTo>
                  <a:cubicBezTo>
                    <a:pt x="3490144" y="1011402"/>
                    <a:pt x="3498164" y="1013104"/>
                    <a:pt x="3506508" y="1013631"/>
                  </a:cubicBezTo>
                  <a:cubicBezTo>
                    <a:pt x="3514826" y="1014387"/>
                    <a:pt x="3523202" y="1015149"/>
                    <a:pt x="3531647" y="1015917"/>
                  </a:cubicBezTo>
                  <a:cubicBezTo>
                    <a:pt x="3540182" y="1016152"/>
                    <a:pt x="3548837" y="1015873"/>
                    <a:pt x="3557536" y="1015777"/>
                  </a:cubicBezTo>
                  <a:cubicBezTo>
                    <a:pt x="3561899" y="1015638"/>
                    <a:pt x="3566267" y="1015739"/>
                    <a:pt x="3570662" y="1015364"/>
                  </a:cubicBezTo>
                  <a:lnTo>
                    <a:pt x="3583876" y="1013733"/>
                  </a:lnTo>
                  <a:cubicBezTo>
                    <a:pt x="3585749" y="1013434"/>
                    <a:pt x="3587661" y="1013231"/>
                    <a:pt x="3589553" y="1013002"/>
                  </a:cubicBezTo>
                  <a:cubicBezTo>
                    <a:pt x="3591953" y="1016908"/>
                    <a:pt x="3594944" y="1021626"/>
                    <a:pt x="3597725" y="1027753"/>
                  </a:cubicBezTo>
                  <a:cubicBezTo>
                    <a:pt x="3606450" y="1044778"/>
                    <a:pt x="3616350" y="1070762"/>
                    <a:pt x="3619893" y="1102531"/>
                  </a:cubicBezTo>
                  <a:cubicBezTo>
                    <a:pt x="3623811" y="1134148"/>
                    <a:pt x="3618865" y="1172000"/>
                    <a:pt x="3601516" y="1206118"/>
                  </a:cubicBezTo>
                  <a:cubicBezTo>
                    <a:pt x="3583533" y="1239843"/>
                    <a:pt x="3552990" y="1268717"/>
                    <a:pt x="3511492" y="1283449"/>
                  </a:cubicBezTo>
                  <a:cubicBezTo>
                    <a:pt x="3472694" y="1298346"/>
                    <a:pt x="3429438" y="1299781"/>
                    <a:pt x="3389490" y="1295368"/>
                  </a:cubicBezTo>
                  <a:cubicBezTo>
                    <a:pt x="3373577" y="1290491"/>
                    <a:pt x="3359810" y="1288630"/>
                    <a:pt x="3349580" y="1287094"/>
                  </a:cubicBezTo>
                  <a:cubicBezTo>
                    <a:pt x="3345281" y="1286808"/>
                    <a:pt x="3341624" y="1286598"/>
                    <a:pt x="3338417" y="1286427"/>
                  </a:cubicBezTo>
                  <a:cubicBezTo>
                    <a:pt x="3314153" y="1280674"/>
                    <a:pt x="3291592" y="1273384"/>
                    <a:pt x="3271869" y="1265961"/>
                  </a:cubicBezTo>
                  <a:cubicBezTo>
                    <a:pt x="3240512" y="1253807"/>
                    <a:pt x="3215430" y="1241310"/>
                    <a:pt x="3198647" y="1231563"/>
                  </a:cubicBezTo>
                  <a:cubicBezTo>
                    <a:pt x="3189947" y="1227029"/>
                    <a:pt x="3183832" y="1222622"/>
                    <a:pt x="3179267" y="1220063"/>
                  </a:cubicBezTo>
                  <a:cubicBezTo>
                    <a:pt x="3174784" y="1217371"/>
                    <a:pt x="3172428" y="1215955"/>
                    <a:pt x="3172428" y="1215955"/>
                  </a:cubicBezTo>
                  <a:cubicBezTo>
                    <a:pt x="3172428" y="1215955"/>
                    <a:pt x="3174060" y="1218152"/>
                    <a:pt x="3177152" y="1222343"/>
                  </a:cubicBezTo>
                  <a:cubicBezTo>
                    <a:pt x="3180391" y="1226381"/>
                    <a:pt x="3184702" y="1232966"/>
                    <a:pt x="3191427" y="1240301"/>
                  </a:cubicBezTo>
                  <a:cubicBezTo>
                    <a:pt x="3204317" y="1255610"/>
                    <a:pt x="3224999" y="1276280"/>
                    <a:pt x="3254457" y="1297755"/>
                  </a:cubicBezTo>
                  <a:cubicBezTo>
                    <a:pt x="3284010" y="1318818"/>
                    <a:pt x="3322427" y="1341285"/>
                    <a:pt x="3370726" y="1354575"/>
                  </a:cubicBezTo>
                  <a:cubicBezTo>
                    <a:pt x="3385527" y="1359033"/>
                    <a:pt x="3401460" y="1362062"/>
                    <a:pt x="3418058" y="1363979"/>
                  </a:cubicBezTo>
                  <a:cubicBezTo>
                    <a:pt x="3425939" y="1376470"/>
                    <a:pt x="3432429" y="1390465"/>
                    <a:pt x="3436461" y="1405648"/>
                  </a:cubicBezTo>
                  <a:cubicBezTo>
                    <a:pt x="3444036" y="1433804"/>
                    <a:pt x="3442550" y="1466361"/>
                    <a:pt x="3432708" y="1499184"/>
                  </a:cubicBezTo>
                  <a:cubicBezTo>
                    <a:pt x="3422561" y="1531975"/>
                    <a:pt x="3404946" y="1561471"/>
                    <a:pt x="3384067" y="1584617"/>
                  </a:cubicBezTo>
                  <a:cubicBezTo>
                    <a:pt x="3363360" y="1608099"/>
                    <a:pt x="3338950" y="1624736"/>
                    <a:pt x="3316287" y="1636077"/>
                  </a:cubicBezTo>
                  <a:cubicBezTo>
                    <a:pt x="3293491" y="1647348"/>
                    <a:pt x="3272370" y="1652720"/>
                    <a:pt x="3257454" y="1656156"/>
                  </a:cubicBezTo>
                  <a:cubicBezTo>
                    <a:pt x="3242195" y="1658785"/>
                    <a:pt x="3233680" y="1660245"/>
                    <a:pt x="3233680" y="1660245"/>
                  </a:cubicBezTo>
                  <a:cubicBezTo>
                    <a:pt x="3233680" y="1660245"/>
                    <a:pt x="3241719" y="1663274"/>
                    <a:pt x="3257245" y="1667471"/>
                  </a:cubicBezTo>
                  <a:cubicBezTo>
                    <a:pt x="3272758" y="1670786"/>
                    <a:pt x="3296361" y="1674717"/>
                    <a:pt x="3326257" y="1670926"/>
                  </a:cubicBezTo>
                  <a:cubicBezTo>
                    <a:pt x="3355784" y="1667071"/>
                    <a:pt x="3391979" y="1655451"/>
                    <a:pt x="3424885" y="1630165"/>
                  </a:cubicBezTo>
                  <a:cubicBezTo>
                    <a:pt x="3457822" y="1605426"/>
                    <a:pt x="3487483" y="1567503"/>
                    <a:pt x="3502012" y="1520443"/>
                  </a:cubicBezTo>
                  <a:cubicBezTo>
                    <a:pt x="3516464" y="1473549"/>
                    <a:pt x="3512896" y="1422469"/>
                    <a:pt x="3493439" y="1383404"/>
                  </a:cubicBezTo>
                  <a:cubicBezTo>
                    <a:pt x="3490106" y="1376591"/>
                    <a:pt x="3486321" y="1370349"/>
                    <a:pt x="3482371" y="1364373"/>
                  </a:cubicBezTo>
                  <a:cubicBezTo>
                    <a:pt x="3500475" y="1362176"/>
                    <a:pt x="3518877" y="1358055"/>
                    <a:pt x="3536924" y="1351324"/>
                  </a:cubicBezTo>
                  <a:cubicBezTo>
                    <a:pt x="3565969" y="1340383"/>
                    <a:pt x="3592969" y="1323797"/>
                    <a:pt x="3613499" y="1301807"/>
                  </a:cubicBezTo>
                  <a:cubicBezTo>
                    <a:pt x="3634174" y="1280191"/>
                    <a:pt x="3649440" y="1255052"/>
                    <a:pt x="3658044" y="1229480"/>
                  </a:cubicBezTo>
                  <a:cubicBezTo>
                    <a:pt x="3675043" y="1177899"/>
                    <a:pt x="3669144" y="1128820"/>
                    <a:pt x="3655040" y="1093673"/>
                  </a:cubicBezTo>
                  <a:cubicBezTo>
                    <a:pt x="3641058" y="1058068"/>
                    <a:pt x="3621462" y="1034745"/>
                    <a:pt x="3606793" y="1020972"/>
                  </a:cubicBezTo>
                  <a:cubicBezTo>
                    <a:pt x="3603256" y="1017358"/>
                    <a:pt x="3599795" y="1014482"/>
                    <a:pt x="3596716" y="1012088"/>
                  </a:cubicBezTo>
                  <a:cubicBezTo>
                    <a:pt x="3601332" y="1011510"/>
                    <a:pt x="3605942" y="1010799"/>
                    <a:pt x="3610508" y="1009561"/>
                  </a:cubicBezTo>
                  <a:cubicBezTo>
                    <a:pt x="3613499" y="1008786"/>
                    <a:pt x="3616445" y="1008030"/>
                    <a:pt x="3619417" y="1007268"/>
                  </a:cubicBezTo>
                  <a:cubicBezTo>
                    <a:pt x="3627247" y="1011567"/>
                    <a:pt x="3636054" y="1016482"/>
                    <a:pt x="3646239" y="1021714"/>
                  </a:cubicBezTo>
                  <a:cubicBezTo>
                    <a:pt x="3654278" y="1027671"/>
                    <a:pt x="3662800" y="1033995"/>
                    <a:pt x="3672166" y="1040936"/>
                  </a:cubicBezTo>
                  <a:cubicBezTo>
                    <a:pt x="3683285" y="1050169"/>
                    <a:pt x="3694868" y="1060837"/>
                    <a:pt x="3707517" y="1071778"/>
                  </a:cubicBezTo>
                  <a:cubicBezTo>
                    <a:pt x="3714000" y="1077067"/>
                    <a:pt x="3720058" y="1083265"/>
                    <a:pt x="3726141" y="1089837"/>
                  </a:cubicBezTo>
                  <a:cubicBezTo>
                    <a:pt x="3732295" y="1096270"/>
                    <a:pt x="3738651" y="1102899"/>
                    <a:pt x="3745191" y="1109713"/>
                  </a:cubicBezTo>
                  <a:cubicBezTo>
                    <a:pt x="3751973" y="1116253"/>
                    <a:pt x="3757993" y="1123892"/>
                    <a:pt x="3764146" y="1131697"/>
                  </a:cubicBezTo>
                  <a:cubicBezTo>
                    <a:pt x="3770363" y="1139393"/>
                    <a:pt x="3776726" y="1147298"/>
                    <a:pt x="3783253" y="1155401"/>
                  </a:cubicBezTo>
                  <a:cubicBezTo>
                    <a:pt x="3789711" y="1163510"/>
                    <a:pt x="3795083" y="1172781"/>
                    <a:pt x="3801268" y="1181633"/>
                  </a:cubicBezTo>
                  <a:cubicBezTo>
                    <a:pt x="3806983" y="1190840"/>
                    <a:pt x="3814089" y="1199318"/>
                    <a:pt x="3819023" y="1209522"/>
                  </a:cubicBezTo>
                  <a:cubicBezTo>
                    <a:pt x="3824420" y="1219352"/>
                    <a:pt x="3829919" y="1229391"/>
                    <a:pt x="3835507" y="1239621"/>
                  </a:cubicBezTo>
                  <a:cubicBezTo>
                    <a:pt x="3841496" y="1249578"/>
                    <a:pt x="3845229" y="1261002"/>
                    <a:pt x="3850347" y="1271828"/>
                  </a:cubicBezTo>
                  <a:cubicBezTo>
                    <a:pt x="3860946" y="1293406"/>
                    <a:pt x="3867480" y="1317523"/>
                    <a:pt x="3875811" y="1341437"/>
                  </a:cubicBezTo>
                  <a:cubicBezTo>
                    <a:pt x="3881628" y="1366246"/>
                    <a:pt x="3888638" y="1391361"/>
                    <a:pt x="3891597" y="1418024"/>
                  </a:cubicBezTo>
                  <a:cubicBezTo>
                    <a:pt x="3898798" y="1470850"/>
                    <a:pt x="3900925" y="1527232"/>
                    <a:pt x="3892689" y="1584813"/>
                  </a:cubicBezTo>
                  <a:cubicBezTo>
                    <a:pt x="3891514" y="1599253"/>
                    <a:pt x="3887717" y="1613560"/>
                    <a:pt x="3885444" y="1628114"/>
                  </a:cubicBezTo>
                  <a:cubicBezTo>
                    <a:pt x="3883977" y="1635366"/>
                    <a:pt x="3883190" y="1642738"/>
                    <a:pt x="3881208" y="1649933"/>
                  </a:cubicBezTo>
                  <a:lnTo>
                    <a:pt x="3875417" y="1671643"/>
                  </a:lnTo>
                  <a:cubicBezTo>
                    <a:pt x="3868458" y="1701266"/>
                    <a:pt x="3858672" y="1728870"/>
                    <a:pt x="3846690" y="1756587"/>
                  </a:cubicBezTo>
                  <a:cubicBezTo>
                    <a:pt x="3797458" y="1867096"/>
                    <a:pt x="3711352" y="1953139"/>
                    <a:pt x="3622484" y="2015343"/>
                  </a:cubicBezTo>
                  <a:cubicBezTo>
                    <a:pt x="3539909" y="2072874"/>
                    <a:pt x="3455098" y="2112136"/>
                    <a:pt x="3379711" y="2139022"/>
                  </a:cubicBezTo>
                  <a:cubicBezTo>
                    <a:pt x="3373367" y="2141289"/>
                    <a:pt x="3366960" y="2143613"/>
                    <a:pt x="3360762" y="2145709"/>
                  </a:cubicBezTo>
                  <a:cubicBezTo>
                    <a:pt x="3282727" y="2172119"/>
                    <a:pt x="3216160" y="2185092"/>
                    <a:pt x="3168954" y="2192159"/>
                  </a:cubicBezTo>
                  <a:cubicBezTo>
                    <a:pt x="3171482" y="2188102"/>
                    <a:pt x="3173749" y="2183942"/>
                    <a:pt x="3176187" y="2179853"/>
                  </a:cubicBezTo>
                  <a:cubicBezTo>
                    <a:pt x="3225165" y="2097658"/>
                    <a:pt x="3256610" y="2008955"/>
                    <a:pt x="3265036" y="1921967"/>
                  </a:cubicBezTo>
                  <a:cubicBezTo>
                    <a:pt x="3265925" y="1905463"/>
                    <a:pt x="3266801" y="1889182"/>
                    <a:pt x="3267665" y="1873103"/>
                  </a:cubicBezTo>
                  <a:cubicBezTo>
                    <a:pt x="3267011" y="1857025"/>
                    <a:pt x="3266357" y="1841157"/>
                    <a:pt x="3265709" y="1825510"/>
                  </a:cubicBezTo>
                  <a:cubicBezTo>
                    <a:pt x="3262477" y="1794243"/>
                    <a:pt x="3257524" y="1764296"/>
                    <a:pt x="3249555" y="1736610"/>
                  </a:cubicBezTo>
                  <a:cubicBezTo>
                    <a:pt x="3234677" y="1680845"/>
                    <a:pt x="3213493" y="1632019"/>
                    <a:pt x="3190690" y="1589652"/>
                  </a:cubicBezTo>
                  <a:cubicBezTo>
                    <a:pt x="3167938" y="1547234"/>
                    <a:pt x="3143167" y="1511420"/>
                    <a:pt x="3119151" y="1482007"/>
                  </a:cubicBezTo>
                  <a:cubicBezTo>
                    <a:pt x="3095155" y="1452594"/>
                    <a:pt x="3072237" y="1429264"/>
                    <a:pt x="3051848" y="1412201"/>
                  </a:cubicBezTo>
                  <a:cubicBezTo>
                    <a:pt x="3046806" y="1407896"/>
                    <a:pt x="3042037" y="1403864"/>
                    <a:pt x="3037566" y="1400048"/>
                  </a:cubicBezTo>
                  <a:cubicBezTo>
                    <a:pt x="3032817" y="1396574"/>
                    <a:pt x="3028384" y="1393342"/>
                    <a:pt x="3024263" y="1390313"/>
                  </a:cubicBezTo>
                  <a:cubicBezTo>
                    <a:pt x="3016135" y="1384198"/>
                    <a:pt x="3009112" y="1379302"/>
                    <a:pt x="3003016" y="1375886"/>
                  </a:cubicBezTo>
                  <a:cubicBezTo>
                    <a:pt x="2996177" y="1371752"/>
                    <a:pt x="2991453" y="1368901"/>
                    <a:pt x="2988481" y="1367104"/>
                  </a:cubicBezTo>
                  <a:cubicBezTo>
                    <a:pt x="2989707" y="1337043"/>
                    <a:pt x="2985230" y="1307795"/>
                    <a:pt x="2976435" y="1281607"/>
                  </a:cubicBezTo>
                  <a:cubicBezTo>
                    <a:pt x="2967253" y="1254956"/>
                    <a:pt x="2952902" y="1232293"/>
                    <a:pt x="2937725" y="1213383"/>
                  </a:cubicBezTo>
                  <a:cubicBezTo>
                    <a:pt x="2929362" y="1204563"/>
                    <a:pt x="2921628" y="1195800"/>
                    <a:pt x="2913087" y="1188764"/>
                  </a:cubicBezTo>
                  <a:cubicBezTo>
                    <a:pt x="2908769" y="1185341"/>
                    <a:pt x="2904534" y="1181982"/>
                    <a:pt x="2900394" y="1178706"/>
                  </a:cubicBezTo>
                  <a:cubicBezTo>
                    <a:pt x="2896349" y="1175346"/>
                    <a:pt x="2892190" y="1172387"/>
                    <a:pt x="2887814" y="1169943"/>
                  </a:cubicBezTo>
                  <a:cubicBezTo>
                    <a:pt x="2879197" y="1164939"/>
                    <a:pt x="2871508" y="1159535"/>
                    <a:pt x="2863418" y="1155953"/>
                  </a:cubicBezTo>
                  <a:cubicBezTo>
                    <a:pt x="2855423" y="1152410"/>
                    <a:pt x="2847879" y="1149064"/>
                    <a:pt x="2840818" y="1145940"/>
                  </a:cubicBezTo>
                  <a:cubicBezTo>
                    <a:pt x="2826302" y="1140898"/>
                    <a:pt x="2813843" y="1137050"/>
                    <a:pt x="2803594" y="1134510"/>
                  </a:cubicBezTo>
                  <a:cubicBezTo>
                    <a:pt x="2782697" y="1130407"/>
                    <a:pt x="2771400" y="1128655"/>
                    <a:pt x="2771400" y="1128655"/>
                  </a:cubicBezTo>
                  <a:cubicBezTo>
                    <a:pt x="2771400" y="1128655"/>
                    <a:pt x="2781350" y="1134478"/>
                    <a:pt x="2799251" y="1144974"/>
                  </a:cubicBezTo>
                  <a:cubicBezTo>
                    <a:pt x="2807906" y="1150531"/>
                    <a:pt x="2818161" y="1157751"/>
                    <a:pt x="2829687" y="1165993"/>
                  </a:cubicBezTo>
                  <a:cubicBezTo>
                    <a:pt x="2835109" y="1170514"/>
                    <a:pt x="2840901" y="1175353"/>
                    <a:pt x="2847047" y="1180484"/>
                  </a:cubicBezTo>
                  <a:cubicBezTo>
                    <a:pt x="2853207" y="1185456"/>
                    <a:pt x="2858566" y="1191971"/>
                    <a:pt x="2864751" y="1197895"/>
                  </a:cubicBezTo>
                  <a:cubicBezTo>
                    <a:pt x="2867914" y="1200804"/>
                    <a:pt x="2870758" y="1204137"/>
                    <a:pt x="2873413" y="1207738"/>
                  </a:cubicBezTo>
                  <a:cubicBezTo>
                    <a:pt x="2876175" y="1211192"/>
                    <a:pt x="2878988" y="1214723"/>
                    <a:pt x="2881858" y="1218330"/>
                  </a:cubicBezTo>
                  <a:cubicBezTo>
                    <a:pt x="2887478" y="1225550"/>
                    <a:pt x="2892012" y="1233906"/>
                    <a:pt x="2897206" y="1241913"/>
                  </a:cubicBezTo>
                  <a:cubicBezTo>
                    <a:pt x="2905931" y="1259065"/>
                    <a:pt x="2913608" y="1277658"/>
                    <a:pt x="2917539" y="1298111"/>
                  </a:cubicBezTo>
                  <a:cubicBezTo>
                    <a:pt x="2925070" y="1338853"/>
                    <a:pt x="2920485" y="1385773"/>
                    <a:pt x="2900330" y="1429962"/>
                  </a:cubicBezTo>
                  <a:cubicBezTo>
                    <a:pt x="2880677" y="1474063"/>
                    <a:pt x="2849949" y="1511096"/>
                    <a:pt x="2814828" y="1534375"/>
                  </a:cubicBezTo>
                  <a:cubicBezTo>
                    <a:pt x="2806280" y="1540770"/>
                    <a:pt x="2797009" y="1545094"/>
                    <a:pt x="2788164" y="1550117"/>
                  </a:cubicBezTo>
                  <a:cubicBezTo>
                    <a:pt x="2778874" y="1553686"/>
                    <a:pt x="2770003" y="1558537"/>
                    <a:pt x="2760706" y="1560702"/>
                  </a:cubicBezTo>
                  <a:cubicBezTo>
                    <a:pt x="2756109" y="1562017"/>
                    <a:pt x="2751582" y="1563585"/>
                    <a:pt x="2747054" y="1564747"/>
                  </a:cubicBezTo>
                  <a:cubicBezTo>
                    <a:pt x="2742450" y="1565592"/>
                    <a:pt x="2737910" y="1566417"/>
                    <a:pt x="2733478" y="1567230"/>
                  </a:cubicBezTo>
                  <a:cubicBezTo>
                    <a:pt x="2724537" y="1569491"/>
                    <a:pt x="2715729" y="1569002"/>
                    <a:pt x="2707220" y="1570005"/>
                  </a:cubicBezTo>
                  <a:cubicBezTo>
                    <a:pt x="2672975" y="1571478"/>
                    <a:pt x="2644413" y="1563979"/>
                    <a:pt x="2624550" y="1559026"/>
                  </a:cubicBezTo>
                  <a:cubicBezTo>
                    <a:pt x="2604960" y="1552371"/>
                    <a:pt x="2594063" y="1548663"/>
                    <a:pt x="2594063" y="1548663"/>
                  </a:cubicBezTo>
                  <a:cubicBezTo>
                    <a:pt x="2594063" y="1548663"/>
                    <a:pt x="2602687" y="1556130"/>
                    <a:pt x="2619609" y="1569211"/>
                  </a:cubicBezTo>
                  <a:cubicBezTo>
                    <a:pt x="2637301" y="1580534"/>
                    <a:pt x="2664250" y="1597799"/>
                    <a:pt x="2703823" y="1606080"/>
                  </a:cubicBezTo>
                  <a:cubicBezTo>
                    <a:pt x="2713697" y="1607489"/>
                    <a:pt x="2724169" y="1610302"/>
                    <a:pt x="2735294" y="1610194"/>
                  </a:cubicBezTo>
                  <a:cubicBezTo>
                    <a:pt x="2740901" y="1610379"/>
                    <a:pt x="2746603" y="1610563"/>
                    <a:pt x="2752432" y="1610753"/>
                  </a:cubicBezTo>
                  <a:cubicBezTo>
                    <a:pt x="2758243" y="1610544"/>
                    <a:pt x="2764154" y="1609852"/>
                    <a:pt x="2770225" y="1609331"/>
                  </a:cubicBezTo>
                  <a:cubicBezTo>
                    <a:pt x="2782506" y="1608747"/>
                    <a:pt x="2794622" y="1605140"/>
                    <a:pt x="2807468" y="1602339"/>
                  </a:cubicBezTo>
                  <a:cubicBezTo>
                    <a:pt x="2819768" y="1598117"/>
                    <a:pt x="2832811" y="1594103"/>
                    <a:pt x="2845028" y="1587557"/>
                  </a:cubicBezTo>
                  <a:cubicBezTo>
                    <a:pt x="2895180" y="1563668"/>
                    <a:pt x="2940627" y="1517897"/>
                    <a:pt x="2966637" y="1459255"/>
                  </a:cubicBezTo>
                  <a:cubicBezTo>
                    <a:pt x="2979597" y="1429969"/>
                    <a:pt x="2987306" y="1398943"/>
                    <a:pt x="2988487" y="1368386"/>
                  </a:cubicBezTo>
                  <a:cubicBezTo>
                    <a:pt x="2988494" y="1368285"/>
                    <a:pt x="2988481" y="1368170"/>
                    <a:pt x="2988487" y="1368069"/>
                  </a:cubicBezTo>
                  <a:cubicBezTo>
                    <a:pt x="2991129" y="1370393"/>
                    <a:pt x="2995161" y="1373936"/>
                    <a:pt x="3000781" y="1378858"/>
                  </a:cubicBezTo>
                  <a:cubicBezTo>
                    <a:pt x="3006090" y="1383169"/>
                    <a:pt x="3012154" y="1389132"/>
                    <a:pt x="3019063" y="1396371"/>
                  </a:cubicBezTo>
                  <a:cubicBezTo>
                    <a:pt x="3022568" y="1399920"/>
                    <a:pt x="3026314" y="1403737"/>
                    <a:pt x="3030347" y="1407826"/>
                  </a:cubicBezTo>
                  <a:cubicBezTo>
                    <a:pt x="3034093" y="1412189"/>
                    <a:pt x="3038068" y="1416824"/>
                    <a:pt x="3042291" y="1421739"/>
                  </a:cubicBezTo>
                  <a:cubicBezTo>
                    <a:pt x="3075851" y="1460785"/>
                    <a:pt x="3117856" y="1523415"/>
                    <a:pt x="3151517" y="1607991"/>
                  </a:cubicBezTo>
                  <a:cubicBezTo>
                    <a:pt x="3168288" y="1650149"/>
                    <a:pt x="3183083" y="1697805"/>
                    <a:pt x="3191802" y="1749374"/>
                  </a:cubicBezTo>
                  <a:cubicBezTo>
                    <a:pt x="3196736" y="1775104"/>
                    <a:pt x="3198634" y="1801768"/>
                    <a:pt x="3199345" y="1828800"/>
                  </a:cubicBezTo>
                  <a:cubicBezTo>
                    <a:pt x="3198856" y="1842427"/>
                    <a:pt x="3198374" y="1856219"/>
                    <a:pt x="3197898" y="1870227"/>
                  </a:cubicBezTo>
                  <a:cubicBezTo>
                    <a:pt x="3196164" y="1884133"/>
                    <a:pt x="3194418" y="1898211"/>
                    <a:pt x="3192665" y="1912480"/>
                  </a:cubicBezTo>
                  <a:cubicBezTo>
                    <a:pt x="3173958" y="2026208"/>
                    <a:pt x="3112579" y="2143379"/>
                    <a:pt x="3022174" y="2243588"/>
                  </a:cubicBezTo>
                  <a:cubicBezTo>
                    <a:pt x="2931737" y="2344064"/>
                    <a:pt x="2822244" y="2419000"/>
                    <a:pt x="2713716" y="2463761"/>
                  </a:cubicBezTo>
                  <a:cubicBezTo>
                    <a:pt x="2605100" y="2508611"/>
                    <a:pt x="2496940" y="2522956"/>
                    <a:pt x="2408281" y="2510618"/>
                  </a:cubicBezTo>
                  <a:cubicBezTo>
                    <a:pt x="2397048" y="2509818"/>
                    <a:pt x="2386399" y="2507507"/>
                    <a:pt x="2375941" y="2505316"/>
                  </a:cubicBezTo>
                  <a:cubicBezTo>
                    <a:pt x="2365565" y="2502947"/>
                    <a:pt x="2355043" y="2501804"/>
                    <a:pt x="2345436" y="2498591"/>
                  </a:cubicBezTo>
                  <a:cubicBezTo>
                    <a:pt x="2326100" y="2492629"/>
                    <a:pt x="2307291" y="2487891"/>
                    <a:pt x="2290921" y="2480290"/>
                  </a:cubicBezTo>
                  <a:cubicBezTo>
                    <a:pt x="2282520" y="2476880"/>
                    <a:pt x="2274411" y="2473591"/>
                    <a:pt x="2266613" y="2470435"/>
                  </a:cubicBezTo>
                  <a:cubicBezTo>
                    <a:pt x="2259145" y="2466517"/>
                    <a:pt x="2251964" y="2462752"/>
                    <a:pt x="2245093" y="2459132"/>
                  </a:cubicBezTo>
                  <a:cubicBezTo>
                    <a:pt x="2238146" y="2455506"/>
                    <a:pt x="2231510" y="2452033"/>
                    <a:pt x="2225173" y="2448718"/>
                  </a:cubicBezTo>
                  <a:cubicBezTo>
                    <a:pt x="2219185" y="2444838"/>
                    <a:pt x="2213495" y="2441136"/>
                    <a:pt x="2208098" y="2437625"/>
                  </a:cubicBezTo>
                  <a:cubicBezTo>
                    <a:pt x="2202065" y="2433535"/>
                    <a:pt x="2196255" y="2429922"/>
                    <a:pt x="2190902" y="2426430"/>
                  </a:cubicBezTo>
                  <a:cubicBezTo>
                    <a:pt x="2197900" y="2411844"/>
                    <a:pt x="2204135" y="2397309"/>
                    <a:pt x="2208790" y="2383034"/>
                  </a:cubicBezTo>
                  <a:cubicBezTo>
                    <a:pt x="2218594" y="2353729"/>
                    <a:pt x="2224024" y="2326100"/>
                    <a:pt x="2226665" y="2300782"/>
                  </a:cubicBezTo>
                  <a:cubicBezTo>
                    <a:pt x="2228881" y="2305526"/>
                    <a:pt x="2231104" y="2310282"/>
                    <a:pt x="2233371" y="2315146"/>
                  </a:cubicBezTo>
                  <a:cubicBezTo>
                    <a:pt x="2246172" y="2338711"/>
                    <a:pt x="2263724" y="2362777"/>
                    <a:pt x="2287314" y="2382278"/>
                  </a:cubicBezTo>
                  <a:cubicBezTo>
                    <a:pt x="2333929" y="2421661"/>
                    <a:pt x="2399658" y="2447258"/>
                    <a:pt x="2469635" y="2446724"/>
                  </a:cubicBezTo>
                  <a:cubicBezTo>
                    <a:pt x="2504547" y="2446699"/>
                    <a:pt x="2538666" y="2440527"/>
                    <a:pt x="2569851" y="2429205"/>
                  </a:cubicBezTo>
                  <a:cubicBezTo>
                    <a:pt x="2601067" y="2417787"/>
                    <a:pt x="2628760" y="2400274"/>
                    <a:pt x="2651645" y="2380176"/>
                  </a:cubicBezTo>
                  <a:cubicBezTo>
                    <a:pt x="2675077" y="2360422"/>
                    <a:pt x="2691384" y="2335834"/>
                    <a:pt x="2704369" y="2312885"/>
                  </a:cubicBezTo>
                  <a:cubicBezTo>
                    <a:pt x="2716129" y="2289035"/>
                    <a:pt x="2724029" y="2265845"/>
                    <a:pt x="2727744" y="2244337"/>
                  </a:cubicBezTo>
                  <a:cubicBezTo>
                    <a:pt x="2732278" y="2222919"/>
                    <a:pt x="2732341" y="2203392"/>
                    <a:pt x="2732881" y="2186603"/>
                  </a:cubicBezTo>
                  <a:cubicBezTo>
                    <a:pt x="2731738" y="2169731"/>
                    <a:pt x="2730900" y="2155431"/>
                    <a:pt x="2729077" y="2143918"/>
                  </a:cubicBezTo>
                  <a:cubicBezTo>
                    <a:pt x="2724670" y="2120900"/>
                    <a:pt x="2721851" y="2108625"/>
                    <a:pt x="2721851" y="2108625"/>
                  </a:cubicBezTo>
                  <a:cubicBezTo>
                    <a:pt x="2721851" y="2108625"/>
                    <a:pt x="2720390" y="2121255"/>
                    <a:pt x="2717749" y="2143982"/>
                  </a:cubicBezTo>
                  <a:cubicBezTo>
                    <a:pt x="2716168" y="2155196"/>
                    <a:pt x="2713043" y="2168747"/>
                    <a:pt x="2710078" y="2184126"/>
                  </a:cubicBezTo>
                  <a:cubicBezTo>
                    <a:pt x="2707849" y="2191619"/>
                    <a:pt x="2705455" y="2199633"/>
                    <a:pt x="2702928" y="2208129"/>
                  </a:cubicBezTo>
                  <a:cubicBezTo>
                    <a:pt x="2702318" y="2210231"/>
                    <a:pt x="2701690" y="2212359"/>
                    <a:pt x="2701074" y="2214511"/>
                  </a:cubicBezTo>
                  <a:cubicBezTo>
                    <a:pt x="2700197" y="2216594"/>
                    <a:pt x="2699315" y="2218702"/>
                    <a:pt x="2698432" y="2220829"/>
                  </a:cubicBezTo>
                  <a:cubicBezTo>
                    <a:pt x="2696686" y="2225052"/>
                    <a:pt x="2694889" y="2229396"/>
                    <a:pt x="2693060" y="2233847"/>
                  </a:cubicBezTo>
                  <a:cubicBezTo>
                    <a:pt x="2685776" y="2251513"/>
                    <a:pt x="2675070" y="2269229"/>
                    <a:pt x="2662421" y="2286507"/>
                  </a:cubicBezTo>
                  <a:cubicBezTo>
                    <a:pt x="2648546" y="2302859"/>
                    <a:pt x="2633433" y="2319731"/>
                    <a:pt x="2613526" y="2332335"/>
                  </a:cubicBezTo>
                  <a:cubicBezTo>
                    <a:pt x="2594102" y="2345302"/>
                    <a:pt x="2572169" y="2356377"/>
                    <a:pt x="2547689" y="2363476"/>
                  </a:cubicBezTo>
                  <a:cubicBezTo>
                    <a:pt x="2523210" y="2370423"/>
                    <a:pt x="2496832" y="2374201"/>
                    <a:pt x="2469654" y="2374226"/>
                  </a:cubicBezTo>
                  <a:cubicBezTo>
                    <a:pt x="2415101" y="2374715"/>
                    <a:pt x="2363584" y="2358764"/>
                    <a:pt x="2324309" y="2333586"/>
                  </a:cubicBezTo>
                  <a:cubicBezTo>
                    <a:pt x="2304389" y="2321083"/>
                    <a:pt x="2288711" y="2305183"/>
                    <a:pt x="2275382" y="2288889"/>
                  </a:cubicBezTo>
                  <a:cubicBezTo>
                    <a:pt x="2272309" y="2284590"/>
                    <a:pt x="2269280" y="2280373"/>
                    <a:pt x="2266308" y="2276221"/>
                  </a:cubicBezTo>
                  <a:cubicBezTo>
                    <a:pt x="2263197" y="2272087"/>
                    <a:pt x="2261368" y="2267388"/>
                    <a:pt x="2258809" y="2263089"/>
                  </a:cubicBezTo>
                  <a:cubicBezTo>
                    <a:pt x="2253468" y="2254554"/>
                    <a:pt x="2250427" y="2245385"/>
                    <a:pt x="2246941" y="2236685"/>
                  </a:cubicBezTo>
                  <a:cubicBezTo>
                    <a:pt x="2238895" y="2214638"/>
                    <a:pt x="2235777" y="2193601"/>
                    <a:pt x="2234457" y="2175414"/>
                  </a:cubicBezTo>
                  <a:cubicBezTo>
                    <a:pt x="2279516" y="2157787"/>
                    <a:pt x="2322683" y="2126640"/>
                    <a:pt x="2355386" y="2084933"/>
                  </a:cubicBezTo>
                  <a:cubicBezTo>
                    <a:pt x="2399588" y="2029072"/>
                    <a:pt x="2419807" y="1962086"/>
                    <a:pt x="2422677" y="1902415"/>
                  </a:cubicBezTo>
                  <a:cubicBezTo>
                    <a:pt x="2425433" y="1842242"/>
                    <a:pt x="2410853" y="1789417"/>
                    <a:pt x="2392318" y="1749952"/>
                  </a:cubicBezTo>
                  <a:cubicBezTo>
                    <a:pt x="2373566" y="1710150"/>
                    <a:pt x="2350820" y="1683334"/>
                    <a:pt x="2335231" y="1665668"/>
                  </a:cubicBezTo>
                  <a:cubicBezTo>
                    <a:pt x="2318397" y="1648796"/>
                    <a:pt x="2308796" y="1640262"/>
                    <a:pt x="2308796" y="1640262"/>
                  </a:cubicBezTo>
                  <a:cubicBezTo>
                    <a:pt x="2308796" y="1640262"/>
                    <a:pt x="2314905" y="1651647"/>
                    <a:pt x="2325922" y="1672120"/>
                  </a:cubicBezTo>
                  <a:cubicBezTo>
                    <a:pt x="2335599" y="1693113"/>
                    <a:pt x="2349449" y="1723269"/>
                    <a:pt x="2358110" y="1761915"/>
                  </a:cubicBezTo>
                  <a:cubicBezTo>
                    <a:pt x="2366689" y="1800402"/>
                    <a:pt x="2370308" y="1847043"/>
                    <a:pt x="2361825" y="1896109"/>
                  </a:cubicBezTo>
                  <a:cubicBezTo>
                    <a:pt x="2353170" y="1944941"/>
                    <a:pt x="2332990" y="1996446"/>
                    <a:pt x="2298414" y="2040121"/>
                  </a:cubicBezTo>
                  <a:cubicBezTo>
                    <a:pt x="2263927" y="2083669"/>
                    <a:pt x="2219572" y="2114702"/>
                    <a:pt x="2173611" y="2129205"/>
                  </a:cubicBezTo>
                  <a:cubicBezTo>
                    <a:pt x="2127688" y="2143772"/>
                    <a:pt x="2081231" y="2143448"/>
                    <a:pt x="2042782" y="2135860"/>
                  </a:cubicBezTo>
                  <a:cubicBezTo>
                    <a:pt x="2008130" y="2129574"/>
                    <a:pt x="1980355" y="2117705"/>
                    <a:pt x="1959565" y="2109038"/>
                  </a:cubicBezTo>
                  <a:cubicBezTo>
                    <a:pt x="1976056" y="2077211"/>
                    <a:pt x="1986286" y="2040743"/>
                    <a:pt x="1987645" y="2003342"/>
                  </a:cubicBezTo>
                  <a:cubicBezTo>
                    <a:pt x="1988140" y="1997341"/>
                    <a:pt x="1988051" y="1991404"/>
                    <a:pt x="1987753" y="1985486"/>
                  </a:cubicBezTo>
                  <a:cubicBezTo>
                    <a:pt x="1987480" y="1979580"/>
                    <a:pt x="1987499" y="1973624"/>
                    <a:pt x="1986902" y="1967814"/>
                  </a:cubicBezTo>
                  <a:cubicBezTo>
                    <a:pt x="1985346" y="1956244"/>
                    <a:pt x="1984317" y="1944611"/>
                    <a:pt x="1981568" y="1933536"/>
                  </a:cubicBezTo>
                  <a:cubicBezTo>
                    <a:pt x="1976831" y="1911210"/>
                    <a:pt x="1969649" y="1889398"/>
                    <a:pt x="1959527" y="1869300"/>
                  </a:cubicBezTo>
                  <a:cubicBezTo>
                    <a:pt x="1939798" y="1828831"/>
                    <a:pt x="1909699" y="1795341"/>
                    <a:pt x="1876050" y="1772596"/>
                  </a:cubicBezTo>
                  <a:cubicBezTo>
                    <a:pt x="1842573" y="1749361"/>
                    <a:pt x="1806244" y="1736191"/>
                    <a:pt x="1772227" y="1729441"/>
                  </a:cubicBezTo>
                  <a:cubicBezTo>
                    <a:pt x="1738096" y="1722456"/>
                    <a:pt x="1705838" y="1722501"/>
                    <a:pt x="1677225" y="1725275"/>
                  </a:cubicBezTo>
                  <a:cubicBezTo>
                    <a:pt x="1619719" y="1731460"/>
                    <a:pt x="1577111" y="1750574"/>
                    <a:pt x="1550282" y="1766055"/>
                  </a:cubicBezTo>
                  <a:cubicBezTo>
                    <a:pt x="1536763" y="1773802"/>
                    <a:pt x="1526933" y="1780787"/>
                    <a:pt x="1520488" y="1785715"/>
                  </a:cubicBezTo>
                  <a:cubicBezTo>
                    <a:pt x="1514100" y="1790680"/>
                    <a:pt x="1510741" y="1793284"/>
                    <a:pt x="1510741" y="1793284"/>
                  </a:cubicBezTo>
                  <a:cubicBezTo>
                    <a:pt x="1510741" y="1793284"/>
                    <a:pt x="1514633" y="1791601"/>
                    <a:pt x="1522044" y="1788401"/>
                  </a:cubicBezTo>
                  <a:cubicBezTo>
                    <a:pt x="1529422" y="1785251"/>
                    <a:pt x="1540421" y="1780857"/>
                    <a:pt x="1554822" y="1776431"/>
                  </a:cubicBezTo>
                  <a:cubicBezTo>
                    <a:pt x="1583416" y="1767509"/>
                    <a:pt x="1626400" y="1758365"/>
                    <a:pt x="1678184" y="1761509"/>
                  </a:cubicBezTo>
                  <a:cubicBezTo>
                    <a:pt x="1729301" y="1764664"/>
                    <a:pt x="1790712" y="1780711"/>
                    <a:pt x="1839302" y="1821478"/>
                  </a:cubicBezTo>
                  <a:cubicBezTo>
                    <a:pt x="1863534" y="1841550"/>
                    <a:pt x="1883467" y="1867776"/>
                    <a:pt x="1896617" y="1898523"/>
                  </a:cubicBezTo>
                  <a:cubicBezTo>
                    <a:pt x="1903393" y="1913807"/>
                    <a:pt x="1908117" y="1930419"/>
                    <a:pt x="1911305" y="1947735"/>
                  </a:cubicBezTo>
                  <a:cubicBezTo>
                    <a:pt x="1913293" y="1956371"/>
                    <a:pt x="1913686" y="1965140"/>
                    <a:pt x="1914867" y="1973916"/>
                  </a:cubicBezTo>
                  <a:cubicBezTo>
                    <a:pt x="1915280" y="1978298"/>
                    <a:pt x="1915134" y="1982685"/>
                    <a:pt x="1915337" y="1987080"/>
                  </a:cubicBezTo>
                  <a:cubicBezTo>
                    <a:pt x="1915572" y="1991493"/>
                    <a:pt x="1915648" y="1995887"/>
                    <a:pt x="1915217" y="2000262"/>
                  </a:cubicBezTo>
                  <a:cubicBezTo>
                    <a:pt x="1913870" y="2035441"/>
                    <a:pt x="1903406" y="2068645"/>
                    <a:pt x="1886000" y="2097106"/>
                  </a:cubicBezTo>
                  <a:cubicBezTo>
                    <a:pt x="1868798" y="2125751"/>
                    <a:pt x="1844719" y="2149284"/>
                    <a:pt x="1818462" y="2167350"/>
                  </a:cubicBezTo>
                  <a:cubicBezTo>
                    <a:pt x="1765236" y="2203386"/>
                    <a:pt x="1703692" y="2215133"/>
                    <a:pt x="1653539" y="2210180"/>
                  </a:cubicBezTo>
                  <a:cubicBezTo>
                    <a:pt x="1602816" y="2205437"/>
                    <a:pt x="1563693" y="2185111"/>
                    <a:pt x="1539068" y="2168417"/>
                  </a:cubicBezTo>
                  <a:cubicBezTo>
                    <a:pt x="1526984" y="2159634"/>
                    <a:pt x="1517542" y="2152427"/>
                    <a:pt x="1511769" y="2146877"/>
                  </a:cubicBezTo>
                  <a:cubicBezTo>
                    <a:pt x="1505699" y="2141543"/>
                    <a:pt x="1502511" y="2138737"/>
                    <a:pt x="1502511" y="2138737"/>
                  </a:cubicBezTo>
                  <a:cubicBezTo>
                    <a:pt x="1502511" y="2138737"/>
                    <a:pt x="1504892" y="2142248"/>
                    <a:pt x="1509439" y="2148935"/>
                  </a:cubicBezTo>
                  <a:cubicBezTo>
                    <a:pt x="1513789" y="2155869"/>
                    <a:pt x="1521288" y="2165197"/>
                    <a:pt x="1531664" y="2176983"/>
                  </a:cubicBezTo>
                  <a:cubicBezTo>
                    <a:pt x="1552784" y="2199462"/>
                    <a:pt x="1589792" y="2230469"/>
                    <a:pt x="1646929" y="2245810"/>
                  </a:cubicBezTo>
                  <a:cubicBezTo>
                    <a:pt x="1703184" y="2261133"/>
                    <a:pt x="1779015" y="2258421"/>
                    <a:pt x="1850040" y="2219725"/>
                  </a:cubicBezTo>
                  <a:cubicBezTo>
                    <a:pt x="1885105" y="2200319"/>
                    <a:pt x="1918900" y="2172309"/>
                    <a:pt x="1944211" y="2134863"/>
                  </a:cubicBezTo>
                  <a:cubicBezTo>
                    <a:pt x="1947284" y="2130412"/>
                    <a:pt x="1950192" y="2125795"/>
                    <a:pt x="1952980" y="2121077"/>
                  </a:cubicBezTo>
                  <a:cubicBezTo>
                    <a:pt x="1970957" y="2135587"/>
                    <a:pt x="1995989" y="2155221"/>
                    <a:pt x="2031930" y="2170442"/>
                  </a:cubicBezTo>
                  <a:cubicBezTo>
                    <a:pt x="2071947" y="2188019"/>
                    <a:pt x="2127281" y="2199773"/>
                    <a:pt x="2188248" y="2188603"/>
                  </a:cubicBezTo>
                  <a:cubicBezTo>
                    <a:pt x="2195887" y="2187238"/>
                    <a:pt x="2203551" y="2185460"/>
                    <a:pt x="2211209" y="2183295"/>
                  </a:cubicBezTo>
                  <a:cubicBezTo>
                    <a:pt x="2211184" y="2188819"/>
                    <a:pt x="2211063" y="2194642"/>
                    <a:pt x="2210625" y="2201068"/>
                  </a:cubicBezTo>
                  <a:cubicBezTo>
                    <a:pt x="2208434" y="2233123"/>
                    <a:pt x="2204802" y="2264435"/>
                    <a:pt x="2196198" y="2295563"/>
                  </a:cubicBezTo>
                  <a:cubicBezTo>
                    <a:pt x="2167699" y="2398471"/>
                    <a:pt x="2089924" y="2487314"/>
                    <a:pt x="1998916" y="2540507"/>
                  </a:cubicBezTo>
                  <a:cubicBezTo>
                    <a:pt x="1919166" y="2587123"/>
                    <a:pt x="1818386" y="2616892"/>
                    <a:pt x="1712029" y="2619152"/>
                  </a:cubicBezTo>
                  <a:cubicBezTo>
                    <a:pt x="1605699" y="2620860"/>
                    <a:pt x="1505381" y="2593079"/>
                    <a:pt x="1428984" y="2543117"/>
                  </a:cubicBezTo>
                  <a:cubicBezTo>
                    <a:pt x="1424184" y="2540019"/>
                    <a:pt x="1419390" y="2536939"/>
                    <a:pt x="1414659" y="2533891"/>
                  </a:cubicBezTo>
                  <a:cubicBezTo>
                    <a:pt x="1410188" y="2530455"/>
                    <a:pt x="1405750" y="2527033"/>
                    <a:pt x="1401330" y="2523629"/>
                  </a:cubicBezTo>
                  <a:cubicBezTo>
                    <a:pt x="1392408" y="2516847"/>
                    <a:pt x="1383557" y="2510167"/>
                    <a:pt x="1376426" y="2503055"/>
                  </a:cubicBezTo>
                  <a:cubicBezTo>
                    <a:pt x="1368532" y="2496470"/>
                    <a:pt x="1362011" y="2488133"/>
                    <a:pt x="1354905" y="2480735"/>
                  </a:cubicBezTo>
                  <a:cubicBezTo>
                    <a:pt x="1348441" y="2472651"/>
                    <a:pt x="1341901" y="2464657"/>
                    <a:pt x="1336052" y="2456306"/>
                  </a:cubicBezTo>
                  <a:cubicBezTo>
                    <a:pt x="1319815" y="2433180"/>
                    <a:pt x="1302105" y="2400198"/>
                    <a:pt x="1289475" y="2369546"/>
                  </a:cubicBezTo>
                  <a:cubicBezTo>
                    <a:pt x="1291666" y="2360364"/>
                    <a:pt x="1293450" y="2350858"/>
                    <a:pt x="1294752" y="2341048"/>
                  </a:cubicBezTo>
                  <a:cubicBezTo>
                    <a:pt x="1299984" y="2301881"/>
                    <a:pt x="1296441" y="2258059"/>
                    <a:pt x="1282052" y="2214918"/>
                  </a:cubicBezTo>
                  <a:cubicBezTo>
                    <a:pt x="1277029" y="2200389"/>
                    <a:pt x="1270704" y="2186012"/>
                    <a:pt x="1263275" y="2171941"/>
                  </a:cubicBezTo>
                  <a:cubicBezTo>
                    <a:pt x="1263326" y="2171706"/>
                    <a:pt x="1263364" y="2171446"/>
                    <a:pt x="1263408" y="2171198"/>
                  </a:cubicBezTo>
                  <a:cubicBezTo>
                    <a:pt x="1266317" y="2170810"/>
                    <a:pt x="1269206" y="2170410"/>
                    <a:pt x="1272076" y="2169991"/>
                  </a:cubicBezTo>
                  <a:cubicBezTo>
                    <a:pt x="1286027" y="2166823"/>
                    <a:pt x="1299641" y="2163959"/>
                    <a:pt x="1312341" y="2158568"/>
                  </a:cubicBezTo>
                  <a:cubicBezTo>
                    <a:pt x="1325251" y="2154243"/>
                    <a:pt x="1336973" y="2147322"/>
                    <a:pt x="1348200" y="2141099"/>
                  </a:cubicBezTo>
                  <a:cubicBezTo>
                    <a:pt x="1358963" y="2133657"/>
                    <a:pt x="1369333" y="2126665"/>
                    <a:pt x="1377886" y="2117858"/>
                  </a:cubicBezTo>
                  <a:cubicBezTo>
                    <a:pt x="1387132" y="2110028"/>
                    <a:pt x="1393932" y="2100218"/>
                    <a:pt x="1400917" y="2091658"/>
                  </a:cubicBezTo>
                  <a:cubicBezTo>
                    <a:pt x="1404054" y="2087054"/>
                    <a:pt x="1406683" y="2082222"/>
                    <a:pt x="1409407" y="2077681"/>
                  </a:cubicBezTo>
                  <a:cubicBezTo>
                    <a:pt x="1412093" y="2073116"/>
                    <a:pt x="1414773" y="2068734"/>
                    <a:pt x="1416450" y="2063940"/>
                  </a:cubicBezTo>
                  <a:cubicBezTo>
                    <a:pt x="1432566" y="2026792"/>
                    <a:pt x="1432223" y="1994801"/>
                    <a:pt x="1430000" y="1974316"/>
                  </a:cubicBezTo>
                  <a:cubicBezTo>
                    <a:pt x="1429061" y="1963953"/>
                    <a:pt x="1426654" y="1956130"/>
                    <a:pt x="1425727" y="1950885"/>
                  </a:cubicBezTo>
                  <a:cubicBezTo>
                    <a:pt x="1424552" y="1945665"/>
                    <a:pt x="1423936" y="1942915"/>
                    <a:pt x="1423936" y="1942915"/>
                  </a:cubicBezTo>
                  <a:cubicBezTo>
                    <a:pt x="1423936" y="1942915"/>
                    <a:pt x="1423479" y="1945716"/>
                    <a:pt x="1422615" y="1951037"/>
                  </a:cubicBezTo>
                  <a:cubicBezTo>
                    <a:pt x="1421555" y="1956314"/>
                    <a:pt x="1421117" y="1964105"/>
                    <a:pt x="1418678" y="1973719"/>
                  </a:cubicBezTo>
                  <a:cubicBezTo>
                    <a:pt x="1414367" y="1992903"/>
                    <a:pt x="1405185" y="2020201"/>
                    <a:pt x="1385284" y="2045455"/>
                  </a:cubicBezTo>
                  <a:cubicBezTo>
                    <a:pt x="1383137" y="2048802"/>
                    <a:pt x="1380102" y="2051646"/>
                    <a:pt x="1377175" y="2054612"/>
                  </a:cubicBezTo>
                  <a:cubicBezTo>
                    <a:pt x="1374228" y="2057533"/>
                    <a:pt x="1371485" y="2060670"/>
                    <a:pt x="1368361" y="2063565"/>
                  </a:cubicBezTo>
                  <a:cubicBezTo>
                    <a:pt x="1361376" y="2068683"/>
                    <a:pt x="1355210" y="2074811"/>
                    <a:pt x="1347050" y="2079078"/>
                  </a:cubicBezTo>
                  <a:cubicBezTo>
                    <a:pt x="1339678" y="2084228"/>
                    <a:pt x="1330852" y="2087714"/>
                    <a:pt x="1322336" y="2091791"/>
                  </a:cubicBezTo>
                  <a:cubicBezTo>
                    <a:pt x="1313148" y="2094744"/>
                    <a:pt x="1304188" y="2098535"/>
                    <a:pt x="1294091" y="2100192"/>
                  </a:cubicBezTo>
                  <a:cubicBezTo>
                    <a:pt x="1274483" y="2104688"/>
                    <a:pt x="1253051" y="2106352"/>
                    <a:pt x="1230890" y="2104351"/>
                  </a:cubicBezTo>
                  <a:lnTo>
                    <a:pt x="1222559" y="2103881"/>
                  </a:lnTo>
                  <a:lnTo>
                    <a:pt x="1214164" y="2102548"/>
                  </a:lnTo>
                  <a:cubicBezTo>
                    <a:pt x="1213599" y="2102446"/>
                    <a:pt x="1213015" y="2102389"/>
                    <a:pt x="1212449" y="2102300"/>
                  </a:cubicBezTo>
                  <a:cubicBezTo>
                    <a:pt x="1210271" y="2100084"/>
                    <a:pt x="1208176" y="2097785"/>
                    <a:pt x="1205896" y="2095646"/>
                  </a:cubicBezTo>
                  <a:cubicBezTo>
                    <a:pt x="1170552" y="2061025"/>
                    <a:pt x="1125912" y="2034216"/>
                    <a:pt x="1077652" y="2017001"/>
                  </a:cubicBezTo>
                  <a:cubicBezTo>
                    <a:pt x="1068057" y="2013877"/>
                    <a:pt x="1058500" y="2010759"/>
                    <a:pt x="1048886" y="2008174"/>
                  </a:cubicBezTo>
                  <a:cubicBezTo>
                    <a:pt x="1021791" y="1979650"/>
                    <a:pt x="1000264" y="1949938"/>
                    <a:pt x="983653" y="1923021"/>
                  </a:cubicBezTo>
                  <a:lnTo>
                    <a:pt x="950969" y="1943525"/>
                  </a:lnTo>
                  <a:cubicBezTo>
                    <a:pt x="956297" y="1959698"/>
                    <a:pt x="963104" y="1976862"/>
                    <a:pt x="971740" y="1994515"/>
                  </a:cubicBezTo>
                  <a:cubicBezTo>
                    <a:pt x="964488" y="1993919"/>
                    <a:pt x="957249" y="1993366"/>
                    <a:pt x="949915" y="1993157"/>
                  </a:cubicBezTo>
                  <a:cubicBezTo>
                    <a:pt x="939869" y="1985251"/>
                    <a:pt x="928046" y="1976151"/>
                    <a:pt x="914615" y="1966360"/>
                  </a:cubicBezTo>
                  <a:lnTo>
                    <a:pt x="907611" y="1970754"/>
                  </a:lnTo>
                  <a:lnTo>
                    <a:pt x="891057" y="1981142"/>
                  </a:lnTo>
                  <a:cubicBezTo>
                    <a:pt x="900817" y="1985454"/>
                    <a:pt x="910126" y="1989670"/>
                    <a:pt x="918571" y="1993614"/>
                  </a:cubicBezTo>
                  <a:cubicBezTo>
                    <a:pt x="897331" y="1994801"/>
                    <a:pt x="876693" y="1997957"/>
                    <a:pt x="856907" y="2002580"/>
                  </a:cubicBezTo>
                  <a:lnTo>
                    <a:pt x="625646" y="2147773"/>
                  </a:lnTo>
                  <a:cubicBezTo>
                    <a:pt x="623169" y="2150567"/>
                    <a:pt x="620553" y="2153373"/>
                    <a:pt x="618204" y="2156155"/>
                  </a:cubicBezTo>
                  <a:cubicBezTo>
                    <a:pt x="616013" y="2158701"/>
                    <a:pt x="614051" y="2161190"/>
                    <a:pt x="611949" y="2163705"/>
                  </a:cubicBezTo>
                  <a:cubicBezTo>
                    <a:pt x="596722" y="2182037"/>
                    <a:pt x="583793" y="2199639"/>
                    <a:pt x="572858" y="2216061"/>
                  </a:cubicBezTo>
                  <a:cubicBezTo>
                    <a:pt x="565073" y="2227751"/>
                    <a:pt x="558228" y="2238819"/>
                    <a:pt x="552303" y="2249087"/>
                  </a:cubicBezTo>
                  <a:cubicBezTo>
                    <a:pt x="546315" y="2259437"/>
                    <a:pt x="541115" y="2269064"/>
                    <a:pt x="536740" y="2277573"/>
                  </a:cubicBezTo>
                  <a:cubicBezTo>
                    <a:pt x="528720" y="2292692"/>
                    <a:pt x="523544" y="2304935"/>
                    <a:pt x="519963" y="2313152"/>
                  </a:cubicBezTo>
                  <a:cubicBezTo>
                    <a:pt x="516407" y="2321375"/>
                    <a:pt x="514559" y="2325706"/>
                    <a:pt x="514559" y="2325706"/>
                  </a:cubicBezTo>
                  <a:cubicBezTo>
                    <a:pt x="514559" y="2325706"/>
                    <a:pt x="517525" y="2322048"/>
                    <a:pt x="523157" y="2315076"/>
                  </a:cubicBezTo>
                  <a:cubicBezTo>
                    <a:pt x="528751" y="2308110"/>
                    <a:pt x="536759" y="2297715"/>
                    <a:pt x="547992" y="2285142"/>
                  </a:cubicBezTo>
                  <a:cubicBezTo>
                    <a:pt x="552208" y="2280259"/>
                    <a:pt x="556971" y="2274906"/>
                    <a:pt x="562013" y="2269343"/>
                  </a:cubicBezTo>
                  <a:cubicBezTo>
                    <a:pt x="568972" y="2261666"/>
                    <a:pt x="576713" y="2253418"/>
                    <a:pt x="585285" y="2244705"/>
                  </a:cubicBezTo>
                  <a:cubicBezTo>
                    <a:pt x="597598" y="2232202"/>
                    <a:pt x="611600" y="2218855"/>
                    <a:pt x="627360" y="2205081"/>
                  </a:cubicBezTo>
                  <a:cubicBezTo>
                    <a:pt x="634130" y="2199170"/>
                    <a:pt x="641096" y="2193207"/>
                    <a:pt x="648519" y="2187193"/>
                  </a:cubicBezTo>
                  <a:cubicBezTo>
                    <a:pt x="671036" y="2168582"/>
                    <a:pt x="697077" y="2150205"/>
                    <a:pt x="726027" y="2133320"/>
                  </a:cubicBezTo>
                  <a:cubicBezTo>
                    <a:pt x="754780" y="2116150"/>
                    <a:pt x="787082" y="2101303"/>
                    <a:pt x="821709" y="2090889"/>
                  </a:cubicBezTo>
                  <a:cubicBezTo>
                    <a:pt x="856335" y="2080418"/>
                    <a:pt x="893387" y="2074627"/>
                    <a:pt x="931208" y="2076062"/>
                  </a:cubicBezTo>
                  <a:cubicBezTo>
                    <a:pt x="949725" y="2076811"/>
                    <a:pt x="970019" y="2078996"/>
                    <a:pt x="989831" y="2083028"/>
                  </a:cubicBezTo>
                  <a:lnTo>
                    <a:pt x="1004735" y="2085936"/>
                  </a:lnTo>
                  <a:lnTo>
                    <a:pt x="1019416" y="2089804"/>
                  </a:lnTo>
                  <a:cubicBezTo>
                    <a:pt x="1028465" y="2091842"/>
                    <a:pt x="1037120" y="2094998"/>
                    <a:pt x="1045927" y="2097862"/>
                  </a:cubicBezTo>
                  <a:cubicBezTo>
                    <a:pt x="1046803" y="2098141"/>
                    <a:pt x="1047680" y="2098452"/>
                    <a:pt x="1048556" y="2098725"/>
                  </a:cubicBezTo>
                  <a:cubicBezTo>
                    <a:pt x="1091006" y="2113641"/>
                    <a:pt x="1128388" y="2136470"/>
                    <a:pt x="1158132" y="2164537"/>
                  </a:cubicBezTo>
                  <a:cubicBezTo>
                    <a:pt x="1182173" y="2187225"/>
                    <a:pt x="1201242" y="2213324"/>
                    <a:pt x="1213853" y="2241511"/>
                  </a:cubicBezTo>
                  <a:cubicBezTo>
                    <a:pt x="1227956" y="2272798"/>
                    <a:pt x="1235170" y="2305742"/>
                    <a:pt x="1235576" y="2337276"/>
                  </a:cubicBezTo>
                  <a:cubicBezTo>
                    <a:pt x="1235951" y="2368797"/>
                    <a:pt x="1230318" y="2398744"/>
                    <a:pt x="1221225" y="2425191"/>
                  </a:cubicBezTo>
                  <a:cubicBezTo>
                    <a:pt x="1213726" y="2446997"/>
                    <a:pt x="1204220" y="2466225"/>
                    <a:pt x="1194117" y="2483173"/>
                  </a:cubicBezTo>
                  <a:cubicBezTo>
                    <a:pt x="1193590" y="2484050"/>
                    <a:pt x="1193063" y="2484894"/>
                    <a:pt x="1192530" y="2485758"/>
                  </a:cubicBezTo>
                  <a:cubicBezTo>
                    <a:pt x="1180134" y="2506141"/>
                    <a:pt x="1167028" y="2522931"/>
                    <a:pt x="1155433" y="2536183"/>
                  </a:cubicBezTo>
                  <a:cubicBezTo>
                    <a:pt x="1153826" y="2538018"/>
                    <a:pt x="1152175" y="2539961"/>
                    <a:pt x="1150632" y="2541663"/>
                  </a:cubicBezTo>
                  <a:cubicBezTo>
                    <a:pt x="1149223" y="2543143"/>
                    <a:pt x="1147997" y="2544470"/>
                    <a:pt x="1146676" y="2545873"/>
                  </a:cubicBezTo>
                  <a:cubicBezTo>
                    <a:pt x="1144250" y="2544419"/>
                    <a:pt x="1141806" y="2543149"/>
                    <a:pt x="1139380" y="2541758"/>
                  </a:cubicBezTo>
                  <a:cubicBezTo>
                    <a:pt x="1119409" y="2530233"/>
                    <a:pt x="1099248" y="2520283"/>
                    <a:pt x="1079163" y="2511971"/>
                  </a:cubicBezTo>
                  <a:cubicBezTo>
                    <a:pt x="1076198" y="2510745"/>
                    <a:pt x="1073245" y="2509646"/>
                    <a:pt x="1070286" y="2508478"/>
                  </a:cubicBezTo>
                  <a:cubicBezTo>
                    <a:pt x="1034148" y="2494337"/>
                    <a:pt x="998461" y="2485040"/>
                    <a:pt x="965098" y="2480309"/>
                  </a:cubicBezTo>
                  <a:cubicBezTo>
                    <a:pt x="938999" y="2476436"/>
                    <a:pt x="914241" y="2475071"/>
                    <a:pt x="891120" y="2475344"/>
                  </a:cubicBezTo>
                  <a:cubicBezTo>
                    <a:pt x="874337" y="2475553"/>
                    <a:pt x="858380" y="2476582"/>
                    <a:pt x="843514" y="2478278"/>
                  </a:cubicBezTo>
                  <a:cubicBezTo>
                    <a:pt x="832561" y="2479636"/>
                    <a:pt x="822369" y="2481402"/>
                    <a:pt x="812546" y="2483319"/>
                  </a:cubicBezTo>
                  <a:cubicBezTo>
                    <a:pt x="795381" y="2486672"/>
                    <a:pt x="780021" y="2490660"/>
                    <a:pt x="766362" y="2494845"/>
                  </a:cubicBezTo>
                  <a:cubicBezTo>
                    <a:pt x="762584" y="2496000"/>
                    <a:pt x="758653" y="2497143"/>
                    <a:pt x="755141" y="2498318"/>
                  </a:cubicBezTo>
                  <a:cubicBezTo>
                    <a:pt x="731824" y="2506491"/>
                    <a:pt x="714260" y="2513869"/>
                    <a:pt x="702830" y="2519902"/>
                  </a:cubicBezTo>
                  <a:cubicBezTo>
                    <a:pt x="697890" y="2522366"/>
                    <a:pt x="694162" y="2524207"/>
                    <a:pt x="691286" y="2525642"/>
                  </a:cubicBezTo>
                  <a:cubicBezTo>
                    <a:pt x="691133" y="2525629"/>
                    <a:pt x="690994" y="2525585"/>
                    <a:pt x="690848" y="2525572"/>
                  </a:cubicBezTo>
                  <a:cubicBezTo>
                    <a:pt x="659650" y="2521756"/>
                    <a:pt x="629691" y="2524004"/>
                    <a:pt x="602272" y="2529598"/>
                  </a:cubicBezTo>
                  <a:cubicBezTo>
                    <a:pt x="574840" y="2535554"/>
                    <a:pt x="550119" y="2545460"/>
                    <a:pt x="528288" y="2556738"/>
                  </a:cubicBezTo>
                  <a:cubicBezTo>
                    <a:pt x="506818" y="2568905"/>
                    <a:pt x="488048" y="2582138"/>
                    <a:pt x="473341" y="2596946"/>
                  </a:cubicBezTo>
                  <a:cubicBezTo>
                    <a:pt x="449453" y="2619768"/>
                    <a:pt x="435381" y="2643949"/>
                    <a:pt x="427539" y="2663697"/>
                  </a:cubicBezTo>
                  <a:cubicBezTo>
                    <a:pt x="425513" y="2658675"/>
                    <a:pt x="423056" y="2653614"/>
                    <a:pt x="420554" y="2648191"/>
                  </a:cubicBezTo>
                  <a:cubicBezTo>
                    <a:pt x="416744" y="2642260"/>
                    <a:pt x="413302" y="2635529"/>
                    <a:pt x="408222" y="2629528"/>
                  </a:cubicBezTo>
                  <a:cubicBezTo>
                    <a:pt x="398913" y="2616847"/>
                    <a:pt x="385381" y="2605290"/>
                    <a:pt x="368922" y="2596273"/>
                  </a:cubicBezTo>
                  <a:cubicBezTo>
                    <a:pt x="352405" y="2587383"/>
                    <a:pt x="332270" y="2581903"/>
                    <a:pt x="311162" y="2582233"/>
                  </a:cubicBezTo>
                  <a:cubicBezTo>
                    <a:pt x="290093" y="2582462"/>
                    <a:pt x="268268" y="2588488"/>
                    <a:pt x="249205" y="2599924"/>
                  </a:cubicBezTo>
                  <a:cubicBezTo>
                    <a:pt x="230085" y="2611316"/>
                    <a:pt x="214890" y="2627318"/>
                    <a:pt x="204311" y="2644565"/>
                  </a:cubicBezTo>
                  <a:cubicBezTo>
                    <a:pt x="193827" y="2661265"/>
                    <a:pt x="188366" y="2679223"/>
                    <a:pt x="185407" y="2696070"/>
                  </a:cubicBezTo>
                  <a:cubicBezTo>
                    <a:pt x="178631" y="2680360"/>
                    <a:pt x="171011" y="2663831"/>
                    <a:pt x="162140" y="2646419"/>
                  </a:cubicBezTo>
                  <a:cubicBezTo>
                    <a:pt x="146450" y="2617152"/>
                    <a:pt x="128200" y="2585205"/>
                    <a:pt x="103822" y="2553620"/>
                  </a:cubicBezTo>
                  <a:cubicBezTo>
                    <a:pt x="91141" y="2536405"/>
                    <a:pt x="76561" y="2519311"/>
                    <a:pt x="60350" y="2502668"/>
                  </a:cubicBezTo>
                  <a:lnTo>
                    <a:pt x="0" y="2540546"/>
                  </a:lnTo>
                  <a:cubicBezTo>
                    <a:pt x="21488" y="2556783"/>
                    <a:pt x="41319" y="2574137"/>
                    <a:pt x="58883" y="2592317"/>
                  </a:cubicBezTo>
                  <a:cubicBezTo>
                    <a:pt x="84670" y="2617736"/>
                    <a:pt x="106038" y="2644546"/>
                    <a:pt x="125368" y="2669412"/>
                  </a:cubicBezTo>
                  <a:cubicBezTo>
                    <a:pt x="150952" y="2703868"/>
                    <a:pt x="171418" y="2735529"/>
                    <a:pt x="187464" y="2762249"/>
                  </a:cubicBezTo>
                  <a:cubicBezTo>
                    <a:pt x="189376" y="2770797"/>
                    <a:pt x="191725" y="2778779"/>
                    <a:pt x="194322" y="2785954"/>
                  </a:cubicBezTo>
                  <a:cubicBezTo>
                    <a:pt x="202755" y="2808947"/>
                    <a:pt x="212636" y="2825534"/>
                    <a:pt x="220002" y="2836481"/>
                  </a:cubicBezTo>
                  <a:cubicBezTo>
                    <a:pt x="227615" y="2847333"/>
                    <a:pt x="232035" y="2852985"/>
                    <a:pt x="232035" y="2852985"/>
                  </a:cubicBezTo>
                  <a:cubicBezTo>
                    <a:pt x="232035" y="2852985"/>
                    <a:pt x="231089" y="2847105"/>
                    <a:pt x="229482" y="2836983"/>
                  </a:cubicBezTo>
                  <a:cubicBezTo>
                    <a:pt x="232537" y="2842621"/>
                    <a:pt x="234219" y="2845695"/>
                    <a:pt x="234219" y="2845695"/>
                  </a:cubicBezTo>
                  <a:cubicBezTo>
                    <a:pt x="234219" y="2845695"/>
                    <a:pt x="233006" y="2840812"/>
                    <a:pt x="230708" y="2831522"/>
                  </a:cubicBezTo>
                  <a:cubicBezTo>
                    <a:pt x="229488" y="2827058"/>
                    <a:pt x="228142" y="2821457"/>
                    <a:pt x="226479" y="2814935"/>
                  </a:cubicBezTo>
                  <a:cubicBezTo>
                    <a:pt x="225348" y="2804858"/>
                    <a:pt x="224402" y="2793295"/>
                    <a:pt x="224161" y="2780341"/>
                  </a:cubicBezTo>
                  <a:cubicBezTo>
                    <a:pt x="223723" y="2758757"/>
                    <a:pt x="226250" y="2733554"/>
                    <a:pt x="234842" y="2709913"/>
                  </a:cubicBezTo>
                  <a:cubicBezTo>
                    <a:pt x="243179" y="2686221"/>
                    <a:pt x="258825" y="2664860"/>
                    <a:pt x="280327" y="2652096"/>
                  </a:cubicBezTo>
                  <a:cubicBezTo>
                    <a:pt x="301758" y="2639148"/>
                    <a:pt x="326574" y="2636519"/>
                    <a:pt x="348335" y="2643225"/>
                  </a:cubicBezTo>
                  <a:cubicBezTo>
                    <a:pt x="370249" y="2649658"/>
                    <a:pt x="389140" y="2664961"/>
                    <a:pt x="402145" y="2681249"/>
                  </a:cubicBezTo>
                  <a:cubicBezTo>
                    <a:pt x="408209" y="2688475"/>
                    <a:pt x="413029" y="2695746"/>
                    <a:pt x="417182" y="2702636"/>
                  </a:cubicBezTo>
                  <a:cubicBezTo>
                    <a:pt x="417137" y="2702858"/>
                    <a:pt x="417112" y="2703150"/>
                    <a:pt x="417068" y="2703353"/>
                  </a:cubicBezTo>
                  <a:cubicBezTo>
                    <a:pt x="416217" y="2709043"/>
                    <a:pt x="415778" y="2712046"/>
                    <a:pt x="415778" y="2712046"/>
                  </a:cubicBezTo>
                  <a:cubicBezTo>
                    <a:pt x="415778" y="2712046"/>
                    <a:pt x="416896" y="2709703"/>
                    <a:pt x="418928" y="2705449"/>
                  </a:cubicBezTo>
                  <a:cubicBezTo>
                    <a:pt x="423240" y="2712872"/>
                    <a:pt x="426675" y="2719717"/>
                    <a:pt x="429621" y="2725261"/>
                  </a:cubicBezTo>
                  <a:cubicBezTo>
                    <a:pt x="434943" y="2736977"/>
                    <a:pt x="437953" y="2743593"/>
                    <a:pt x="437953" y="2743593"/>
                  </a:cubicBezTo>
                  <a:cubicBezTo>
                    <a:pt x="437953" y="2743593"/>
                    <a:pt x="438518" y="2736481"/>
                    <a:pt x="438861" y="2723121"/>
                  </a:cubicBezTo>
                  <a:cubicBezTo>
                    <a:pt x="438346" y="2712497"/>
                    <a:pt x="437775" y="2697422"/>
                    <a:pt x="432866" y="2679509"/>
                  </a:cubicBezTo>
                  <a:cubicBezTo>
                    <a:pt x="443941" y="2661659"/>
                    <a:pt x="463105" y="2639148"/>
                    <a:pt x="492436" y="2620549"/>
                  </a:cubicBezTo>
                  <a:cubicBezTo>
                    <a:pt x="507479" y="2610364"/>
                    <a:pt x="525665" y="2602045"/>
                    <a:pt x="545312" y="2594616"/>
                  </a:cubicBezTo>
                  <a:cubicBezTo>
                    <a:pt x="565391" y="2588018"/>
                    <a:pt x="587209" y="2582589"/>
                    <a:pt x="610450" y="2580182"/>
                  </a:cubicBezTo>
                  <a:cubicBezTo>
                    <a:pt x="633666" y="2578138"/>
                    <a:pt x="658063" y="2578601"/>
                    <a:pt x="682066" y="2583040"/>
                  </a:cubicBezTo>
                  <a:cubicBezTo>
                    <a:pt x="694156" y="2585167"/>
                    <a:pt x="705726" y="2588533"/>
                    <a:pt x="717353" y="2592946"/>
                  </a:cubicBezTo>
                  <a:cubicBezTo>
                    <a:pt x="728795" y="2598204"/>
                    <a:pt x="740911" y="2602464"/>
                    <a:pt x="751547" y="2609742"/>
                  </a:cubicBezTo>
                  <a:cubicBezTo>
                    <a:pt x="763104" y="2615596"/>
                    <a:pt x="772509" y="2624137"/>
                    <a:pt x="782605" y="2631522"/>
                  </a:cubicBezTo>
                  <a:cubicBezTo>
                    <a:pt x="787323" y="2635561"/>
                    <a:pt x="791438" y="2640241"/>
                    <a:pt x="795921" y="2644457"/>
                  </a:cubicBezTo>
                  <a:lnTo>
                    <a:pt x="802532" y="2650890"/>
                  </a:lnTo>
                  <a:lnTo>
                    <a:pt x="808120" y="2658078"/>
                  </a:lnTo>
                  <a:cubicBezTo>
                    <a:pt x="824274" y="2676359"/>
                    <a:pt x="834529" y="2697867"/>
                    <a:pt x="842727" y="2718708"/>
                  </a:cubicBezTo>
                  <a:cubicBezTo>
                    <a:pt x="857357" y="2761240"/>
                    <a:pt x="856322" y="2804515"/>
                    <a:pt x="844061" y="2838094"/>
                  </a:cubicBezTo>
                  <a:cubicBezTo>
                    <a:pt x="832421" y="2872365"/>
                    <a:pt x="810914" y="2894984"/>
                    <a:pt x="796899" y="2911049"/>
                  </a:cubicBezTo>
                  <a:cubicBezTo>
                    <a:pt x="780656" y="2925324"/>
                    <a:pt x="771613" y="2933280"/>
                    <a:pt x="771613" y="2933280"/>
                  </a:cubicBezTo>
                  <a:cubicBezTo>
                    <a:pt x="771613" y="2933280"/>
                    <a:pt x="782459" y="2928454"/>
                    <a:pt x="802671" y="2918606"/>
                  </a:cubicBezTo>
                  <a:cubicBezTo>
                    <a:pt x="820731" y="2906401"/>
                    <a:pt x="849896" y="2888145"/>
                    <a:pt x="871474" y="2851162"/>
                  </a:cubicBezTo>
                  <a:cubicBezTo>
                    <a:pt x="893495" y="2815183"/>
                    <a:pt x="904798" y="2761265"/>
                    <a:pt x="892022" y="2704668"/>
                  </a:cubicBezTo>
                  <a:cubicBezTo>
                    <a:pt x="884821" y="2676950"/>
                    <a:pt x="873594" y="2647905"/>
                    <a:pt x="854309" y="2622797"/>
                  </a:cubicBezTo>
                  <a:lnTo>
                    <a:pt x="847445" y="2613075"/>
                  </a:lnTo>
                  <a:lnTo>
                    <a:pt x="839393" y="2604211"/>
                  </a:lnTo>
                  <a:cubicBezTo>
                    <a:pt x="833856" y="2598400"/>
                    <a:pt x="828579" y="2592184"/>
                    <a:pt x="822547" y="2586672"/>
                  </a:cubicBezTo>
                  <a:cubicBezTo>
                    <a:pt x="809904" y="2576410"/>
                    <a:pt x="797420" y="2565323"/>
                    <a:pt x="782516" y="2557500"/>
                  </a:cubicBezTo>
                  <a:cubicBezTo>
                    <a:pt x="755084" y="2540901"/>
                    <a:pt x="724503" y="2530252"/>
                    <a:pt x="694175" y="2526156"/>
                  </a:cubicBezTo>
                  <a:cubicBezTo>
                    <a:pt x="696937" y="2525382"/>
                    <a:pt x="700106" y="2524505"/>
                    <a:pt x="704138" y="2523382"/>
                  </a:cubicBezTo>
                  <a:cubicBezTo>
                    <a:pt x="716337" y="2519610"/>
                    <a:pt x="734777" y="2515527"/>
                    <a:pt x="758399" y="2511469"/>
                  </a:cubicBezTo>
                  <a:cubicBezTo>
                    <a:pt x="768134" y="2509970"/>
                    <a:pt x="778998" y="2508675"/>
                    <a:pt x="790479" y="2507621"/>
                  </a:cubicBezTo>
                  <a:cubicBezTo>
                    <a:pt x="807002" y="2506122"/>
                    <a:pt x="825042" y="2505221"/>
                    <a:pt x="844829" y="2505697"/>
                  </a:cubicBezTo>
                  <a:cubicBezTo>
                    <a:pt x="878357" y="2506833"/>
                    <a:pt x="916184" y="2511577"/>
                    <a:pt x="956182" y="2522766"/>
                  </a:cubicBezTo>
                  <a:cubicBezTo>
                    <a:pt x="986580" y="2531046"/>
                    <a:pt x="1018317" y="2543409"/>
                    <a:pt x="1049820" y="2559989"/>
                  </a:cubicBezTo>
                  <a:cubicBezTo>
                    <a:pt x="1100956" y="2586907"/>
                    <a:pt x="1151483" y="2625013"/>
                    <a:pt x="1194631" y="2675229"/>
                  </a:cubicBezTo>
                  <a:cubicBezTo>
                    <a:pt x="1229575" y="2715418"/>
                    <a:pt x="1259065" y="2763424"/>
                    <a:pt x="1279169" y="2816669"/>
                  </a:cubicBezTo>
                  <a:cubicBezTo>
                    <a:pt x="1299133" y="2869933"/>
                    <a:pt x="1309376" y="2928581"/>
                    <a:pt x="1306195" y="2988348"/>
                  </a:cubicBezTo>
                  <a:close/>
                  <a:moveTo>
                    <a:pt x="1266513" y="2446204"/>
                  </a:moveTo>
                  <a:cubicBezTo>
                    <a:pt x="1262672" y="2448699"/>
                    <a:pt x="1258563" y="2451068"/>
                    <a:pt x="1254385" y="2453455"/>
                  </a:cubicBezTo>
                  <a:cubicBezTo>
                    <a:pt x="1256512" y="2450020"/>
                    <a:pt x="1258697" y="2446750"/>
                    <a:pt x="1260754" y="2443111"/>
                  </a:cubicBezTo>
                  <a:cubicBezTo>
                    <a:pt x="1261662" y="2441492"/>
                    <a:pt x="1262519" y="2439777"/>
                    <a:pt x="1263402" y="2438120"/>
                  </a:cubicBezTo>
                  <a:cubicBezTo>
                    <a:pt x="1264456" y="2440812"/>
                    <a:pt x="1265402" y="2443492"/>
                    <a:pt x="1266513" y="2446204"/>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1" name="Google Shape;1221;p22"/>
            <p:cNvSpPr/>
            <p:nvPr/>
          </p:nvSpPr>
          <p:spPr>
            <a:xfrm>
              <a:off x="-84570" y="1087974"/>
              <a:ext cx="153909" cy="484694"/>
            </a:xfrm>
            <a:custGeom>
              <a:avLst/>
              <a:gdLst/>
              <a:ahLst/>
              <a:cxnLst/>
              <a:rect l="l" t="t" r="r" b="b"/>
              <a:pathLst>
                <a:path w="205212" h="646258" extrusionOk="0">
                  <a:moveTo>
                    <a:pt x="40500" y="639800"/>
                  </a:moveTo>
                  <a:cubicBezTo>
                    <a:pt x="42011" y="641946"/>
                    <a:pt x="43167" y="644105"/>
                    <a:pt x="44450" y="646258"/>
                  </a:cubicBezTo>
                  <a:cubicBezTo>
                    <a:pt x="46602" y="644455"/>
                    <a:pt x="48672" y="642334"/>
                    <a:pt x="50628" y="639743"/>
                  </a:cubicBezTo>
                  <a:cubicBezTo>
                    <a:pt x="51047" y="639190"/>
                    <a:pt x="51441" y="638625"/>
                    <a:pt x="51860" y="638073"/>
                  </a:cubicBezTo>
                  <a:cubicBezTo>
                    <a:pt x="133229" y="530739"/>
                    <a:pt x="176218" y="414312"/>
                    <a:pt x="190271" y="315036"/>
                  </a:cubicBezTo>
                  <a:cubicBezTo>
                    <a:pt x="205212" y="214668"/>
                    <a:pt x="191446" y="132829"/>
                    <a:pt x="176339" y="79946"/>
                  </a:cubicBezTo>
                  <a:cubicBezTo>
                    <a:pt x="173056" y="66516"/>
                    <a:pt x="168408" y="55060"/>
                    <a:pt x="165042" y="45027"/>
                  </a:cubicBezTo>
                  <a:cubicBezTo>
                    <a:pt x="163734" y="41027"/>
                    <a:pt x="162363" y="37534"/>
                    <a:pt x="160997" y="34093"/>
                  </a:cubicBezTo>
                  <a:cubicBezTo>
                    <a:pt x="158946" y="28898"/>
                    <a:pt x="156921" y="24123"/>
                    <a:pt x="155149" y="20135"/>
                  </a:cubicBezTo>
                  <a:cubicBezTo>
                    <a:pt x="149345" y="6940"/>
                    <a:pt x="146291" y="0"/>
                    <a:pt x="146291" y="0"/>
                  </a:cubicBezTo>
                  <a:cubicBezTo>
                    <a:pt x="146291" y="0"/>
                    <a:pt x="148126" y="7346"/>
                    <a:pt x="151606" y="21316"/>
                  </a:cubicBezTo>
                  <a:cubicBezTo>
                    <a:pt x="153416" y="28257"/>
                    <a:pt x="155676" y="36823"/>
                    <a:pt x="157321" y="47180"/>
                  </a:cubicBezTo>
                  <a:cubicBezTo>
                    <a:pt x="159061" y="57505"/>
                    <a:pt x="161855" y="69189"/>
                    <a:pt x="163068" y="82702"/>
                  </a:cubicBezTo>
                  <a:cubicBezTo>
                    <a:pt x="169995" y="136010"/>
                    <a:pt x="172040" y="214953"/>
                    <a:pt x="147751" y="306476"/>
                  </a:cubicBezTo>
                  <a:cubicBezTo>
                    <a:pt x="125520" y="392722"/>
                    <a:pt x="79311" y="489559"/>
                    <a:pt x="6210" y="578396"/>
                  </a:cubicBezTo>
                  <a:cubicBezTo>
                    <a:pt x="4121" y="580929"/>
                    <a:pt x="2038" y="583457"/>
                    <a:pt x="0" y="585997"/>
                  </a:cubicBezTo>
                  <a:cubicBezTo>
                    <a:pt x="14052" y="603364"/>
                    <a:pt x="27444" y="621252"/>
                    <a:pt x="40500" y="6398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2" name="Google Shape;1222;p22"/>
            <p:cNvSpPr/>
            <p:nvPr/>
          </p:nvSpPr>
          <p:spPr>
            <a:xfrm>
              <a:off x="-29117" y="-1491123"/>
              <a:ext cx="2464565" cy="1938137"/>
            </a:xfrm>
            <a:custGeom>
              <a:avLst/>
              <a:gdLst/>
              <a:ahLst/>
              <a:cxnLst/>
              <a:rect l="l" t="t" r="r" b="b"/>
              <a:pathLst>
                <a:path w="3286086" h="2584183" extrusionOk="0">
                  <a:moveTo>
                    <a:pt x="94005" y="1980317"/>
                  </a:moveTo>
                  <a:cubicBezTo>
                    <a:pt x="142259" y="1997532"/>
                    <a:pt x="186905" y="2024341"/>
                    <a:pt x="222243" y="2058962"/>
                  </a:cubicBezTo>
                  <a:cubicBezTo>
                    <a:pt x="224529" y="2061108"/>
                    <a:pt x="226618" y="2063400"/>
                    <a:pt x="228796" y="2065616"/>
                  </a:cubicBezTo>
                  <a:cubicBezTo>
                    <a:pt x="229368" y="2065712"/>
                    <a:pt x="229952" y="2065762"/>
                    <a:pt x="230517" y="2065870"/>
                  </a:cubicBezTo>
                  <a:lnTo>
                    <a:pt x="238906" y="2067198"/>
                  </a:lnTo>
                  <a:lnTo>
                    <a:pt x="247243" y="2067667"/>
                  </a:lnTo>
                  <a:cubicBezTo>
                    <a:pt x="269405" y="2069668"/>
                    <a:pt x="290830" y="2068004"/>
                    <a:pt x="310445" y="2063508"/>
                  </a:cubicBezTo>
                  <a:cubicBezTo>
                    <a:pt x="320535" y="2061851"/>
                    <a:pt x="329501" y="2058060"/>
                    <a:pt x="338689" y="2055107"/>
                  </a:cubicBezTo>
                  <a:cubicBezTo>
                    <a:pt x="347205" y="2051037"/>
                    <a:pt x="356031" y="2047544"/>
                    <a:pt x="363397" y="2042394"/>
                  </a:cubicBezTo>
                  <a:cubicBezTo>
                    <a:pt x="371563" y="2038127"/>
                    <a:pt x="377729" y="2032000"/>
                    <a:pt x="384708" y="2026881"/>
                  </a:cubicBezTo>
                  <a:cubicBezTo>
                    <a:pt x="387838" y="2023986"/>
                    <a:pt x="390582" y="2020849"/>
                    <a:pt x="393528" y="2017928"/>
                  </a:cubicBezTo>
                  <a:cubicBezTo>
                    <a:pt x="396455" y="2014962"/>
                    <a:pt x="399491" y="2012124"/>
                    <a:pt x="401631" y="2008771"/>
                  </a:cubicBezTo>
                  <a:cubicBezTo>
                    <a:pt x="421538" y="1983517"/>
                    <a:pt x="430720" y="1956219"/>
                    <a:pt x="435032" y="1937035"/>
                  </a:cubicBezTo>
                  <a:cubicBezTo>
                    <a:pt x="437470" y="1927421"/>
                    <a:pt x="437902" y="1919630"/>
                    <a:pt x="438969" y="1914353"/>
                  </a:cubicBezTo>
                  <a:cubicBezTo>
                    <a:pt x="439832" y="1909032"/>
                    <a:pt x="440283" y="1906231"/>
                    <a:pt x="440283" y="1906231"/>
                  </a:cubicBezTo>
                  <a:cubicBezTo>
                    <a:pt x="440283" y="1906231"/>
                    <a:pt x="440905" y="1908981"/>
                    <a:pt x="442080" y="1914201"/>
                  </a:cubicBezTo>
                  <a:cubicBezTo>
                    <a:pt x="443001" y="1919446"/>
                    <a:pt x="445414" y="1927269"/>
                    <a:pt x="446347" y="1937632"/>
                  </a:cubicBezTo>
                  <a:cubicBezTo>
                    <a:pt x="448576" y="1958117"/>
                    <a:pt x="448919" y="1990109"/>
                    <a:pt x="432796" y="2027256"/>
                  </a:cubicBezTo>
                  <a:cubicBezTo>
                    <a:pt x="431126" y="2032050"/>
                    <a:pt x="428447" y="2036432"/>
                    <a:pt x="425761" y="2040997"/>
                  </a:cubicBezTo>
                  <a:cubicBezTo>
                    <a:pt x="423037" y="2045538"/>
                    <a:pt x="420408" y="2050376"/>
                    <a:pt x="417264" y="2054974"/>
                  </a:cubicBezTo>
                  <a:cubicBezTo>
                    <a:pt x="410286" y="2063534"/>
                    <a:pt x="403485" y="2073344"/>
                    <a:pt x="394233" y="2081174"/>
                  </a:cubicBezTo>
                  <a:cubicBezTo>
                    <a:pt x="385686" y="2089981"/>
                    <a:pt x="375310" y="2096973"/>
                    <a:pt x="364553" y="2104415"/>
                  </a:cubicBezTo>
                  <a:cubicBezTo>
                    <a:pt x="353320" y="2110638"/>
                    <a:pt x="341604" y="2117566"/>
                    <a:pt x="328688" y="2121884"/>
                  </a:cubicBezTo>
                  <a:cubicBezTo>
                    <a:pt x="315995" y="2127275"/>
                    <a:pt x="302374" y="2130139"/>
                    <a:pt x="288423" y="2133314"/>
                  </a:cubicBezTo>
                  <a:cubicBezTo>
                    <a:pt x="285559" y="2133727"/>
                    <a:pt x="282670" y="2134127"/>
                    <a:pt x="279761" y="2134514"/>
                  </a:cubicBezTo>
                  <a:cubicBezTo>
                    <a:pt x="279717" y="2134762"/>
                    <a:pt x="279673" y="2135022"/>
                    <a:pt x="279628" y="2135257"/>
                  </a:cubicBezTo>
                  <a:cubicBezTo>
                    <a:pt x="287051" y="2149335"/>
                    <a:pt x="293376" y="2163705"/>
                    <a:pt x="298405" y="2178234"/>
                  </a:cubicBezTo>
                  <a:cubicBezTo>
                    <a:pt x="312788" y="2221376"/>
                    <a:pt x="316331" y="2265197"/>
                    <a:pt x="311105" y="2304364"/>
                  </a:cubicBezTo>
                  <a:cubicBezTo>
                    <a:pt x="309803" y="2314174"/>
                    <a:pt x="308019" y="2323680"/>
                    <a:pt x="305822" y="2332862"/>
                  </a:cubicBezTo>
                  <a:cubicBezTo>
                    <a:pt x="318458" y="2363520"/>
                    <a:pt x="336162" y="2396496"/>
                    <a:pt x="352399" y="2419623"/>
                  </a:cubicBezTo>
                  <a:cubicBezTo>
                    <a:pt x="358254" y="2427973"/>
                    <a:pt x="364794" y="2435967"/>
                    <a:pt x="371259" y="2444057"/>
                  </a:cubicBezTo>
                  <a:cubicBezTo>
                    <a:pt x="378358" y="2451449"/>
                    <a:pt x="384886" y="2459786"/>
                    <a:pt x="392772" y="2466371"/>
                  </a:cubicBezTo>
                  <a:cubicBezTo>
                    <a:pt x="399910" y="2473483"/>
                    <a:pt x="408762" y="2480170"/>
                    <a:pt x="417683" y="2486952"/>
                  </a:cubicBezTo>
                  <a:cubicBezTo>
                    <a:pt x="422103" y="2490349"/>
                    <a:pt x="426542" y="2493771"/>
                    <a:pt x="431006" y="2497207"/>
                  </a:cubicBezTo>
                  <a:cubicBezTo>
                    <a:pt x="435743" y="2500255"/>
                    <a:pt x="440531" y="2503335"/>
                    <a:pt x="445338" y="2506433"/>
                  </a:cubicBezTo>
                  <a:cubicBezTo>
                    <a:pt x="521735" y="2556402"/>
                    <a:pt x="622052" y="2584183"/>
                    <a:pt x="728383" y="2582468"/>
                  </a:cubicBezTo>
                  <a:cubicBezTo>
                    <a:pt x="834739" y="2580208"/>
                    <a:pt x="935520" y="2550439"/>
                    <a:pt x="1015269" y="2503824"/>
                  </a:cubicBezTo>
                  <a:cubicBezTo>
                    <a:pt x="1106277" y="2450630"/>
                    <a:pt x="1184052" y="2361793"/>
                    <a:pt x="1212551" y="2258879"/>
                  </a:cubicBezTo>
                  <a:cubicBezTo>
                    <a:pt x="1221155" y="2227751"/>
                    <a:pt x="1224788" y="2196439"/>
                    <a:pt x="1226972" y="2164384"/>
                  </a:cubicBezTo>
                  <a:cubicBezTo>
                    <a:pt x="1227410" y="2157958"/>
                    <a:pt x="1227537" y="2152135"/>
                    <a:pt x="1227562" y="2146611"/>
                  </a:cubicBezTo>
                  <a:cubicBezTo>
                    <a:pt x="1219904" y="2148776"/>
                    <a:pt x="1212240" y="2150554"/>
                    <a:pt x="1204595" y="2151919"/>
                  </a:cubicBezTo>
                  <a:cubicBezTo>
                    <a:pt x="1143628" y="2163089"/>
                    <a:pt x="1088294" y="2151335"/>
                    <a:pt x="1048277" y="2133758"/>
                  </a:cubicBezTo>
                  <a:cubicBezTo>
                    <a:pt x="1012342" y="2118537"/>
                    <a:pt x="987304" y="2098903"/>
                    <a:pt x="969333" y="2084393"/>
                  </a:cubicBezTo>
                  <a:cubicBezTo>
                    <a:pt x="966546" y="2089111"/>
                    <a:pt x="963631" y="2093728"/>
                    <a:pt x="960558" y="2098179"/>
                  </a:cubicBezTo>
                  <a:cubicBezTo>
                    <a:pt x="935253" y="2135625"/>
                    <a:pt x="901452" y="2163635"/>
                    <a:pt x="866394" y="2183047"/>
                  </a:cubicBezTo>
                  <a:cubicBezTo>
                    <a:pt x="795362" y="2221737"/>
                    <a:pt x="719537" y="2224449"/>
                    <a:pt x="663282" y="2209133"/>
                  </a:cubicBezTo>
                  <a:cubicBezTo>
                    <a:pt x="606145" y="2193785"/>
                    <a:pt x="569131" y="2162778"/>
                    <a:pt x="548011" y="2140299"/>
                  </a:cubicBezTo>
                  <a:cubicBezTo>
                    <a:pt x="537635" y="2128513"/>
                    <a:pt x="530142" y="2119185"/>
                    <a:pt x="525786" y="2112251"/>
                  </a:cubicBezTo>
                  <a:cubicBezTo>
                    <a:pt x="521246" y="2105564"/>
                    <a:pt x="518858" y="2102053"/>
                    <a:pt x="518858" y="2102053"/>
                  </a:cubicBezTo>
                  <a:cubicBezTo>
                    <a:pt x="518858" y="2102053"/>
                    <a:pt x="522046" y="2104859"/>
                    <a:pt x="528116" y="2110193"/>
                  </a:cubicBezTo>
                  <a:cubicBezTo>
                    <a:pt x="533895" y="2115743"/>
                    <a:pt x="543331" y="2122951"/>
                    <a:pt x="555415" y="2131733"/>
                  </a:cubicBezTo>
                  <a:cubicBezTo>
                    <a:pt x="580047" y="2148427"/>
                    <a:pt x="619169" y="2168753"/>
                    <a:pt x="669886" y="2173497"/>
                  </a:cubicBezTo>
                  <a:cubicBezTo>
                    <a:pt x="720039" y="2178450"/>
                    <a:pt x="781583" y="2166702"/>
                    <a:pt x="834815" y="2130672"/>
                  </a:cubicBezTo>
                  <a:cubicBezTo>
                    <a:pt x="861066" y="2112600"/>
                    <a:pt x="885151" y="2089067"/>
                    <a:pt x="902354" y="2060422"/>
                  </a:cubicBezTo>
                  <a:cubicBezTo>
                    <a:pt x="919759" y="2031961"/>
                    <a:pt x="930224" y="1998764"/>
                    <a:pt x="931570" y="1963578"/>
                  </a:cubicBezTo>
                  <a:cubicBezTo>
                    <a:pt x="932002" y="1959209"/>
                    <a:pt x="931919" y="1954809"/>
                    <a:pt x="931691" y="1950396"/>
                  </a:cubicBezTo>
                  <a:cubicBezTo>
                    <a:pt x="931481" y="1946001"/>
                    <a:pt x="931633" y="1941614"/>
                    <a:pt x="931214" y="1937232"/>
                  </a:cubicBezTo>
                  <a:cubicBezTo>
                    <a:pt x="930040" y="1928456"/>
                    <a:pt x="929646" y="1919687"/>
                    <a:pt x="927652" y="1911051"/>
                  </a:cubicBezTo>
                  <a:cubicBezTo>
                    <a:pt x="924464" y="1893735"/>
                    <a:pt x="919746" y="1877123"/>
                    <a:pt x="912964" y="1861845"/>
                  </a:cubicBezTo>
                  <a:cubicBezTo>
                    <a:pt x="899820" y="1831092"/>
                    <a:pt x="879887" y="1804866"/>
                    <a:pt x="855649" y="1784794"/>
                  </a:cubicBezTo>
                  <a:cubicBezTo>
                    <a:pt x="807065" y="1744027"/>
                    <a:pt x="745648" y="1727981"/>
                    <a:pt x="694531" y="1724825"/>
                  </a:cubicBezTo>
                  <a:cubicBezTo>
                    <a:pt x="642753" y="1721681"/>
                    <a:pt x="599770" y="1730825"/>
                    <a:pt x="571176" y="1739753"/>
                  </a:cubicBezTo>
                  <a:cubicBezTo>
                    <a:pt x="556774" y="1744173"/>
                    <a:pt x="545769" y="1748567"/>
                    <a:pt x="538397" y="1751717"/>
                  </a:cubicBezTo>
                  <a:cubicBezTo>
                    <a:pt x="530987" y="1754917"/>
                    <a:pt x="527094" y="1756600"/>
                    <a:pt x="527094" y="1756600"/>
                  </a:cubicBezTo>
                  <a:cubicBezTo>
                    <a:pt x="527094" y="1756600"/>
                    <a:pt x="530453" y="1753997"/>
                    <a:pt x="536841" y="1749031"/>
                  </a:cubicBezTo>
                  <a:cubicBezTo>
                    <a:pt x="543286" y="1744110"/>
                    <a:pt x="553110" y="1737118"/>
                    <a:pt x="566629" y="1729371"/>
                  </a:cubicBezTo>
                  <a:cubicBezTo>
                    <a:pt x="593458" y="1713890"/>
                    <a:pt x="636073" y="1694783"/>
                    <a:pt x="693578" y="1688592"/>
                  </a:cubicBezTo>
                  <a:cubicBezTo>
                    <a:pt x="722185" y="1685817"/>
                    <a:pt x="754449" y="1685772"/>
                    <a:pt x="788574" y="1692757"/>
                  </a:cubicBezTo>
                  <a:cubicBezTo>
                    <a:pt x="822598" y="1699507"/>
                    <a:pt x="858926" y="1712677"/>
                    <a:pt x="892403" y="1735918"/>
                  </a:cubicBezTo>
                  <a:cubicBezTo>
                    <a:pt x="926045" y="1758664"/>
                    <a:pt x="956144" y="1792147"/>
                    <a:pt x="975880" y="1832616"/>
                  </a:cubicBezTo>
                  <a:cubicBezTo>
                    <a:pt x="986002" y="1852720"/>
                    <a:pt x="993184" y="1874526"/>
                    <a:pt x="997915" y="1896852"/>
                  </a:cubicBezTo>
                  <a:cubicBezTo>
                    <a:pt x="1000671" y="1907927"/>
                    <a:pt x="1001693" y="1919560"/>
                    <a:pt x="1003249" y="1931130"/>
                  </a:cubicBezTo>
                  <a:cubicBezTo>
                    <a:pt x="1003846" y="1936940"/>
                    <a:pt x="1003833" y="1942896"/>
                    <a:pt x="1004106" y="1948802"/>
                  </a:cubicBezTo>
                  <a:cubicBezTo>
                    <a:pt x="1004404" y="1954726"/>
                    <a:pt x="1004493" y="1960664"/>
                    <a:pt x="1003998" y="1966658"/>
                  </a:cubicBezTo>
                  <a:cubicBezTo>
                    <a:pt x="1002639" y="2004059"/>
                    <a:pt x="992409" y="2040528"/>
                    <a:pt x="975912" y="2072354"/>
                  </a:cubicBezTo>
                  <a:cubicBezTo>
                    <a:pt x="996702" y="2081022"/>
                    <a:pt x="1024483" y="2092890"/>
                    <a:pt x="1059129" y="2099182"/>
                  </a:cubicBezTo>
                  <a:cubicBezTo>
                    <a:pt x="1097578" y="2106764"/>
                    <a:pt x="1144041" y="2107088"/>
                    <a:pt x="1189958" y="2092521"/>
                  </a:cubicBezTo>
                  <a:cubicBezTo>
                    <a:pt x="1235925" y="2078024"/>
                    <a:pt x="1280280" y="2046985"/>
                    <a:pt x="1314767" y="2003437"/>
                  </a:cubicBezTo>
                  <a:cubicBezTo>
                    <a:pt x="1349343" y="1959768"/>
                    <a:pt x="1369523" y="1908257"/>
                    <a:pt x="1378178" y="1859426"/>
                  </a:cubicBezTo>
                  <a:cubicBezTo>
                    <a:pt x="1386662" y="1810359"/>
                    <a:pt x="1383042" y="1763718"/>
                    <a:pt x="1374457" y="1725231"/>
                  </a:cubicBezTo>
                  <a:cubicBezTo>
                    <a:pt x="1365796" y="1686585"/>
                    <a:pt x="1351953" y="1656429"/>
                    <a:pt x="1342275" y="1635436"/>
                  </a:cubicBezTo>
                  <a:cubicBezTo>
                    <a:pt x="1331252" y="1614963"/>
                    <a:pt x="1325143" y="1603578"/>
                    <a:pt x="1325143" y="1603578"/>
                  </a:cubicBezTo>
                  <a:cubicBezTo>
                    <a:pt x="1325143" y="1603578"/>
                    <a:pt x="1334750" y="1612112"/>
                    <a:pt x="1351584" y="1628984"/>
                  </a:cubicBezTo>
                  <a:cubicBezTo>
                    <a:pt x="1367174" y="1646650"/>
                    <a:pt x="1389919" y="1673466"/>
                    <a:pt x="1408671" y="1713274"/>
                  </a:cubicBezTo>
                  <a:cubicBezTo>
                    <a:pt x="1427206" y="1752733"/>
                    <a:pt x="1441780" y="1805558"/>
                    <a:pt x="1439024" y="1865731"/>
                  </a:cubicBezTo>
                  <a:cubicBezTo>
                    <a:pt x="1436160" y="1925402"/>
                    <a:pt x="1415942" y="1992388"/>
                    <a:pt x="1371733" y="2048249"/>
                  </a:cubicBezTo>
                  <a:cubicBezTo>
                    <a:pt x="1339037" y="2089956"/>
                    <a:pt x="1295869" y="2121103"/>
                    <a:pt x="1250810" y="2138730"/>
                  </a:cubicBezTo>
                  <a:cubicBezTo>
                    <a:pt x="1252124" y="2156917"/>
                    <a:pt x="1255248" y="2177954"/>
                    <a:pt x="1263294" y="2200008"/>
                  </a:cubicBezTo>
                  <a:cubicBezTo>
                    <a:pt x="1266780" y="2208701"/>
                    <a:pt x="1269822" y="2217870"/>
                    <a:pt x="1275156" y="2226405"/>
                  </a:cubicBezTo>
                  <a:cubicBezTo>
                    <a:pt x="1277721" y="2230704"/>
                    <a:pt x="1279550" y="2235403"/>
                    <a:pt x="1282655" y="2239537"/>
                  </a:cubicBezTo>
                  <a:cubicBezTo>
                    <a:pt x="1285633" y="2243689"/>
                    <a:pt x="1288656" y="2247906"/>
                    <a:pt x="1291736" y="2252205"/>
                  </a:cubicBezTo>
                  <a:cubicBezTo>
                    <a:pt x="1305058" y="2268499"/>
                    <a:pt x="1320742" y="2284399"/>
                    <a:pt x="1340662" y="2296902"/>
                  </a:cubicBezTo>
                  <a:cubicBezTo>
                    <a:pt x="1379937" y="2322080"/>
                    <a:pt x="1431455" y="2338031"/>
                    <a:pt x="1486001" y="2337542"/>
                  </a:cubicBezTo>
                  <a:cubicBezTo>
                    <a:pt x="1513185" y="2337517"/>
                    <a:pt x="1539563" y="2333745"/>
                    <a:pt x="1564036" y="2326792"/>
                  </a:cubicBezTo>
                  <a:cubicBezTo>
                    <a:pt x="1588516" y="2319699"/>
                    <a:pt x="1610448" y="2308618"/>
                    <a:pt x="1629879" y="2295658"/>
                  </a:cubicBezTo>
                  <a:cubicBezTo>
                    <a:pt x="1649787" y="2283047"/>
                    <a:pt x="1664900" y="2266175"/>
                    <a:pt x="1678768" y="2249824"/>
                  </a:cubicBezTo>
                  <a:cubicBezTo>
                    <a:pt x="1691424" y="2232552"/>
                    <a:pt x="1702123" y="2214829"/>
                    <a:pt x="1709407" y="2197163"/>
                  </a:cubicBezTo>
                  <a:cubicBezTo>
                    <a:pt x="1711242" y="2192718"/>
                    <a:pt x="1713033" y="2188368"/>
                    <a:pt x="1714779" y="2184146"/>
                  </a:cubicBezTo>
                  <a:cubicBezTo>
                    <a:pt x="1715668" y="2182018"/>
                    <a:pt x="1716551" y="2179910"/>
                    <a:pt x="1717421" y="2177827"/>
                  </a:cubicBezTo>
                  <a:cubicBezTo>
                    <a:pt x="1718043" y="2175675"/>
                    <a:pt x="1718665" y="2173554"/>
                    <a:pt x="1719281" y="2171446"/>
                  </a:cubicBezTo>
                  <a:cubicBezTo>
                    <a:pt x="1721802" y="2162956"/>
                    <a:pt x="1724202" y="2154935"/>
                    <a:pt x="1726431" y="2147443"/>
                  </a:cubicBezTo>
                  <a:cubicBezTo>
                    <a:pt x="1729397" y="2132063"/>
                    <a:pt x="1732521" y="2118518"/>
                    <a:pt x="1734096" y="2107298"/>
                  </a:cubicBezTo>
                  <a:cubicBezTo>
                    <a:pt x="1736737" y="2084571"/>
                    <a:pt x="1738204" y="2071947"/>
                    <a:pt x="1738204" y="2071947"/>
                  </a:cubicBezTo>
                  <a:cubicBezTo>
                    <a:pt x="1738204" y="2071947"/>
                    <a:pt x="1741017" y="2084216"/>
                    <a:pt x="1745430" y="2107234"/>
                  </a:cubicBezTo>
                  <a:cubicBezTo>
                    <a:pt x="1747246" y="2118747"/>
                    <a:pt x="1748091" y="2133053"/>
                    <a:pt x="1749228" y="2149919"/>
                  </a:cubicBezTo>
                  <a:cubicBezTo>
                    <a:pt x="1748688" y="2166708"/>
                    <a:pt x="1748624" y="2186241"/>
                    <a:pt x="1744097" y="2207653"/>
                  </a:cubicBezTo>
                  <a:cubicBezTo>
                    <a:pt x="1740376" y="2229161"/>
                    <a:pt x="1732476" y="2252351"/>
                    <a:pt x="1720723" y="2276208"/>
                  </a:cubicBezTo>
                  <a:cubicBezTo>
                    <a:pt x="1707730" y="2299150"/>
                    <a:pt x="1691424" y="2323738"/>
                    <a:pt x="1667992" y="2343492"/>
                  </a:cubicBezTo>
                  <a:cubicBezTo>
                    <a:pt x="1645113" y="2363590"/>
                    <a:pt x="1617421" y="2381110"/>
                    <a:pt x="1586204" y="2392521"/>
                  </a:cubicBezTo>
                  <a:cubicBezTo>
                    <a:pt x="1555019" y="2403843"/>
                    <a:pt x="1520894" y="2410015"/>
                    <a:pt x="1485982" y="2410040"/>
                  </a:cubicBezTo>
                  <a:cubicBezTo>
                    <a:pt x="1416005" y="2410574"/>
                    <a:pt x="1350283" y="2384977"/>
                    <a:pt x="1303661" y="2345594"/>
                  </a:cubicBezTo>
                  <a:cubicBezTo>
                    <a:pt x="1280071" y="2326093"/>
                    <a:pt x="1262526" y="2302027"/>
                    <a:pt x="1249724" y="2278462"/>
                  </a:cubicBezTo>
                  <a:cubicBezTo>
                    <a:pt x="1247457" y="2273598"/>
                    <a:pt x="1245235" y="2268842"/>
                    <a:pt x="1243018" y="2264098"/>
                  </a:cubicBezTo>
                  <a:cubicBezTo>
                    <a:pt x="1240377" y="2289422"/>
                    <a:pt x="1234948" y="2317045"/>
                    <a:pt x="1225143" y="2346350"/>
                  </a:cubicBezTo>
                  <a:cubicBezTo>
                    <a:pt x="1220482" y="2360625"/>
                    <a:pt x="1214247" y="2375166"/>
                    <a:pt x="1207249" y="2389746"/>
                  </a:cubicBezTo>
                  <a:cubicBezTo>
                    <a:pt x="1212602" y="2393238"/>
                    <a:pt x="1218418" y="2396851"/>
                    <a:pt x="1224451" y="2400947"/>
                  </a:cubicBezTo>
                  <a:cubicBezTo>
                    <a:pt x="1229842" y="2404452"/>
                    <a:pt x="1235532" y="2408154"/>
                    <a:pt x="1241520" y="2412034"/>
                  </a:cubicBezTo>
                  <a:cubicBezTo>
                    <a:pt x="1247863" y="2415355"/>
                    <a:pt x="1254499" y="2418822"/>
                    <a:pt x="1261446" y="2422448"/>
                  </a:cubicBezTo>
                  <a:cubicBezTo>
                    <a:pt x="1268317" y="2426068"/>
                    <a:pt x="1275492" y="2429833"/>
                    <a:pt x="1282966" y="2433758"/>
                  </a:cubicBezTo>
                  <a:cubicBezTo>
                    <a:pt x="1290764" y="2436914"/>
                    <a:pt x="1298873" y="2440197"/>
                    <a:pt x="1307268" y="2443606"/>
                  </a:cubicBezTo>
                  <a:cubicBezTo>
                    <a:pt x="1323644" y="2451214"/>
                    <a:pt x="1342447" y="2455945"/>
                    <a:pt x="1361782" y="2461914"/>
                  </a:cubicBezTo>
                  <a:cubicBezTo>
                    <a:pt x="1371396" y="2465120"/>
                    <a:pt x="1381918" y="2466263"/>
                    <a:pt x="1392294" y="2468632"/>
                  </a:cubicBezTo>
                  <a:cubicBezTo>
                    <a:pt x="1402753" y="2470823"/>
                    <a:pt x="1413402" y="2473134"/>
                    <a:pt x="1424635" y="2473934"/>
                  </a:cubicBezTo>
                  <a:cubicBezTo>
                    <a:pt x="1513293" y="2486272"/>
                    <a:pt x="1621453" y="2471928"/>
                    <a:pt x="1730063" y="2427077"/>
                  </a:cubicBezTo>
                  <a:cubicBezTo>
                    <a:pt x="1838591" y="2382316"/>
                    <a:pt x="1948091" y="2307380"/>
                    <a:pt x="2038527" y="2206904"/>
                  </a:cubicBezTo>
                  <a:cubicBezTo>
                    <a:pt x="2128932" y="2106695"/>
                    <a:pt x="2190311" y="1989524"/>
                    <a:pt x="2209018" y="1875796"/>
                  </a:cubicBezTo>
                  <a:cubicBezTo>
                    <a:pt x="2210771" y="1861527"/>
                    <a:pt x="2212511" y="1847456"/>
                    <a:pt x="2214245" y="1833549"/>
                  </a:cubicBezTo>
                  <a:cubicBezTo>
                    <a:pt x="2214721" y="1819541"/>
                    <a:pt x="2215210" y="1805743"/>
                    <a:pt x="2215699" y="1792116"/>
                  </a:cubicBezTo>
                  <a:cubicBezTo>
                    <a:pt x="2214981" y="1765084"/>
                    <a:pt x="2213089" y="1738426"/>
                    <a:pt x="2208149" y="1712690"/>
                  </a:cubicBezTo>
                  <a:cubicBezTo>
                    <a:pt x="2199430" y="1661121"/>
                    <a:pt x="2184641" y="1613465"/>
                    <a:pt x="2167864" y="1571307"/>
                  </a:cubicBezTo>
                  <a:cubicBezTo>
                    <a:pt x="2134203" y="1486731"/>
                    <a:pt x="2092198" y="1424101"/>
                    <a:pt x="2058638" y="1385061"/>
                  </a:cubicBezTo>
                  <a:cubicBezTo>
                    <a:pt x="2054415" y="1380140"/>
                    <a:pt x="2050440" y="1375505"/>
                    <a:pt x="2046693" y="1371142"/>
                  </a:cubicBezTo>
                  <a:cubicBezTo>
                    <a:pt x="2042668" y="1367053"/>
                    <a:pt x="2038921" y="1363243"/>
                    <a:pt x="2035416" y="1359693"/>
                  </a:cubicBezTo>
                  <a:cubicBezTo>
                    <a:pt x="2028507" y="1352448"/>
                    <a:pt x="2022443" y="1346485"/>
                    <a:pt x="2017128" y="1342174"/>
                  </a:cubicBezTo>
                  <a:cubicBezTo>
                    <a:pt x="2011514" y="1337252"/>
                    <a:pt x="2007482" y="1333709"/>
                    <a:pt x="2004834" y="1331385"/>
                  </a:cubicBezTo>
                  <a:cubicBezTo>
                    <a:pt x="2004834" y="1331493"/>
                    <a:pt x="2004847" y="1331601"/>
                    <a:pt x="2004841" y="1331702"/>
                  </a:cubicBezTo>
                  <a:cubicBezTo>
                    <a:pt x="2003659" y="1362259"/>
                    <a:pt x="1995951" y="1393291"/>
                    <a:pt x="1982990" y="1422571"/>
                  </a:cubicBezTo>
                  <a:cubicBezTo>
                    <a:pt x="1956974" y="1481213"/>
                    <a:pt x="1911534" y="1526984"/>
                    <a:pt x="1861381" y="1550873"/>
                  </a:cubicBezTo>
                  <a:cubicBezTo>
                    <a:pt x="1849164" y="1557420"/>
                    <a:pt x="1836121" y="1561433"/>
                    <a:pt x="1823815" y="1565655"/>
                  </a:cubicBezTo>
                  <a:cubicBezTo>
                    <a:pt x="1810969" y="1568456"/>
                    <a:pt x="1798859" y="1572063"/>
                    <a:pt x="1786578" y="1572653"/>
                  </a:cubicBezTo>
                  <a:cubicBezTo>
                    <a:pt x="1780508" y="1573168"/>
                    <a:pt x="1774596" y="1573866"/>
                    <a:pt x="1768786" y="1574069"/>
                  </a:cubicBezTo>
                  <a:cubicBezTo>
                    <a:pt x="1762956" y="1573879"/>
                    <a:pt x="1757254" y="1573695"/>
                    <a:pt x="1751647" y="1573510"/>
                  </a:cubicBezTo>
                  <a:cubicBezTo>
                    <a:pt x="1740515" y="1573618"/>
                    <a:pt x="1730044" y="1570812"/>
                    <a:pt x="1720176" y="1569396"/>
                  </a:cubicBezTo>
                  <a:cubicBezTo>
                    <a:pt x="1680603" y="1561115"/>
                    <a:pt x="1653654" y="1543850"/>
                    <a:pt x="1635963" y="1532528"/>
                  </a:cubicBezTo>
                  <a:cubicBezTo>
                    <a:pt x="1619040" y="1519447"/>
                    <a:pt x="1610417" y="1511979"/>
                    <a:pt x="1610417" y="1511979"/>
                  </a:cubicBezTo>
                  <a:cubicBezTo>
                    <a:pt x="1610417" y="1511979"/>
                    <a:pt x="1621313" y="1515687"/>
                    <a:pt x="1640903" y="1522342"/>
                  </a:cubicBezTo>
                  <a:cubicBezTo>
                    <a:pt x="1660766" y="1527295"/>
                    <a:pt x="1689328" y="1534795"/>
                    <a:pt x="1723567" y="1533321"/>
                  </a:cubicBezTo>
                  <a:cubicBezTo>
                    <a:pt x="1732083" y="1532318"/>
                    <a:pt x="1740884" y="1532807"/>
                    <a:pt x="1749825" y="1530546"/>
                  </a:cubicBezTo>
                  <a:cubicBezTo>
                    <a:pt x="1754263" y="1529734"/>
                    <a:pt x="1758803" y="1528908"/>
                    <a:pt x="1763401" y="1528070"/>
                  </a:cubicBezTo>
                  <a:cubicBezTo>
                    <a:pt x="1767935" y="1526901"/>
                    <a:pt x="1772456" y="1525333"/>
                    <a:pt x="1777060" y="1524019"/>
                  </a:cubicBezTo>
                  <a:cubicBezTo>
                    <a:pt x="1786350" y="1521860"/>
                    <a:pt x="1795227" y="1517002"/>
                    <a:pt x="1804511" y="1513433"/>
                  </a:cubicBezTo>
                  <a:cubicBezTo>
                    <a:pt x="1813356" y="1508410"/>
                    <a:pt x="1822634" y="1504086"/>
                    <a:pt x="1831174" y="1497691"/>
                  </a:cubicBezTo>
                  <a:cubicBezTo>
                    <a:pt x="1866296" y="1474412"/>
                    <a:pt x="1897030" y="1437379"/>
                    <a:pt x="1916684" y="1393285"/>
                  </a:cubicBezTo>
                  <a:cubicBezTo>
                    <a:pt x="1936832" y="1349095"/>
                    <a:pt x="1941417" y="1302169"/>
                    <a:pt x="1933892" y="1261427"/>
                  </a:cubicBezTo>
                  <a:cubicBezTo>
                    <a:pt x="1929955" y="1240974"/>
                    <a:pt x="1922284" y="1222381"/>
                    <a:pt x="1913553" y="1205229"/>
                  </a:cubicBezTo>
                  <a:cubicBezTo>
                    <a:pt x="1908359" y="1197228"/>
                    <a:pt x="1903825" y="1188866"/>
                    <a:pt x="1898205" y="1181646"/>
                  </a:cubicBezTo>
                  <a:cubicBezTo>
                    <a:pt x="1895335" y="1178039"/>
                    <a:pt x="1892528" y="1174508"/>
                    <a:pt x="1889766" y="1171054"/>
                  </a:cubicBezTo>
                  <a:cubicBezTo>
                    <a:pt x="1887105" y="1167460"/>
                    <a:pt x="1884267" y="1164120"/>
                    <a:pt x="1881098" y="1161211"/>
                  </a:cubicBezTo>
                  <a:cubicBezTo>
                    <a:pt x="1874920" y="1155287"/>
                    <a:pt x="1869560" y="1148772"/>
                    <a:pt x="1863394" y="1143800"/>
                  </a:cubicBezTo>
                  <a:cubicBezTo>
                    <a:pt x="1857254" y="1138669"/>
                    <a:pt x="1851456" y="1133836"/>
                    <a:pt x="1846040" y="1129309"/>
                  </a:cubicBezTo>
                  <a:cubicBezTo>
                    <a:pt x="1834508" y="1121067"/>
                    <a:pt x="1824253" y="1113847"/>
                    <a:pt x="1815604" y="1108290"/>
                  </a:cubicBezTo>
                  <a:cubicBezTo>
                    <a:pt x="1797697" y="1097794"/>
                    <a:pt x="1787753" y="1091971"/>
                    <a:pt x="1787753" y="1091971"/>
                  </a:cubicBezTo>
                  <a:cubicBezTo>
                    <a:pt x="1787753" y="1091971"/>
                    <a:pt x="1799050" y="1093724"/>
                    <a:pt x="1819941" y="1097826"/>
                  </a:cubicBezTo>
                  <a:cubicBezTo>
                    <a:pt x="1830197" y="1100366"/>
                    <a:pt x="1842649" y="1104214"/>
                    <a:pt x="1857171" y="1109256"/>
                  </a:cubicBezTo>
                  <a:cubicBezTo>
                    <a:pt x="1864226" y="1112380"/>
                    <a:pt x="1871776" y="1115733"/>
                    <a:pt x="1879771" y="1119270"/>
                  </a:cubicBezTo>
                  <a:cubicBezTo>
                    <a:pt x="1887861" y="1122857"/>
                    <a:pt x="1895544" y="1128255"/>
                    <a:pt x="1904168" y="1133259"/>
                  </a:cubicBezTo>
                  <a:cubicBezTo>
                    <a:pt x="1908543" y="1135703"/>
                    <a:pt x="1912702" y="1138662"/>
                    <a:pt x="1916747" y="1142022"/>
                  </a:cubicBezTo>
                  <a:cubicBezTo>
                    <a:pt x="1920881" y="1145298"/>
                    <a:pt x="1925116" y="1148657"/>
                    <a:pt x="1929441" y="1152080"/>
                  </a:cubicBezTo>
                  <a:cubicBezTo>
                    <a:pt x="1937975" y="1159116"/>
                    <a:pt x="1945716" y="1167879"/>
                    <a:pt x="1954072" y="1176699"/>
                  </a:cubicBezTo>
                  <a:cubicBezTo>
                    <a:pt x="1969255" y="1195609"/>
                    <a:pt x="1983600" y="1218272"/>
                    <a:pt x="1992782" y="1244923"/>
                  </a:cubicBezTo>
                  <a:cubicBezTo>
                    <a:pt x="2001583" y="1271111"/>
                    <a:pt x="2006060" y="1300359"/>
                    <a:pt x="2004834" y="1330426"/>
                  </a:cubicBezTo>
                  <a:cubicBezTo>
                    <a:pt x="2007800" y="1332217"/>
                    <a:pt x="2012524" y="1335068"/>
                    <a:pt x="2019369" y="1339202"/>
                  </a:cubicBezTo>
                  <a:cubicBezTo>
                    <a:pt x="2025459" y="1342618"/>
                    <a:pt x="2032482" y="1347520"/>
                    <a:pt x="2040610" y="1353629"/>
                  </a:cubicBezTo>
                  <a:cubicBezTo>
                    <a:pt x="2044738" y="1356658"/>
                    <a:pt x="2049170" y="1359890"/>
                    <a:pt x="2053920" y="1363370"/>
                  </a:cubicBezTo>
                  <a:cubicBezTo>
                    <a:pt x="2058390" y="1367180"/>
                    <a:pt x="2063153" y="1371212"/>
                    <a:pt x="2068201" y="1375517"/>
                  </a:cubicBezTo>
                  <a:cubicBezTo>
                    <a:pt x="2088584" y="1392580"/>
                    <a:pt x="2111508" y="1415910"/>
                    <a:pt x="2135498" y="1445323"/>
                  </a:cubicBezTo>
                  <a:cubicBezTo>
                    <a:pt x="2159520" y="1474736"/>
                    <a:pt x="2184292" y="1510550"/>
                    <a:pt x="2207044" y="1552975"/>
                  </a:cubicBezTo>
                  <a:cubicBezTo>
                    <a:pt x="2229840" y="1595335"/>
                    <a:pt x="2251024" y="1644161"/>
                    <a:pt x="2265908" y="1699926"/>
                  </a:cubicBezTo>
                  <a:cubicBezTo>
                    <a:pt x="2273877" y="1727612"/>
                    <a:pt x="2278830" y="1757559"/>
                    <a:pt x="2282063" y="1788833"/>
                  </a:cubicBezTo>
                  <a:cubicBezTo>
                    <a:pt x="2282704" y="1804473"/>
                    <a:pt x="2283358" y="1820341"/>
                    <a:pt x="2284018" y="1836420"/>
                  </a:cubicBezTo>
                  <a:cubicBezTo>
                    <a:pt x="2283148" y="1852498"/>
                    <a:pt x="2282278" y="1868779"/>
                    <a:pt x="2281389" y="1885283"/>
                  </a:cubicBezTo>
                  <a:cubicBezTo>
                    <a:pt x="2272963" y="1972271"/>
                    <a:pt x="2241518" y="2060975"/>
                    <a:pt x="2192534" y="2143169"/>
                  </a:cubicBezTo>
                  <a:cubicBezTo>
                    <a:pt x="2251779" y="2140077"/>
                    <a:pt x="2323693" y="2123865"/>
                    <a:pt x="2396064" y="2102338"/>
                  </a:cubicBezTo>
                  <a:cubicBezTo>
                    <a:pt x="2471451" y="2075453"/>
                    <a:pt x="2556256" y="2036190"/>
                    <a:pt x="2638837" y="1978659"/>
                  </a:cubicBezTo>
                  <a:cubicBezTo>
                    <a:pt x="2727706" y="1916455"/>
                    <a:pt x="2813805" y="1830412"/>
                    <a:pt x="2863043" y="1719910"/>
                  </a:cubicBezTo>
                  <a:cubicBezTo>
                    <a:pt x="2875026" y="1692186"/>
                    <a:pt x="2884811" y="1664582"/>
                    <a:pt x="2891764" y="1634959"/>
                  </a:cubicBezTo>
                  <a:lnTo>
                    <a:pt x="2897562" y="1613249"/>
                  </a:lnTo>
                  <a:cubicBezTo>
                    <a:pt x="2899543" y="1606054"/>
                    <a:pt x="2900330" y="1598682"/>
                    <a:pt x="2901797" y="1591436"/>
                  </a:cubicBezTo>
                  <a:cubicBezTo>
                    <a:pt x="2904064" y="1576876"/>
                    <a:pt x="2907868" y="1562569"/>
                    <a:pt x="2909036" y="1548129"/>
                  </a:cubicBezTo>
                  <a:cubicBezTo>
                    <a:pt x="2917278" y="1490548"/>
                    <a:pt x="2915145" y="1434172"/>
                    <a:pt x="2907950" y="1381340"/>
                  </a:cubicBezTo>
                  <a:cubicBezTo>
                    <a:pt x="2904985" y="1354677"/>
                    <a:pt x="2897981" y="1329562"/>
                    <a:pt x="2892158" y="1304753"/>
                  </a:cubicBezTo>
                  <a:cubicBezTo>
                    <a:pt x="2883833" y="1280845"/>
                    <a:pt x="2877292" y="1256722"/>
                    <a:pt x="2866694" y="1235144"/>
                  </a:cubicBezTo>
                  <a:cubicBezTo>
                    <a:pt x="2861583" y="1224318"/>
                    <a:pt x="2857849" y="1212894"/>
                    <a:pt x="2851861" y="1202937"/>
                  </a:cubicBezTo>
                  <a:cubicBezTo>
                    <a:pt x="2846266" y="1192707"/>
                    <a:pt x="2840774" y="1182674"/>
                    <a:pt x="2835370" y="1172838"/>
                  </a:cubicBezTo>
                  <a:cubicBezTo>
                    <a:pt x="2830436" y="1162634"/>
                    <a:pt x="2823337" y="1154156"/>
                    <a:pt x="2817615" y="1144949"/>
                  </a:cubicBezTo>
                  <a:cubicBezTo>
                    <a:pt x="2811437" y="1136097"/>
                    <a:pt x="2806058" y="1126826"/>
                    <a:pt x="2799607" y="1118717"/>
                  </a:cubicBezTo>
                  <a:cubicBezTo>
                    <a:pt x="2793079" y="1110614"/>
                    <a:pt x="2786716" y="1102709"/>
                    <a:pt x="2780493" y="1095013"/>
                  </a:cubicBezTo>
                  <a:cubicBezTo>
                    <a:pt x="2774346" y="1087208"/>
                    <a:pt x="2768326" y="1079569"/>
                    <a:pt x="2761538" y="1073029"/>
                  </a:cubicBezTo>
                  <a:cubicBezTo>
                    <a:pt x="2755004" y="1066215"/>
                    <a:pt x="2748641" y="1059586"/>
                    <a:pt x="2742488" y="1053153"/>
                  </a:cubicBezTo>
                  <a:cubicBezTo>
                    <a:pt x="2736411" y="1046581"/>
                    <a:pt x="2730353" y="1040383"/>
                    <a:pt x="2723870" y="1035094"/>
                  </a:cubicBezTo>
                  <a:cubicBezTo>
                    <a:pt x="2711215" y="1024153"/>
                    <a:pt x="2699639" y="1013485"/>
                    <a:pt x="2688520" y="1004252"/>
                  </a:cubicBezTo>
                  <a:cubicBezTo>
                    <a:pt x="2679153" y="997311"/>
                    <a:pt x="2670625" y="990993"/>
                    <a:pt x="2662586" y="985031"/>
                  </a:cubicBezTo>
                  <a:cubicBezTo>
                    <a:pt x="2652407" y="979798"/>
                    <a:pt x="2643593" y="974883"/>
                    <a:pt x="2635764" y="970584"/>
                  </a:cubicBezTo>
                  <a:cubicBezTo>
                    <a:pt x="2632792" y="971346"/>
                    <a:pt x="2629852" y="972102"/>
                    <a:pt x="2626861" y="972877"/>
                  </a:cubicBezTo>
                  <a:cubicBezTo>
                    <a:pt x="2622289" y="974115"/>
                    <a:pt x="2617685" y="974832"/>
                    <a:pt x="2613069" y="975404"/>
                  </a:cubicBezTo>
                  <a:cubicBezTo>
                    <a:pt x="2616142" y="977798"/>
                    <a:pt x="2619603" y="980674"/>
                    <a:pt x="2623140" y="984288"/>
                  </a:cubicBezTo>
                  <a:cubicBezTo>
                    <a:pt x="2637815" y="998061"/>
                    <a:pt x="2657405" y="1021384"/>
                    <a:pt x="2671394" y="1056995"/>
                  </a:cubicBezTo>
                  <a:cubicBezTo>
                    <a:pt x="2685497" y="1092136"/>
                    <a:pt x="2691396" y="1141215"/>
                    <a:pt x="2674397" y="1192796"/>
                  </a:cubicBezTo>
                  <a:cubicBezTo>
                    <a:pt x="2665793" y="1218374"/>
                    <a:pt x="2650521" y="1243514"/>
                    <a:pt x="2629852" y="1265123"/>
                  </a:cubicBezTo>
                  <a:cubicBezTo>
                    <a:pt x="2609322" y="1287113"/>
                    <a:pt x="2582322" y="1303699"/>
                    <a:pt x="2553277" y="1314640"/>
                  </a:cubicBezTo>
                  <a:cubicBezTo>
                    <a:pt x="2535224" y="1321371"/>
                    <a:pt x="2516828" y="1325492"/>
                    <a:pt x="2498718" y="1327689"/>
                  </a:cubicBezTo>
                  <a:cubicBezTo>
                    <a:pt x="2502674" y="1333665"/>
                    <a:pt x="2506452" y="1339907"/>
                    <a:pt x="2509793" y="1346720"/>
                  </a:cubicBezTo>
                  <a:cubicBezTo>
                    <a:pt x="2529243" y="1385785"/>
                    <a:pt x="2532818" y="1436865"/>
                    <a:pt x="2518359" y="1483760"/>
                  </a:cubicBezTo>
                  <a:cubicBezTo>
                    <a:pt x="2503836" y="1530819"/>
                    <a:pt x="2474175" y="1568742"/>
                    <a:pt x="2441232" y="1593481"/>
                  </a:cubicBezTo>
                  <a:cubicBezTo>
                    <a:pt x="2408326" y="1618767"/>
                    <a:pt x="2372137" y="1630387"/>
                    <a:pt x="2342610" y="1634242"/>
                  </a:cubicBezTo>
                  <a:cubicBezTo>
                    <a:pt x="2312714" y="1638033"/>
                    <a:pt x="2289111" y="1634102"/>
                    <a:pt x="2273598" y="1630787"/>
                  </a:cubicBezTo>
                  <a:cubicBezTo>
                    <a:pt x="2258072" y="1626590"/>
                    <a:pt x="2250027" y="1623561"/>
                    <a:pt x="2250027" y="1623561"/>
                  </a:cubicBezTo>
                  <a:cubicBezTo>
                    <a:pt x="2250027" y="1623561"/>
                    <a:pt x="2258548" y="1622101"/>
                    <a:pt x="2273801" y="1619472"/>
                  </a:cubicBezTo>
                  <a:cubicBezTo>
                    <a:pt x="2288724" y="1616036"/>
                    <a:pt x="2309844" y="1610664"/>
                    <a:pt x="2332640" y="1599399"/>
                  </a:cubicBezTo>
                  <a:cubicBezTo>
                    <a:pt x="2355297" y="1588052"/>
                    <a:pt x="2379713" y="1571415"/>
                    <a:pt x="2400420" y="1547933"/>
                  </a:cubicBezTo>
                  <a:cubicBezTo>
                    <a:pt x="2421299" y="1524793"/>
                    <a:pt x="2438914" y="1495291"/>
                    <a:pt x="2449061" y="1462500"/>
                  </a:cubicBezTo>
                  <a:cubicBezTo>
                    <a:pt x="2458904" y="1429677"/>
                    <a:pt x="2460390" y="1397127"/>
                    <a:pt x="2452808" y="1368964"/>
                  </a:cubicBezTo>
                  <a:cubicBezTo>
                    <a:pt x="2448782" y="1353781"/>
                    <a:pt x="2442292" y="1339786"/>
                    <a:pt x="2434412" y="1327296"/>
                  </a:cubicBezTo>
                  <a:cubicBezTo>
                    <a:pt x="2417813" y="1325378"/>
                    <a:pt x="2401874" y="1322349"/>
                    <a:pt x="2387072" y="1317891"/>
                  </a:cubicBezTo>
                  <a:cubicBezTo>
                    <a:pt x="2338774" y="1304601"/>
                    <a:pt x="2300357" y="1282141"/>
                    <a:pt x="2270810" y="1261071"/>
                  </a:cubicBezTo>
                  <a:cubicBezTo>
                    <a:pt x="2241353" y="1239596"/>
                    <a:pt x="2220664" y="1218933"/>
                    <a:pt x="2207780" y="1203617"/>
                  </a:cubicBezTo>
                  <a:cubicBezTo>
                    <a:pt x="2201056" y="1196289"/>
                    <a:pt x="2196744" y="1189697"/>
                    <a:pt x="2193499" y="1185659"/>
                  </a:cubicBezTo>
                  <a:cubicBezTo>
                    <a:pt x="2190413" y="1181474"/>
                    <a:pt x="2188781" y="1179271"/>
                    <a:pt x="2188781" y="1179271"/>
                  </a:cubicBezTo>
                  <a:cubicBezTo>
                    <a:pt x="2188781" y="1179271"/>
                    <a:pt x="2191137" y="1180693"/>
                    <a:pt x="2195620" y="1183379"/>
                  </a:cubicBezTo>
                  <a:cubicBezTo>
                    <a:pt x="2200186" y="1185938"/>
                    <a:pt x="2206301" y="1190351"/>
                    <a:pt x="2214994" y="1194879"/>
                  </a:cubicBezTo>
                  <a:cubicBezTo>
                    <a:pt x="2231783" y="1204626"/>
                    <a:pt x="2256866" y="1217123"/>
                    <a:pt x="2288222" y="1229277"/>
                  </a:cubicBezTo>
                  <a:cubicBezTo>
                    <a:pt x="2307945" y="1236700"/>
                    <a:pt x="2330500" y="1243990"/>
                    <a:pt x="2354770" y="1249749"/>
                  </a:cubicBezTo>
                  <a:cubicBezTo>
                    <a:pt x="2357970" y="1249914"/>
                    <a:pt x="2361634" y="1250130"/>
                    <a:pt x="2365927" y="1250416"/>
                  </a:cubicBezTo>
                  <a:cubicBezTo>
                    <a:pt x="2376157" y="1251946"/>
                    <a:pt x="2389924" y="1253807"/>
                    <a:pt x="2405837" y="1258684"/>
                  </a:cubicBezTo>
                  <a:cubicBezTo>
                    <a:pt x="2445791" y="1263097"/>
                    <a:pt x="2489047" y="1261662"/>
                    <a:pt x="2527846" y="1246765"/>
                  </a:cubicBezTo>
                  <a:cubicBezTo>
                    <a:pt x="2569337" y="1232033"/>
                    <a:pt x="2599880" y="1203166"/>
                    <a:pt x="2617870" y="1169441"/>
                  </a:cubicBezTo>
                  <a:cubicBezTo>
                    <a:pt x="2635218" y="1135322"/>
                    <a:pt x="2640164" y="1097464"/>
                    <a:pt x="2636240" y="1065853"/>
                  </a:cubicBezTo>
                  <a:cubicBezTo>
                    <a:pt x="2632697" y="1034078"/>
                    <a:pt x="2622804" y="1008094"/>
                    <a:pt x="2614072" y="991069"/>
                  </a:cubicBezTo>
                  <a:cubicBezTo>
                    <a:pt x="2611291" y="984942"/>
                    <a:pt x="2608306" y="980224"/>
                    <a:pt x="2605900" y="976318"/>
                  </a:cubicBezTo>
                  <a:cubicBezTo>
                    <a:pt x="2604014" y="976553"/>
                    <a:pt x="2602103" y="976750"/>
                    <a:pt x="2600229" y="977049"/>
                  </a:cubicBezTo>
                  <a:lnTo>
                    <a:pt x="2587009" y="978681"/>
                  </a:lnTo>
                  <a:cubicBezTo>
                    <a:pt x="2582614" y="979055"/>
                    <a:pt x="2578246" y="978960"/>
                    <a:pt x="2573889" y="979093"/>
                  </a:cubicBezTo>
                  <a:cubicBezTo>
                    <a:pt x="2565190" y="979195"/>
                    <a:pt x="2556529" y="979468"/>
                    <a:pt x="2548001" y="979233"/>
                  </a:cubicBezTo>
                  <a:cubicBezTo>
                    <a:pt x="2539555" y="978465"/>
                    <a:pt x="2531179" y="977703"/>
                    <a:pt x="2522855" y="976947"/>
                  </a:cubicBezTo>
                  <a:cubicBezTo>
                    <a:pt x="2514511" y="976426"/>
                    <a:pt x="2506491" y="974725"/>
                    <a:pt x="2498521" y="973188"/>
                  </a:cubicBezTo>
                  <a:cubicBezTo>
                    <a:pt x="2490590" y="971550"/>
                    <a:pt x="2482634" y="970324"/>
                    <a:pt x="2475014" y="968260"/>
                  </a:cubicBezTo>
                  <a:cubicBezTo>
                    <a:pt x="2459913" y="963726"/>
                    <a:pt x="2444864" y="960170"/>
                    <a:pt x="2431129" y="954290"/>
                  </a:cubicBezTo>
                  <a:cubicBezTo>
                    <a:pt x="2375217" y="933075"/>
                    <a:pt x="2330653" y="903395"/>
                    <a:pt x="2297417" y="874699"/>
                  </a:cubicBezTo>
                  <a:cubicBezTo>
                    <a:pt x="2264162" y="845813"/>
                    <a:pt x="2241873" y="818222"/>
                    <a:pt x="2228208" y="798341"/>
                  </a:cubicBezTo>
                  <a:cubicBezTo>
                    <a:pt x="2221179" y="788555"/>
                    <a:pt x="2216892" y="780091"/>
                    <a:pt x="2213559" y="774788"/>
                  </a:cubicBezTo>
                  <a:cubicBezTo>
                    <a:pt x="2210415" y="769353"/>
                    <a:pt x="2208758" y="766495"/>
                    <a:pt x="2208758" y="766495"/>
                  </a:cubicBezTo>
                  <a:cubicBezTo>
                    <a:pt x="2208758" y="766495"/>
                    <a:pt x="2211254" y="768692"/>
                    <a:pt x="2215991" y="772852"/>
                  </a:cubicBezTo>
                  <a:cubicBezTo>
                    <a:pt x="2220861" y="776884"/>
                    <a:pt x="2227237" y="783431"/>
                    <a:pt x="2236558" y="790682"/>
                  </a:cubicBezTo>
                  <a:cubicBezTo>
                    <a:pt x="2254789" y="805522"/>
                    <a:pt x="2282266" y="825322"/>
                    <a:pt x="2318137" y="844962"/>
                  </a:cubicBezTo>
                  <a:cubicBezTo>
                    <a:pt x="2354002" y="864488"/>
                    <a:pt x="2398706" y="883507"/>
                    <a:pt x="2449366" y="895908"/>
                  </a:cubicBezTo>
                  <a:cubicBezTo>
                    <a:pt x="2499791" y="908678"/>
                    <a:pt x="2556802" y="913034"/>
                    <a:pt x="2611882" y="901953"/>
                  </a:cubicBezTo>
                  <a:cubicBezTo>
                    <a:pt x="2665730" y="889971"/>
                    <a:pt x="2715920" y="862095"/>
                    <a:pt x="2750927" y="827144"/>
                  </a:cubicBezTo>
                  <a:cubicBezTo>
                    <a:pt x="2768549" y="809726"/>
                    <a:pt x="2783446" y="791006"/>
                    <a:pt x="2794260" y="771531"/>
                  </a:cubicBezTo>
                  <a:cubicBezTo>
                    <a:pt x="2804553" y="751979"/>
                    <a:pt x="2812783" y="732377"/>
                    <a:pt x="2816402" y="713352"/>
                  </a:cubicBezTo>
                  <a:cubicBezTo>
                    <a:pt x="2825102" y="675379"/>
                    <a:pt x="2820555" y="641610"/>
                    <a:pt x="2814815" y="619302"/>
                  </a:cubicBezTo>
                  <a:cubicBezTo>
                    <a:pt x="2814199" y="616445"/>
                    <a:pt x="2813621" y="613733"/>
                    <a:pt x="2813088" y="611187"/>
                  </a:cubicBezTo>
                  <a:cubicBezTo>
                    <a:pt x="2812268" y="608730"/>
                    <a:pt x="2811506" y="606437"/>
                    <a:pt x="2810808" y="604291"/>
                  </a:cubicBezTo>
                  <a:cubicBezTo>
                    <a:pt x="2809379" y="599986"/>
                    <a:pt x="2808173" y="596322"/>
                    <a:pt x="2807201" y="593369"/>
                  </a:cubicBezTo>
                  <a:cubicBezTo>
                    <a:pt x="2805258" y="587368"/>
                    <a:pt x="2804242" y="584200"/>
                    <a:pt x="2804242" y="584200"/>
                  </a:cubicBezTo>
                  <a:cubicBezTo>
                    <a:pt x="2804242" y="584200"/>
                    <a:pt x="2806211" y="586854"/>
                    <a:pt x="2809944" y="591902"/>
                  </a:cubicBezTo>
                  <a:cubicBezTo>
                    <a:pt x="2811811" y="594474"/>
                    <a:pt x="2814116" y="597649"/>
                    <a:pt x="2816840" y="601421"/>
                  </a:cubicBezTo>
                  <a:cubicBezTo>
                    <a:pt x="2818199" y="603338"/>
                    <a:pt x="2819660" y="605396"/>
                    <a:pt x="2821216" y="607606"/>
                  </a:cubicBezTo>
                  <a:cubicBezTo>
                    <a:pt x="2822505" y="609955"/>
                    <a:pt x="2823883" y="612463"/>
                    <a:pt x="2825343" y="615118"/>
                  </a:cubicBezTo>
                  <a:cubicBezTo>
                    <a:pt x="2837643" y="635857"/>
                    <a:pt x="2852705" y="670413"/>
                    <a:pt x="2852464" y="716857"/>
                  </a:cubicBezTo>
                  <a:cubicBezTo>
                    <a:pt x="2853010" y="740041"/>
                    <a:pt x="2848184" y="765359"/>
                    <a:pt x="2839586" y="791559"/>
                  </a:cubicBezTo>
                  <a:cubicBezTo>
                    <a:pt x="2830499" y="817632"/>
                    <a:pt x="2815748" y="843610"/>
                    <a:pt x="2796476" y="867956"/>
                  </a:cubicBezTo>
                  <a:cubicBezTo>
                    <a:pt x="2777229" y="892378"/>
                    <a:pt x="2752718" y="914590"/>
                    <a:pt x="2724137" y="932605"/>
                  </a:cubicBezTo>
                  <a:cubicBezTo>
                    <a:pt x="2717222" y="937539"/>
                    <a:pt x="2709589" y="941330"/>
                    <a:pt x="2702058" y="945476"/>
                  </a:cubicBezTo>
                  <a:lnTo>
                    <a:pt x="2690615" y="951553"/>
                  </a:lnTo>
                  <a:lnTo>
                    <a:pt x="2678303" y="956602"/>
                  </a:lnTo>
                  <a:cubicBezTo>
                    <a:pt x="2670917" y="959415"/>
                    <a:pt x="2663558" y="962659"/>
                    <a:pt x="2655944" y="965111"/>
                  </a:cubicBezTo>
                  <a:cubicBezTo>
                    <a:pt x="2658408" y="966381"/>
                    <a:pt x="2660916" y="967701"/>
                    <a:pt x="2663551" y="969009"/>
                  </a:cubicBezTo>
                  <a:cubicBezTo>
                    <a:pt x="2666250" y="970400"/>
                    <a:pt x="2669260" y="971930"/>
                    <a:pt x="2672111" y="973404"/>
                  </a:cubicBezTo>
                  <a:cubicBezTo>
                    <a:pt x="2692057" y="979589"/>
                    <a:pt x="2715615" y="985888"/>
                    <a:pt x="2742806" y="989774"/>
                  </a:cubicBezTo>
                  <a:cubicBezTo>
                    <a:pt x="2788069" y="996613"/>
                    <a:pt x="2843244" y="998931"/>
                    <a:pt x="2899975" y="984116"/>
                  </a:cubicBezTo>
                  <a:cubicBezTo>
                    <a:pt x="2907004" y="982249"/>
                    <a:pt x="2914129" y="980351"/>
                    <a:pt x="2921342" y="978439"/>
                  </a:cubicBezTo>
                  <a:cubicBezTo>
                    <a:pt x="2928277" y="975791"/>
                    <a:pt x="2935281" y="973099"/>
                    <a:pt x="2942361" y="970387"/>
                  </a:cubicBezTo>
                  <a:cubicBezTo>
                    <a:pt x="2945898" y="969016"/>
                    <a:pt x="2949498" y="967822"/>
                    <a:pt x="2953004" y="966304"/>
                  </a:cubicBezTo>
                  <a:lnTo>
                    <a:pt x="2963233" y="961040"/>
                  </a:lnTo>
                  <a:cubicBezTo>
                    <a:pt x="2970028" y="957427"/>
                    <a:pt x="2977121" y="954227"/>
                    <a:pt x="2983890" y="950353"/>
                  </a:cubicBezTo>
                  <a:cubicBezTo>
                    <a:pt x="2996749" y="941387"/>
                    <a:pt x="3010827" y="933856"/>
                    <a:pt x="3022746" y="922781"/>
                  </a:cubicBezTo>
                  <a:cubicBezTo>
                    <a:pt x="3028791" y="917435"/>
                    <a:pt x="3035617" y="912907"/>
                    <a:pt x="3041256" y="906900"/>
                  </a:cubicBezTo>
                  <a:cubicBezTo>
                    <a:pt x="3046984" y="901014"/>
                    <a:pt x="3052762" y="895076"/>
                    <a:pt x="3058566" y="889107"/>
                  </a:cubicBezTo>
                  <a:cubicBezTo>
                    <a:pt x="3064738" y="883513"/>
                    <a:pt x="3069266" y="876350"/>
                    <a:pt x="3074543" y="870007"/>
                  </a:cubicBezTo>
                  <a:cubicBezTo>
                    <a:pt x="3079515" y="863377"/>
                    <a:pt x="3085109" y="857326"/>
                    <a:pt x="3089586" y="850430"/>
                  </a:cubicBezTo>
                  <a:cubicBezTo>
                    <a:pt x="3094005" y="843489"/>
                    <a:pt x="3098387" y="836587"/>
                    <a:pt x="3102756" y="829754"/>
                  </a:cubicBezTo>
                  <a:lnTo>
                    <a:pt x="3109315" y="819556"/>
                  </a:lnTo>
                  <a:cubicBezTo>
                    <a:pt x="3111277" y="816114"/>
                    <a:pt x="3112890" y="812622"/>
                    <a:pt x="3114713" y="809186"/>
                  </a:cubicBezTo>
                  <a:cubicBezTo>
                    <a:pt x="3135807" y="769454"/>
                    <a:pt x="3148393" y="700595"/>
                    <a:pt x="3144151" y="655339"/>
                  </a:cubicBezTo>
                  <a:cubicBezTo>
                    <a:pt x="3141433" y="626357"/>
                    <a:pt x="3134569" y="598125"/>
                    <a:pt x="3124212" y="570953"/>
                  </a:cubicBezTo>
                  <a:cubicBezTo>
                    <a:pt x="3107944" y="528320"/>
                    <a:pt x="3086963" y="496462"/>
                    <a:pt x="3071228" y="475602"/>
                  </a:cubicBezTo>
                  <a:cubicBezTo>
                    <a:pt x="3063563" y="464896"/>
                    <a:pt x="3056674" y="457333"/>
                    <a:pt x="3052165" y="452012"/>
                  </a:cubicBezTo>
                  <a:cubicBezTo>
                    <a:pt x="3047650" y="446690"/>
                    <a:pt x="3045269" y="443877"/>
                    <a:pt x="3045269" y="443877"/>
                  </a:cubicBezTo>
                  <a:cubicBezTo>
                    <a:pt x="3045269" y="443877"/>
                    <a:pt x="3048177" y="446131"/>
                    <a:pt x="3053695" y="450386"/>
                  </a:cubicBezTo>
                  <a:cubicBezTo>
                    <a:pt x="3059207" y="454704"/>
                    <a:pt x="3067596" y="460863"/>
                    <a:pt x="3077229" y="470141"/>
                  </a:cubicBezTo>
                  <a:cubicBezTo>
                    <a:pt x="3096901" y="488175"/>
                    <a:pt x="3124073" y="516966"/>
                    <a:pt x="3147771" y="560076"/>
                  </a:cubicBezTo>
                  <a:cubicBezTo>
                    <a:pt x="3157893" y="578599"/>
                    <a:pt x="3167272" y="599903"/>
                    <a:pt x="3174180" y="623690"/>
                  </a:cubicBezTo>
                  <a:cubicBezTo>
                    <a:pt x="3188157" y="614927"/>
                    <a:pt x="3207950" y="602646"/>
                    <a:pt x="3226454" y="582860"/>
                  </a:cubicBezTo>
                  <a:cubicBezTo>
                    <a:pt x="3245072" y="563022"/>
                    <a:pt x="3261944" y="536282"/>
                    <a:pt x="3272129" y="504101"/>
                  </a:cubicBezTo>
                  <a:cubicBezTo>
                    <a:pt x="3282124" y="471868"/>
                    <a:pt x="3286086" y="434378"/>
                    <a:pt x="3281540" y="395782"/>
                  </a:cubicBezTo>
                  <a:cubicBezTo>
                    <a:pt x="3277546" y="357092"/>
                    <a:pt x="3265093" y="321735"/>
                    <a:pt x="3247955" y="293554"/>
                  </a:cubicBezTo>
                  <a:cubicBezTo>
                    <a:pt x="3239008" y="279774"/>
                    <a:pt x="3229019" y="267658"/>
                    <a:pt x="3218072" y="257625"/>
                  </a:cubicBezTo>
                  <a:cubicBezTo>
                    <a:pt x="3206813" y="248278"/>
                    <a:pt x="3195256" y="239775"/>
                    <a:pt x="3183134" y="234638"/>
                  </a:cubicBezTo>
                  <a:cubicBezTo>
                    <a:pt x="3160471" y="223900"/>
                    <a:pt x="3138519" y="220643"/>
                    <a:pt x="3122402" y="219182"/>
                  </a:cubicBezTo>
                  <a:cubicBezTo>
                    <a:pt x="3122358" y="219430"/>
                    <a:pt x="3122295" y="219678"/>
                    <a:pt x="3122256" y="219919"/>
                  </a:cubicBezTo>
                  <a:cubicBezTo>
                    <a:pt x="3120510" y="228930"/>
                    <a:pt x="3118815" y="237839"/>
                    <a:pt x="3115830" y="246316"/>
                  </a:cubicBezTo>
                  <a:cubicBezTo>
                    <a:pt x="3113144" y="254819"/>
                    <a:pt x="3110477" y="263239"/>
                    <a:pt x="3107842" y="271570"/>
                  </a:cubicBezTo>
                  <a:cubicBezTo>
                    <a:pt x="3104400" y="279558"/>
                    <a:pt x="3100990" y="287451"/>
                    <a:pt x="3097618" y="295255"/>
                  </a:cubicBezTo>
                  <a:cubicBezTo>
                    <a:pt x="3094482" y="303117"/>
                    <a:pt x="3090481" y="310457"/>
                    <a:pt x="3086354" y="317569"/>
                  </a:cubicBezTo>
                  <a:cubicBezTo>
                    <a:pt x="3082277" y="324700"/>
                    <a:pt x="3078454" y="331838"/>
                    <a:pt x="3074269" y="338575"/>
                  </a:cubicBezTo>
                  <a:cubicBezTo>
                    <a:pt x="3069704" y="345078"/>
                    <a:pt x="3065208" y="351485"/>
                    <a:pt x="3060782" y="357778"/>
                  </a:cubicBezTo>
                  <a:cubicBezTo>
                    <a:pt x="3058560" y="360895"/>
                    <a:pt x="3056350" y="363994"/>
                    <a:pt x="3054153" y="367068"/>
                  </a:cubicBezTo>
                  <a:cubicBezTo>
                    <a:pt x="3051695" y="369931"/>
                    <a:pt x="3049263" y="372770"/>
                    <a:pt x="3046850" y="375589"/>
                  </a:cubicBezTo>
                  <a:cubicBezTo>
                    <a:pt x="3042011" y="381158"/>
                    <a:pt x="3037249" y="386638"/>
                    <a:pt x="3032575" y="392010"/>
                  </a:cubicBezTo>
                  <a:cubicBezTo>
                    <a:pt x="3027864" y="397332"/>
                    <a:pt x="3022498" y="401885"/>
                    <a:pt x="3017640" y="406647"/>
                  </a:cubicBezTo>
                  <a:cubicBezTo>
                    <a:pt x="3012655" y="411308"/>
                    <a:pt x="3007918" y="415982"/>
                    <a:pt x="3003010" y="420236"/>
                  </a:cubicBezTo>
                  <a:cubicBezTo>
                    <a:pt x="2997866" y="424230"/>
                    <a:pt x="2992843" y="428136"/>
                    <a:pt x="2987922" y="431952"/>
                  </a:cubicBezTo>
                  <a:cubicBezTo>
                    <a:pt x="2948285" y="461918"/>
                    <a:pt x="2911532" y="477577"/>
                    <a:pt x="2885922" y="485794"/>
                  </a:cubicBezTo>
                  <a:cubicBezTo>
                    <a:pt x="2873235" y="490232"/>
                    <a:pt x="2862757" y="491826"/>
                    <a:pt x="2856039" y="493668"/>
                  </a:cubicBezTo>
                  <a:cubicBezTo>
                    <a:pt x="2849219" y="495211"/>
                    <a:pt x="2845638" y="496030"/>
                    <a:pt x="2845638" y="496030"/>
                  </a:cubicBezTo>
                  <a:cubicBezTo>
                    <a:pt x="2845638" y="496030"/>
                    <a:pt x="2848857" y="494201"/>
                    <a:pt x="2854966" y="490747"/>
                  </a:cubicBezTo>
                  <a:cubicBezTo>
                    <a:pt x="2860948" y="487057"/>
                    <a:pt x="2870257" y="482879"/>
                    <a:pt x="2881128" y="475526"/>
                  </a:cubicBezTo>
                  <a:cubicBezTo>
                    <a:pt x="2903162" y="461537"/>
                    <a:pt x="2933350" y="438816"/>
                    <a:pt x="2963424" y="405244"/>
                  </a:cubicBezTo>
                  <a:cubicBezTo>
                    <a:pt x="2967139" y="401046"/>
                    <a:pt x="2970936" y="396748"/>
                    <a:pt x="2974828" y="392353"/>
                  </a:cubicBezTo>
                  <a:cubicBezTo>
                    <a:pt x="2978480" y="387762"/>
                    <a:pt x="2981928" y="382822"/>
                    <a:pt x="2985592" y="377977"/>
                  </a:cubicBezTo>
                  <a:cubicBezTo>
                    <a:pt x="2989129" y="373018"/>
                    <a:pt x="2993155" y="368338"/>
                    <a:pt x="2996495" y="362978"/>
                  </a:cubicBezTo>
                  <a:cubicBezTo>
                    <a:pt x="2999797" y="357644"/>
                    <a:pt x="3003181" y="352202"/>
                    <a:pt x="3006610" y="346678"/>
                  </a:cubicBezTo>
                  <a:cubicBezTo>
                    <a:pt x="3008331" y="343941"/>
                    <a:pt x="3010071" y="341179"/>
                    <a:pt x="3011824" y="338404"/>
                  </a:cubicBezTo>
                  <a:cubicBezTo>
                    <a:pt x="3013309" y="335464"/>
                    <a:pt x="3014808" y="332511"/>
                    <a:pt x="3016319" y="329533"/>
                  </a:cubicBezTo>
                  <a:cubicBezTo>
                    <a:pt x="3019374" y="323615"/>
                    <a:pt x="3022460" y="317626"/>
                    <a:pt x="3025590" y="311530"/>
                  </a:cubicBezTo>
                  <a:cubicBezTo>
                    <a:pt x="3028397" y="305307"/>
                    <a:pt x="3030829" y="298792"/>
                    <a:pt x="3033541" y="292373"/>
                  </a:cubicBezTo>
                  <a:cubicBezTo>
                    <a:pt x="3036316" y="285965"/>
                    <a:pt x="3038989" y="279444"/>
                    <a:pt x="3040837" y="272535"/>
                  </a:cubicBezTo>
                  <a:cubicBezTo>
                    <a:pt x="3042970" y="265766"/>
                    <a:pt x="3045142" y="258902"/>
                    <a:pt x="3047326" y="251980"/>
                  </a:cubicBezTo>
                  <a:cubicBezTo>
                    <a:pt x="3048857" y="244900"/>
                    <a:pt x="3050393" y="237750"/>
                    <a:pt x="3051949" y="230530"/>
                  </a:cubicBezTo>
                  <a:cubicBezTo>
                    <a:pt x="3053886" y="223399"/>
                    <a:pt x="3054610" y="215995"/>
                    <a:pt x="3055467" y="208572"/>
                  </a:cubicBezTo>
                  <a:cubicBezTo>
                    <a:pt x="3056096" y="201136"/>
                    <a:pt x="3058001" y="193757"/>
                    <a:pt x="3057747" y="186143"/>
                  </a:cubicBezTo>
                  <a:cubicBezTo>
                    <a:pt x="3060052" y="155886"/>
                    <a:pt x="3056318" y="124758"/>
                    <a:pt x="3049365" y="93821"/>
                  </a:cubicBezTo>
                  <a:cubicBezTo>
                    <a:pt x="3047263" y="86156"/>
                    <a:pt x="3045186" y="78517"/>
                    <a:pt x="3043104" y="70935"/>
                  </a:cubicBezTo>
                  <a:cubicBezTo>
                    <a:pt x="3040322" y="63893"/>
                    <a:pt x="3037586" y="56889"/>
                    <a:pt x="3034842" y="49936"/>
                  </a:cubicBezTo>
                  <a:cubicBezTo>
                    <a:pt x="3032467" y="42824"/>
                    <a:pt x="3027953" y="36690"/>
                    <a:pt x="3024765" y="30022"/>
                  </a:cubicBezTo>
                  <a:cubicBezTo>
                    <a:pt x="3021647" y="23260"/>
                    <a:pt x="3017278" y="17252"/>
                    <a:pt x="3013055" y="11226"/>
                  </a:cubicBezTo>
                  <a:cubicBezTo>
                    <a:pt x="3010401" y="7365"/>
                    <a:pt x="3007499" y="3708"/>
                    <a:pt x="3004667" y="0"/>
                  </a:cubicBezTo>
                  <a:lnTo>
                    <a:pt x="2333707" y="421239"/>
                  </a:lnTo>
                  <a:cubicBezTo>
                    <a:pt x="2335942" y="472865"/>
                    <a:pt x="2322842" y="513949"/>
                    <a:pt x="2309768" y="539292"/>
                  </a:cubicBezTo>
                  <a:cubicBezTo>
                    <a:pt x="2303862" y="553796"/>
                    <a:pt x="2295721" y="563225"/>
                    <a:pt x="2291543" y="570096"/>
                  </a:cubicBezTo>
                  <a:cubicBezTo>
                    <a:pt x="2286990" y="576776"/>
                    <a:pt x="2284603" y="580269"/>
                    <a:pt x="2284603" y="580269"/>
                  </a:cubicBezTo>
                  <a:cubicBezTo>
                    <a:pt x="2284603" y="580269"/>
                    <a:pt x="2286050" y="576256"/>
                    <a:pt x="2288794" y="568629"/>
                  </a:cubicBezTo>
                  <a:cubicBezTo>
                    <a:pt x="2291181" y="560908"/>
                    <a:pt x="2296648" y="550430"/>
                    <a:pt x="2299112" y="535463"/>
                  </a:cubicBezTo>
                  <a:cubicBezTo>
                    <a:pt x="2305177" y="512146"/>
                    <a:pt x="2308802" y="478821"/>
                    <a:pt x="2302840" y="440613"/>
                  </a:cubicBezTo>
                  <a:lnTo>
                    <a:pt x="999591" y="1258792"/>
                  </a:lnTo>
                  <a:cubicBezTo>
                    <a:pt x="998747" y="1269625"/>
                    <a:pt x="997172" y="1280007"/>
                    <a:pt x="994759" y="1289634"/>
                  </a:cubicBezTo>
                  <a:cubicBezTo>
                    <a:pt x="984967" y="1331302"/>
                    <a:pt x="965765" y="1359611"/>
                    <a:pt x="951471" y="1376756"/>
                  </a:cubicBezTo>
                  <a:cubicBezTo>
                    <a:pt x="944391" y="1385481"/>
                    <a:pt x="937596" y="1391138"/>
                    <a:pt x="933615" y="1395349"/>
                  </a:cubicBezTo>
                  <a:cubicBezTo>
                    <a:pt x="929455" y="1399355"/>
                    <a:pt x="927252" y="1401476"/>
                    <a:pt x="927252" y="1401476"/>
                  </a:cubicBezTo>
                  <a:cubicBezTo>
                    <a:pt x="927252" y="1401476"/>
                    <a:pt x="928598" y="1398714"/>
                    <a:pt x="931132" y="1393456"/>
                  </a:cubicBezTo>
                  <a:cubicBezTo>
                    <a:pt x="933488" y="1388129"/>
                    <a:pt x="937888" y="1380909"/>
                    <a:pt x="941793" y="1370869"/>
                  </a:cubicBezTo>
                  <a:cubicBezTo>
                    <a:pt x="949909" y="1351026"/>
                    <a:pt x="958951" y="1321238"/>
                    <a:pt x="958761" y="1285373"/>
                  </a:cubicBezTo>
                  <a:cubicBezTo>
                    <a:pt x="958767" y="1285068"/>
                    <a:pt x="958735" y="1284744"/>
                    <a:pt x="958735" y="1284439"/>
                  </a:cubicBezTo>
                  <a:lnTo>
                    <a:pt x="0" y="1886337"/>
                  </a:lnTo>
                  <a:cubicBezTo>
                    <a:pt x="16611" y="1913254"/>
                    <a:pt x="38144" y="1942966"/>
                    <a:pt x="65233" y="1971490"/>
                  </a:cubicBezTo>
                  <a:cubicBezTo>
                    <a:pt x="74853" y="1974075"/>
                    <a:pt x="84404" y="1977199"/>
                    <a:pt x="94005" y="1980317"/>
                  </a:cubicBezTo>
                  <a:close/>
                  <a:moveTo>
                    <a:pt x="1532851" y="1855920"/>
                  </a:moveTo>
                  <a:cubicBezTo>
                    <a:pt x="1557985" y="1858810"/>
                    <a:pt x="1587449" y="1858092"/>
                    <a:pt x="1617986" y="1849913"/>
                  </a:cubicBezTo>
                  <a:cubicBezTo>
                    <a:pt x="1648593" y="1842446"/>
                    <a:pt x="1680070" y="1827650"/>
                    <a:pt x="1709204" y="1807279"/>
                  </a:cubicBezTo>
                  <a:cubicBezTo>
                    <a:pt x="1738026" y="1786464"/>
                    <a:pt x="1761839" y="1761788"/>
                    <a:pt x="1777695" y="1735347"/>
                  </a:cubicBezTo>
                  <a:cubicBezTo>
                    <a:pt x="1794186" y="1709140"/>
                    <a:pt x="1802371" y="1681308"/>
                    <a:pt x="1805451" y="1656416"/>
                  </a:cubicBezTo>
                  <a:cubicBezTo>
                    <a:pt x="1808518" y="1631461"/>
                    <a:pt x="1806168" y="1609788"/>
                    <a:pt x="1804111" y="1594662"/>
                  </a:cubicBezTo>
                  <a:cubicBezTo>
                    <a:pt x="1801196" y="1579479"/>
                    <a:pt x="1799577" y="1570996"/>
                    <a:pt x="1799577" y="1570996"/>
                  </a:cubicBezTo>
                  <a:cubicBezTo>
                    <a:pt x="1799577" y="1570996"/>
                    <a:pt x="1805254" y="1577435"/>
                    <a:pt x="1814633" y="1590484"/>
                  </a:cubicBezTo>
                  <a:cubicBezTo>
                    <a:pt x="1823218" y="1603806"/>
                    <a:pt x="1835238" y="1624558"/>
                    <a:pt x="1841627" y="1654232"/>
                  </a:cubicBezTo>
                  <a:cubicBezTo>
                    <a:pt x="1847983" y="1683543"/>
                    <a:pt x="1848110" y="1722335"/>
                    <a:pt x="1833048" y="1761375"/>
                  </a:cubicBezTo>
                  <a:cubicBezTo>
                    <a:pt x="1818817" y="1800580"/>
                    <a:pt x="1789976" y="1838585"/>
                    <a:pt x="1751209" y="1866366"/>
                  </a:cubicBezTo>
                  <a:cubicBezTo>
                    <a:pt x="1712175" y="1893798"/>
                    <a:pt x="1667592" y="1908454"/>
                    <a:pt x="1626666" y="1910454"/>
                  </a:cubicBezTo>
                  <a:cubicBezTo>
                    <a:pt x="1585671" y="1913299"/>
                    <a:pt x="1549095" y="1903533"/>
                    <a:pt x="1522260" y="1890579"/>
                  </a:cubicBezTo>
                  <a:cubicBezTo>
                    <a:pt x="1495158" y="1877472"/>
                    <a:pt x="1477391" y="1861451"/>
                    <a:pt x="1466361" y="1850002"/>
                  </a:cubicBezTo>
                  <a:cubicBezTo>
                    <a:pt x="1460849" y="1844217"/>
                    <a:pt x="1457204" y="1839131"/>
                    <a:pt x="1454562" y="1835969"/>
                  </a:cubicBezTo>
                  <a:cubicBezTo>
                    <a:pt x="1452035" y="1832717"/>
                    <a:pt x="1450695" y="1831003"/>
                    <a:pt x="1450695" y="1831003"/>
                  </a:cubicBezTo>
                  <a:cubicBezTo>
                    <a:pt x="1450695" y="1831003"/>
                    <a:pt x="1458607" y="1834457"/>
                    <a:pt x="1472768" y="1840655"/>
                  </a:cubicBezTo>
                  <a:cubicBezTo>
                    <a:pt x="1487004" y="1846135"/>
                    <a:pt x="1507680" y="1852961"/>
                    <a:pt x="1532851" y="18559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223" name="Google Shape;1223;p22"/>
          <p:cNvGrpSpPr/>
          <p:nvPr/>
        </p:nvGrpSpPr>
        <p:grpSpPr>
          <a:xfrm>
            <a:off x="374691" y="615809"/>
            <a:ext cx="679517" cy="699293"/>
            <a:chOff x="561270" y="378439"/>
            <a:chExt cx="916161" cy="942824"/>
          </a:xfrm>
        </p:grpSpPr>
        <p:sp>
          <p:nvSpPr>
            <p:cNvPr id="1224" name="Google Shape;1224;p22"/>
            <p:cNvSpPr/>
            <p:nvPr/>
          </p:nvSpPr>
          <p:spPr>
            <a:xfrm>
              <a:off x="602487" y="1031889"/>
              <a:ext cx="350063" cy="289374"/>
            </a:xfrm>
            <a:custGeom>
              <a:avLst/>
              <a:gdLst/>
              <a:ahLst/>
              <a:cxnLst/>
              <a:rect l="l" t="t" r="r" b="b"/>
              <a:pathLst>
                <a:path w="466750" h="385832" extrusionOk="0">
                  <a:moveTo>
                    <a:pt x="436168" y="0"/>
                  </a:moveTo>
                  <a:lnTo>
                    <a:pt x="0" y="385832"/>
                  </a:lnTo>
                  <a:lnTo>
                    <a:pt x="466750" y="3495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5" name="Google Shape;1225;p22"/>
            <p:cNvSpPr/>
            <p:nvPr/>
          </p:nvSpPr>
          <p:spPr>
            <a:xfrm>
              <a:off x="755110" y="998790"/>
              <a:ext cx="129711" cy="95626"/>
            </a:xfrm>
            <a:custGeom>
              <a:avLst/>
              <a:gdLst/>
              <a:ahLst/>
              <a:cxnLst/>
              <a:rect l="l" t="t" r="r" b="b"/>
              <a:pathLst>
                <a:path w="172948" h="127501" extrusionOk="0">
                  <a:moveTo>
                    <a:pt x="151949" y="0"/>
                  </a:moveTo>
                  <a:lnTo>
                    <a:pt x="0" y="127501"/>
                  </a:lnTo>
                  <a:lnTo>
                    <a:pt x="172948" y="24002"/>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6" name="Google Shape;1226;p22"/>
            <p:cNvSpPr/>
            <p:nvPr/>
          </p:nvSpPr>
          <p:spPr>
            <a:xfrm>
              <a:off x="561270" y="943793"/>
              <a:ext cx="249164" cy="200658"/>
            </a:xfrm>
            <a:custGeom>
              <a:avLst/>
              <a:gdLst/>
              <a:ahLst/>
              <a:cxnLst/>
              <a:rect l="l" t="t" r="r" b="b"/>
              <a:pathLst>
                <a:path w="332219" h="267544" extrusionOk="0">
                  <a:moveTo>
                    <a:pt x="306025" y="0"/>
                  </a:moveTo>
                  <a:lnTo>
                    <a:pt x="0" y="267544"/>
                  </a:lnTo>
                  <a:lnTo>
                    <a:pt x="332219" y="2994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7" name="Google Shape;1227;p22"/>
            <p:cNvSpPr/>
            <p:nvPr/>
          </p:nvSpPr>
          <p:spPr>
            <a:xfrm>
              <a:off x="801432" y="412904"/>
              <a:ext cx="594341" cy="644156"/>
            </a:xfrm>
            <a:custGeom>
              <a:avLst/>
              <a:gdLst/>
              <a:ahLst/>
              <a:cxnLst/>
              <a:rect l="l" t="t" r="r" b="b"/>
              <a:pathLst>
                <a:path w="792454" h="858875" extrusionOk="0">
                  <a:moveTo>
                    <a:pt x="650468" y="171488"/>
                  </a:moveTo>
                  <a:cubicBezTo>
                    <a:pt x="651535" y="175399"/>
                    <a:pt x="652487" y="179349"/>
                    <a:pt x="653357" y="183324"/>
                  </a:cubicBezTo>
                  <a:cubicBezTo>
                    <a:pt x="660006" y="213956"/>
                    <a:pt x="660514" y="246367"/>
                    <a:pt x="653745" y="278815"/>
                  </a:cubicBezTo>
                  <a:cubicBezTo>
                    <a:pt x="659123" y="267119"/>
                    <a:pt x="663600" y="254806"/>
                    <a:pt x="666908" y="241884"/>
                  </a:cubicBezTo>
                  <a:cubicBezTo>
                    <a:pt x="671239" y="225005"/>
                    <a:pt x="673404" y="208095"/>
                    <a:pt x="673677" y="191414"/>
                  </a:cubicBezTo>
                  <a:cubicBezTo>
                    <a:pt x="700144" y="203758"/>
                    <a:pt x="724128" y="222446"/>
                    <a:pt x="743089" y="247256"/>
                  </a:cubicBezTo>
                  <a:cubicBezTo>
                    <a:pt x="781634" y="297707"/>
                    <a:pt x="790524" y="361480"/>
                    <a:pt x="772629" y="417709"/>
                  </a:cubicBezTo>
                  <a:cubicBezTo>
                    <a:pt x="748906" y="389064"/>
                    <a:pt x="718134" y="366699"/>
                    <a:pt x="683164" y="353275"/>
                  </a:cubicBezTo>
                  <a:cubicBezTo>
                    <a:pt x="716660" y="375875"/>
                    <a:pt x="744016" y="407174"/>
                    <a:pt x="761866" y="444258"/>
                  </a:cubicBezTo>
                  <a:cubicBezTo>
                    <a:pt x="764501" y="449745"/>
                    <a:pt x="766933" y="455345"/>
                    <a:pt x="769150" y="461073"/>
                  </a:cubicBezTo>
                  <a:cubicBezTo>
                    <a:pt x="776497" y="480142"/>
                    <a:pt x="781475" y="500481"/>
                    <a:pt x="783539" y="521804"/>
                  </a:cubicBezTo>
                  <a:cubicBezTo>
                    <a:pt x="792454" y="613803"/>
                    <a:pt x="745845" y="698366"/>
                    <a:pt x="671093" y="742321"/>
                  </a:cubicBezTo>
                  <a:cubicBezTo>
                    <a:pt x="661371" y="748029"/>
                    <a:pt x="651173" y="753046"/>
                    <a:pt x="640549" y="757320"/>
                  </a:cubicBezTo>
                  <a:cubicBezTo>
                    <a:pt x="623779" y="764070"/>
                    <a:pt x="605948" y="768934"/>
                    <a:pt x="587324" y="771601"/>
                  </a:cubicBezTo>
                  <a:cubicBezTo>
                    <a:pt x="600163" y="772667"/>
                    <a:pt x="613263" y="772674"/>
                    <a:pt x="626541" y="771391"/>
                  </a:cubicBezTo>
                  <a:cubicBezTo>
                    <a:pt x="628624" y="771182"/>
                    <a:pt x="630675" y="770889"/>
                    <a:pt x="632739" y="770629"/>
                  </a:cubicBezTo>
                  <a:cubicBezTo>
                    <a:pt x="608317" y="808602"/>
                    <a:pt x="570204" y="837914"/>
                    <a:pt x="523093" y="850309"/>
                  </a:cubicBezTo>
                  <a:cubicBezTo>
                    <a:pt x="490556" y="858875"/>
                    <a:pt x="457771" y="858265"/>
                    <a:pt x="427424" y="850169"/>
                  </a:cubicBezTo>
                  <a:cubicBezTo>
                    <a:pt x="447662" y="840606"/>
                    <a:pt x="466483" y="828033"/>
                    <a:pt x="483006" y="812584"/>
                  </a:cubicBezTo>
                  <a:cubicBezTo>
                    <a:pt x="457917" y="827106"/>
                    <a:pt x="430187" y="836860"/>
                    <a:pt x="401326" y="841146"/>
                  </a:cubicBezTo>
                  <a:cubicBezTo>
                    <a:pt x="397167" y="841768"/>
                    <a:pt x="392995" y="842270"/>
                    <a:pt x="388797" y="842657"/>
                  </a:cubicBezTo>
                  <a:cubicBezTo>
                    <a:pt x="355498" y="845750"/>
                    <a:pt x="321005" y="841597"/>
                    <a:pt x="287553" y="829163"/>
                  </a:cubicBezTo>
                  <a:cubicBezTo>
                    <a:pt x="244925" y="813314"/>
                    <a:pt x="209823" y="786136"/>
                    <a:pt x="184321" y="752348"/>
                  </a:cubicBezTo>
                  <a:cubicBezTo>
                    <a:pt x="182441" y="749865"/>
                    <a:pt x="180625" y="747337"/>
                    <a:pt x="178860" y="744785"/>
                  </a:cubicBezTo>
                  <a:cubicBezTo>
                    <a:pt x="139338" y="687774"/>
                    <a:pt x="126117" y="613829"/>
                    <a:pt x="148704" y="543477"/>
                  </a:cubicBezTo>
                  <a:cubicBezTo>
                    <a:pt x="142125" y="554558"/>
                    <a:pt x="136397" y="566331"/>
                    <a:pt x="131743" y="578834"/>
                  </a:cubicBezTo>
                  <a:cubicBezTo>
                    <a:pt x="112629" y="630256"/>
                    <a:pt x="114319" y="684301"/>
                    <a:pt x="132524" y="731793"/>
                  </a:cubicBezTo>
                  <a:cubicBezTo>
                    <a:pt x="108597" y="721613"/>
                    <a:pt x="86410" y="706323"/>
                    <a:pt x="67735" y="685869"/>
                  </a:cubicBezTo>
                  <a:cubicBezTo>
                    <a:pt x="22529" y="636365"/>
                    <a:pt x="8978" y="569175"/>
                    <a:pt x="25831" y="509060"/>
                  </a:cubicBezTo>
                  <a:cubicBezTo>
                    <a:pt x="39903" y="524040"/>
                    <a:pt x="56038" y="537095"/>
                    <a:pt x="73920" y="547630"/>
                  </a:cubicBezTo>
                  <a:cubicBezTo>
                    <a:pt x="57022" y="531590"/>
                    <a:pt x="42665" y="513010"/>
                    <a:pt x="31286" y="492607"/>
                  </a:cubicBezTo>
                  <a:cubicBezTo>
                    <a:pt x="28213" y="487095"/>
                    <a:pt x="25323" y="481469"/>
                    <a:pt x="22694" y="475703"/>
                  </a:cubicBezTo>
                  <a:cubicBezTo>
                    <a:pt x="7416" y="442074"/>
                    <a:pt x="0" y="404285"/>
                    <a:pt x="2730" y="364851"/>
                  </a:cubicBezTo>
                  <a:cubicBezTo>
                    <a:pt x="9023" y="273812"/>
                    <a:pt x="67525" y="198894"/>
                    <a:pt x="146939" y="167163"/>
                  </a:cubicBezTo>
                  <a:cubicBezTo>
                    <a:pt x="154241" y="164242"/>
                    <a:pt x="161715" y="161664"/>
                    <a:pt x="169348" y="159499"/>
                  </a:cubicBezTo>
                  <a:cubicBezTo>
                    <a:pt x="191008" y="153358"/>
                    <a:pt x="213887" y="150285"/>
                    <a:pt x="237451" y="150850"/>
                  </a:cubicBezTo>
                  <a:cubicBezTo>
                    <a:pt x="224967" y="147675"/>
                    <a:pt x="212051" y="145503"/>
                    <a:pt x="198742" y="144583"/>
                  </a:cubicBezTo>
                  <a:cubicBezTo>
                    <a:pt x="190214" y="143992"/>
                    <a:pt x="181762" y="143960"/>
                    <a:pt x="173424" y="144348"/>
                  </a:cubicBezTo>
                  <a:cubicBezTo>
                    <a:pt x="177126" y="132403"/>
                    <a:pt x="182035" y="120643"/>
                    <a:pt x="188321" y="109264"/>
                  </a:cubicBezTo>
                  <a:cubicBezTo>
                    <a:pt x="218141" y="55238"/>
                    <a:pt x="270776" y="21818"/>
                    <a:pt x="327583" y="14274"/>
                  </a:cubicBezTo>
                  <a:cubicBezTo>
                    <a:pt x="315061" y="23590"/>
                    <a:pt x="303466" y="34226"/>
                    <a:pt x="293141" y="46126"/>
                  </a:cubicBezTo>
                  <a:cubicBezTo>
                    <a:pt x="313118" y="31578"/>
                    <a:pt x="335381" y="20288"/>
                    <a:pt x="359035" y="12757"/>
                  </a:cubicBezTo>
                  <a:cubicBezTo>
                    <a:pt x="369157" y="9531"/>
                    <a:pt x="379545" y="7067"/>
                    <a:pt x="390112" y="5276"/>
                  </a:cubicBezTo>
                  <a:cubicBezTo>
                    <a:pt x="421004" y="0"/>
                    <a:pt x="453466" y="914"/>
                    <a:pt x="485787" y="9213"/>
                  </a:cubicBezTo>
                  <a:cubicBezTo>
                    <a:pt x="568725" y="30499"/>
                    <a:pt x="629392" y="94411"/>
                    <a:pt x="650468" y="17148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8" name="Google Shape;1228;p22"/>
            <p:cNvSpPr/>
            <p:nvPr/>
          </p:nvSpPr>
          <p:spPr>
            <a:xfrm>
              <a:off x="774248" y="386147"/>
              <a:ext cx="650900" cy="692663"/>
            </a:xfrm>
            <a:custGeom>
              <a:avLst/>
              <a:gdLst/>
              <a:ahLst/>
              <a:cxnLst/>
              <a:rect l="l" t="t" r="r" b="b"/>
              <a:pathLst>
                <a:path w="867867" h="923550" extrusionOk="0">
                  <a:moveTo>
                    <a:pt x="394042" y="31140"/>
                  </a:moveTo>
                  <a:cubicBezTo>
                    <a:pt x="320700" y="16471"/>
                    <a:pt x="243217" y="49879"/>
                    <a:pt x="205149" y="118846"/>
                  </a:cubicBezTo>
                  <a:cubicBezTo>
                    <a:pt x="193884" y="139236"/>
                    <a:pt x="187204" y="160889"/>
                    <a:pt x="184550" y="182676"/>
                  </a:cubicBezTo>
                  <a:cubicBezTo>
                    <a:pt x="87712" y="198666"/>
                    <a:pt x="10877" y="279323"/>
                    <a:pt x="3797" y="381514"/>
                  </a:cubicBezTo>
                  <a:cubicBezTo>
                    <a:pt x="0" y="436486"/>
                    <a:pt x="17151" y="488010"/>
                    <a:pt x="48329" y="528497"/>
                  </a:cubicBezTo>
                  <a:cubicBezTo>
                    <a:pt x="13430" y="592702"/>
                    <a:pt x="20999" y="674573"/>
                    <a:pt x="73037" y="731570"/>
                  </a:cubicBezTo>
                  <a:cubicBezTo>
                    <a:pt x="101511" y="762755"/>
                    <a:pt x="138620" y="781284"/>
                    <a:pt x="177361" y="786999"/>
                  </a:cubicBezTo>
                  <a:cubicBezTo>
                    <a:pt x="201047" y="834383"/>
                    <a:pt x="242030" y="873271"/>
                    <a:pt x="295611" y="893190"/>
                  </a:cubicBezTo>
                  <a:cubicBezTo>
                    <a:pt x="346335" y="912050"/>
                    <a:pt x="399580" y="910615"/>
                    <a:pt x="446595" y="893102"/>
                  </a:cubicBezTo>
                  <a:cubicBezTo>
                    <a:pt x="485495" y="915689"/>
                    <a:pt x="532949" y="923550"/>
                    <a:pt x="579894" y="911199"/>
                  </a:cubicBezTo>
                  <a:cubicBezTo>
                    <a:pt x="638390" y="895800"/>
                    <a:pt x="682237" y="852754"/>
                    <a:pt x="701135" y="799788"/>
                  </a:cubicBezTo>
                  <a:cubicBezTo>
                    <a:pt x="800030" y="771791"/>
                    <a:pt x="867867" y="676357"/>
                    <a:pt x="857611" y="570439"/>
                  </a:cubicBezTo>
                  <a:cubicBezTo>
                    <a:pt x="854087" y="534047"/>
                    <a:pt x="841705" y="500678"/>
                    <a:pt x="822883" y="472160"/>
                  </a:cubicBezTo>
                  <a:cubicBezTo>
                    <a:pt x="858164" y="412184"/>
                    <a:pt x="855884" y="334352"/>
                    <a:pt x="811034" y="275653"/>
                  </a:cubicBezTo>
                  <a:cubicBezTo>
                    <a:pt x="784866" y="241407"/>
                    <a:pt x="748595" y="219443"/>
                    <a:pt x="709599" y="210705"/>
                  </a:cubicBezTo>
                  <a:cubicBezTo>
                    <a:pt x="704132" y="119240"/>
                    <a:pt x="640626" y="37744"/>
                    <a:pt x="547103" y="13741"/>
                  </a:cubicBezTo>
                  <a:cubicBezTo>
                    <a:pt x="493541" y="0"/>
                    <a:pt x="439591" y="7632"/>
                    <a:pt x="394042" y="31140"/>
                  </a:cubicBezTo>
                  <a:close/>
                  <a:moveTo>
                    <a:pt x="522033" y="44888"/>
                  </a:moveTo>
                  <a:cubicBezTo>
                    <a:pt x="604970" y="66179"/>
                    <a:pt x="665638" y="130086"/>
                    <a:pt x="686714" y="207162"/>
                  </a:cubicBezTo>
                  <a:cubicBezTo>
                    <a:pt x="687787" y="211074"/>
                    <a:pt x="688733" y="215023"/>
                    <a:pt x="689603" y="218998"/>
                  </a:cubicBezTo>
                  <a:cubicBezTo>
                    <a:pt x="696252" y="249637"/>
                    <a:pt x="696760" y="282041"/>
                    <a:pt x="689990" y="314496"/>
                  </a:cubicBezTo>
                  <a:cubicBezTo>
                    <a:pt x="695369" y="302793"/>
                    <a:pt x="699846" y="290480"/>
                    <a:pt x="703154" y="277558"/>
                  </a:cubicBezTo>
                  <a:cubicBezTo>
                    <a:pt x="707485" y="260680"/>
                    <a:pt x="709650" y="243770"/>
                    <a:pt x="709923" y="227088"/>
                  </a:cubicBezTo>
                  <a:cubicBezTo>
                    <a:pt x="736390" y="239433"/>
                    <a:pt x="760374" y="258127"/>
                    <a:pt x="779335" y="282930"/>
                  </a:cubicBezTo>
                  <a:cubicBezTo>
                    <a:pt x="817879" y="333387"/>
                    <a:pt x="826769" y="397160"/>
                    <a:pt x="808875" y="453389"/>
                  </a:cubicBezTo>
                  <a:cubicBezTo>
                    <a:pt x="785152" y="424738"/>
                    <a:pt x="754379" y="402374"/>
                    <a:pt x="719410" y="388950"/>
                  </a:cubicBezTo>
                  <a:cubicBezTo>
                    <a:pt x="752906" y="411549"/>
                    <a:pt x="780262" y="442849"/>
                    <a:pt x="798112" y="479932"/>
                  </a:cubicBezTo>
                  <a:cubicBezTo>
                    <a:pt x="800747" y="485419"/>
                    <a:pt x="803179" y="491020"/>
                    <a:pt x="805395" y="496754"/>
                  </a:cubicBezTo>
                  <a:cubicBezTo>
                    <a:pt x="812742" y="515816"/>
                    <a:pt x="817721" y="536155"/>
                    <a:pt x="819784" y="557485"/>
                  </a:cubicBezTo>
                  <a:cubicBezTo>
                    <a:pt x="828700" y="649477"/>
                    <a:pt x="782091" y="734040"/>
                    <a:pt x="707339" y="777995"/>
                  </a:cubicBezTo>
                  <a:cubicBezTo>
                    <a:pt x="697617" y="783710"/>
                    <a:pt x="687419" y="788720"/>
                    <a:pt x="676802" y="792994"/>
                  </a:cubicBezTo>
                  <a:cubicBezTo>
                    <a:pt x="660025" y="799744"/>
                    <a:pt x="642194" y="804614"/>
                    <a:pt x="623569" y="807275"/>
                  </a:cubicBezTo>
                  <a:cubicBezTo>
                    <a:pt x="636409" y="808342"/>
                    <a:pt x="649509" y="808348"/>
                    <a:pt x="662787" y="807065"/>
                  </a:cubicBezTo>
                  <a:cubicBezTo>
                    <a:pt x="664870" y="806862"/>
                    <a:pt x="666921" y="806564"/>
                    <a:pt x="668985" y="806303"/>
                  </a:cubicBezTo>
                  <a:cubicBezTo>
                    <a:pt x="644563" y="844276"/>
                    <a:pt x="606450" y="873588"/>
                    <a:pt x="559339" y="885983"/>
                  </a:cubicBezTo>
                  <a:cubicBezTo>
                    <a:pt x="526802" y="894549"/>
                    <a:pt x="494017" y="893940"/>
                    <a:pt x="463676" y="885844"/>
                  </a:cubicBezTo>
                  <a:cubicBezTo>
                    <a:pt x="483908" y="876280"/>
                    <a:pt x="502729" y="863707"/>
                    <a:pt x="519252" y="848264"/>
                  </a:cubicBezTo>
                  <a:cubicBezTo>
                    <a:pt x="494163" y="862780"/>
                    <a:pt x="466432" y="872534"/>
                    <a:pt x="437572" y="876827"/>
                  </a:cubicBezTo>
                  <a:cubicBezTo>
                    <a:pt x="433412" y="877442"/>
                    <a:pt x="429240" y="877944"/>
                    <a:pt x="425049" y="878331"/>
                  </a:cubicBezTo>
                  <a:cubicBezTo>
                    <a:pt x="391744" y="881424"/>
                    <a:pt x="357250" y="877271"/>
                    <a:pt x="323799" y="864838"/>
                  </a:cubicBezTo>
                  <a:cubicBezTo>
                    <a:pt x="281171" y="848988"/>
                    <a:pt x="246068" y="821816"/>
                    <a:pt x="220567" y="788022"/>
                  </a:cubicBezTo>
                  <a:cubicBezTo>
                    <a:pt x="218687" y="785539"/>
                    <a:pt x="216871" y="783012"/>
                    <a:pt x="215106" y="780459"/>
                  </a:cubicBezTo>
                  <a:cubicBezTo>
                    <a:pt x="175583" y="723449"/>
                    <a:pt x="162363" y="649503"/>
                    <a:pt x="184956" y="579151"/>
                  </a:cubicBezTo>
                  <a:cubicBezTo>
                    <a:pt x="178371" y="590232"/>
                    <a:pt x="172650" y="602005"/>
                    <a:pt x="167989" y="614508"/>
                  </a:cubicBezTo>
                  <a:cubicBezTo>
                    <a:pt x="148875" y="665930"/>
                    <a:pt x="150564" y="719975"/>
                    <a:pt x="168770" y="767467"/>
                  </a:cubicBezTo>
                  <a:cubicBezTo>
                    <a:pt x="144843" y="757288"/>
                    <a:pt x="122656" y="741997"/>
                    <a:pt x="103981" y="721550"/>
                  </a:cubicBezTo>
                  <a:cubicBezTo>
                    <a:pt x="58775" y="672039"/>
                    <a:pt x="45224" y="604856"/>
                    <a:pt x="62077" y="544734"/>
                  </a:cubicBezTo>
                  <a:cubicBezTo>
                    <a:pt x="76149" y="559714"/>
                    <a:pt x="92284" y="572769"/>
                    <a:pt x="110166" y="583304"/>
                  </a:cubicBezTo>
                  <a:cubicBezTo>
                    <a:pt x="93275" y="567270"/>
                    <a:pt x="78911" y="548684"/>
                    <a:pt x="67532" y="528281"/>
                  </a:cubicBezTo>
                  <a:cubicBezTo>
                    <a:pt x="64458" y="522770"/>
                    <a:pt x="61569" y="517143"/>
                    <a:pt x="58940" y="511378"/>
                  </a:cubicBezTo>
                  <a:cubicBezTo>
                    <a:pt x="43668" y="477748"/>
                    <a:pt x="36245" y="439959"/>
                    <a:pt x="38976" y="400526"/>
                  </a:cubicBezTo>
                  <a:cubicBezTo>
                    <a:pt x="45269" y="309486"/>
                    <a:pt x="103771" y="234575"/>
                    <a:pt x="183184" y="202838"/>
                  </a:cubicBezTo>
                  <a:cubicBezTo>
                    <a:pt x="190493" y="199917"/>
                    <a:pt x="197961" y="197338"/>
                    <a:pt x="205593" y="195173"/>
                  </a:cubicBezTo>
                  <a:cubicBezTo>
                    <a:pt x="227253" y="189033"/>
                    <a:pt x="250132" y="185959"/>
                    <a:pt x="273697" y="186524"/>
                  </a:cubicBezTo>
                  <a:cubicBezTo>
                    <a:pt x="261213" y="183349"/>
                    <a:pt x="248297" y="181178"/>
                    <a:pt x="234988" y="180257"/>
                  </a:cubicBezTo>
                  <a:cubicBezTo>
                    <a:pt x="226460" y="179666"/>
                    <a:pt x="218014" y="179635"/>
                    <a:pt x="209670" y="180022"/>
                  </a:cubicBezTo>
                  <a:cubicBezTo>
                    <a:pt x="213379" y="168078"/>
                    <a:pt x="218281" y="156317"/>
                    <a:pt x="224567" y="144938"/>
                  </a:cubicBezTo>
                  <a:cubicBezTo>
                    <a:pt x="254393" y="90919"/>
                    <a:pt x="307022" y="57492"/>
                    <a:pt x="363829" y="49949"/>
                  </a:cubicBezTo>
                  <a:cubicBezTo>
                    <a:pt x="351307" y="59270"/>
                    <a:pt x="339712" y="69900"/>
                    <a:pt x="329387" y="81800"/>
                  </a:cubicBezTo>
                  <a:cubicBezTo>
                    <a:pt x="349364" y="67252"/>
                    <a:pt x="371627" y="55962"/>
                    <a:pt x="395281" y="48431"/>
                  </a:cubicBezTo>
                  <a:cubicBezTo>
                    <a:pt x="405403" y="45205"/>
                    <a:pt x="415797" y="42748"/>
                    <a:pt x="426358" y="40951"/>
                  </a:cubicBezTo>
                  <a:cubicBezTo>
                    <a:pt x="457250" y="35674"/>
                    <a:pt x="489712" y="36588"/>
                    <a:pt x="522033" y="448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29" name="Google Shape;1229;p22"/>
            <p:cNvSpPr/>
            <p:nvPr/>
          </p:nvSpPr>
          <p:spPr>
            <a:xfrm>
              <a:off x="1003924" y="611328"/>
              <a:ext cx="220556" cy="239596"/>
            </a:xfrm>
            <a:custGeom>
              <a:avLst/>
              <a:gdLst/>
              <a:ahLst/>
              <a:cxnLst/>
              <a:rect l="l" t="t" r="r" b="b"/>
              <a:pathLst>
                <a:path w="294074" h="319462" extrusionOk="0">
                  <a:moveTo>
                    <a:pt x="121843" y="0"/>
                  </a:moveTo>
                  <a:cubicBezTo>
                    <a:pt x="132537" y="20720"/>
                    <a:pt x="134689" y="44805"/>
                    <a:pt x="128149" y="66954"/>
                  </a:cubicBezTo>
                  <a:cubicBezTo>
                    <a:pt x="126593" y="72231"/>
                    <a:pt x="124510" y="77381"/>
                    <a:pt x="121951" y="82365"/>
                  </a:cubicBezTo>
                  <a:cubicBezTo>
                    <a:pt x="118281" y="89547"/>
                    <a:pt x="113633" y="96373"/>
                    <a:pt x="107886" y="102590"/>
                  </a:cubicBezTo>
                  <a:cubicBezTo>
                    <a:pt x="93186" y="118478"/>
                    <a:pt x="74085" y="127844"/>
                    <a:pt x="54190" y="130606"/>
                  </a:cubicBezTo>
                  <a:cubicBezTo>
                    <a:pt x="36963" y="133000"/>
                    <a:pt x="19164" y="130384"/>
                    <a:pt x="3079" y="122732"/>
                  </a:cubicBezTo>
                  <a:cubicBezTo>
                    <a:pt x="2051" y="122885"/>
                    <a:pt x="1028" y="123056"/>
                    <a:pt x="0" y="123247"/>
                  </a:cubicBezTo>
                  <a:cubicBezTo>
                    <a:pt x="1130" y="124186"/>
                    <a:pt x="2273" y="125101"/>
                    <a:pt x="3435" y="125977"/>
                  </a:cubicBezTo>
                  <a:cubicBezTo>
                    <a:pt x="17297" y="136486"/>
                    <a:pt x="33515" y="142246"/>
                    <a:pt x="49949" y="143357"/>
                  </a:cubicBezTo>
                  <a:cubicBezTo>
                    <a:pt x="61912" y="152165"/>
                    <a:pt x="71894" y="164001"/>
                    <a:pt x="78486" y="178473"/>
                  </a:cubicBezTo>
                  <a:cubicBezTo>
                    <a:pt x="85172" y="193166"/>
                    <a:pt x="87572" y="208718"/>
                    <a:pt x="86239" y="223710"/>
                  </a:cubicBezTo>
                  <a:cubicBezTo>
                    <a:pt x="62528" y="234061"/>
                    <a:pt x="43891" y="254787"/>
                    <a:pt x="36931" y="281019"/>
                  </a:cubicBezTo>
                  <a:cubicBezTo>
                    <a:pt x="47066" y="262166"/>
                    <a:pt x="63652" y="247669"/>
                    <a:pt x="83299" y="239902"/>
                  </a:cubicBezTo>
                  <a:cubicBezTo>
                    <a:pt x="88271" y="237940"/>
                    <a:pt x="93433" y="236423"/>
                    <a:pt x="98742" y="235369"/>
                  </a:cubicBezTo>
                  <a:cubicBezTo>
                    <a:pt x="108591" y="233406"/>
                    <a:pt x="118929" y="233013"/>
                    <a:pt x="129438" y="234556"/>
                  </a:cubicBezTo>
                  <a:cubicBezTo>
                    <a:pt x="143878" y="236683"/>
                    <a:pt x="156972" y="242182"/>
                    <a:pt x="168148" y="250056"/>
                  </a:cubicBezTo>
                  <a:cubicBezTo>
                    <a:pt x="173583" y="253885"/>
                    <a:pt x="178581" y="258254"/>
                    <a:pt x="183013" y="263131"/>
                  </a:cubicBezTo>
                  <a:cubicBezTo>
                    <a:pt x="196805" y="278345"/>
                    <a:pt x="205365" y="298138"/>
                    <a:pt x="206362" y="319462"/>
                  </a:cubicBezTo>
                  <a:cubicBezTo>
                    <a:pt x="206565" y="318344"/>
                    <a:pt x="206768" y="317233"/>
                    <a:pt x="206940" y="316102"/>
                  </a:cubicBezTo>
                  <a:cubicBezTo>
                    <a:pt x="210775" y="290004"/>
                    <a:pt x="202571" y="264922"/>
                    <a:pt x="186537" y="246437"/>
                  </a:cubicBezTo>
                  <a:cubicBezTo>
                    <a:pt x="187363" y="243839"/>
                    <a:pt x="188271" y="241242"/>
                    <a:pt x="189344" y="238671"/>
                  </a:cubicBezTo>
                  <a:cubicBezTo>
                    <a:pt x="197091" y="220135"/>
                    <a:pt x="210356" y="205625"/>
                    <a:pt x="226383" y="196087"/>
                  </a:cubicBezTo>
                  <a:cubicBezTo>
                    <a:pt x="245427" y="209861"/>
                    <a:pt x="269817" y="215785"/>
                    <a:pt x="294074" y="211016"/>
                  </a:cubicBezTo>
                  <a:cubicBezTo>
                    <a:pt x="273856" y="210210"/>
                    <a:pt x="254622" y="202545"/>
                    <a:pt x="239401" y="189680"/>
                  </a:cubicBezTo>
                  <a:cubicBezTo>
                    <a:pt x="236061" y="186848"/>
                    <a:pt x="232905" y="183749"/>
                    <a:pt x="229984" y="180422"/>
                  </a:cubicBezTo>
                  <a:cubicBezTo>
                    <a:pt x="221976" y="171335"/>
                    <a:pt x="215652" y="160515"/>
                    <a:pt x="211747" y="148240"/>
                  </a:cubicBezTo>
                  <a:cubicBezTo>
                    <a:pt x="206521" y="131794"/>
                    <a:pt x="206286" y="114966"/>
                    <a:pt x="210146" y="99364"/>
                  </a:cubicBezTo>
                  <a:cubicBezTo>
                    <a:pt x="211569" y="93605"/>
                    <a:pt x="213550" y="88011"/>
                    <a:pt x="216071" y="82664"/>
                  </a:cubicBezTo>
                  <a:cubicBezTo>
                    <a:pt x="224040" y="65697"/>
                    <a:pt x="237236" y="51231"/>
                    <a:pt x="254342" y="41878"/>
                  </a:cubicBezTo>
                  <a:cubicBezTo>
                    <a:pt x="253257" y="42176"/>
                    <a:pt x="252164" y="42481"/>
                    <a:pt x="251066" y="42824"/>
                  </a:cubicBezTo>
                  <a:cubicBezTo>
                    <a:pt x="227780" y="50234"/>
                    <a:pt x="209823" y="66522"/>
                    <a:pt x="199682" y="86766"/>
                  </a:cubicBezTo>
                  <a:cubicBezTo>
                    <a:pt x="189401" y="88366"/>
                    <a:pt x="178695" y="88271"/>
                    <a:pt x="167900" y="86086"/>
                  </a:cubicBezTo>
                  <a:cubicBezTo>
                    <a:pt x="158026" y="84086"/>
                    <a:pt x="148901" y="80479"/>
                    <a:pt x="140633" y="75685"/>
                  </a:cubicBezTo>
                  <a:cubicBezTo>
                    <a:pt x="146481" y="49523"/>
                    <a:pt x="140150" y="21285"/>
                    <a:pt x="121843" y="0"/>
                  </a:cubicBezTo>
                  <a:close/>
                  <a:moveTo>
                    <a:pt x="135147" y="92170"/>
                  </a:moveTo>
                  <a:cubicBezTo>
                    <a:pt x="143471" y="97205"/>
                    <a:pt x="152774" y="100920"/>
                    <a:pt x="162845" y="102965"/>
                  </a:cubicBezTo>
                  <a:cubicBezTo>
                    <a:pt x="173177" y="105067"/>
                    <a:pt x="183451" y="105213"/>
                    <a:pt x="193300" y="103695"/>
                  </a:cubicBezTo>
                  <a:cubicBezTo>
                    <a:pt x="189255" y="119081"/>
                    <a:pt x="189369" y="135750"/>
                    <a:pt x="194538" y="152031"/>
                  </a:cubicBezTo>
                  <a:cubicBezTo>
                    <a:pt x="198774" y="165334"/>
                    <a:pt x="205898" y="176904"/>
                    <a:pt x="215023" y="186270"/>
                  </a:cubicBezTo>
                  <a:cubicBezTo>
                    <a:pt x="197072" y="195262"/>
                    <a:pt x="182118" y="210464"/>
                    <a:pt x="173774" y="230428"/>
                  </a:cubicBezTo>
                  <a:cubicBezTo>
                    <a:pt x="173342" y="231451"/>
                    <a:pt x="172954" y="232473"/>
                    <a:pt x="172567" y="233502"/>
                  </a:cubicBezTo>
                  <a:cubicBezTo>
                    <a:pt x="161448" y="225272"/>
                    <a:pt x="148209" y="219576"/>
                    <a:pt x="133572" y="217430"/>
                  </a:cubicBezTo>
                  <a:cubicBezTo>
                    <a:pt x="122878" y="215855"/>
                    <a:pt x="112356" y="216312"/>
                    <a:pt x="102381" y="218497"/>
                  </a:cubicBezTo>
                  <a:cubicBezTo>
                    <a:pt x="104120" y="203346"/>
                    <a:pt x="101898" y="187540"/>
                    <a:pt x="95116" y="172656"/>
                  </a:cubicBezTo>
                  <a:cubicBezTo>
                    <a:pt x="89547" y="160445"/>
                    <a:pt x="81508" y="150164"/>
                    <a:pt x="71862" y="142087"/>
                  </a:cubicBezTo>
                  <a:cubicBezTo>
                    <a:pt x="89611" y="138779"/>
                    <a:pt x="106483" y="129940"/>
                    <a:pt x="119691" y="115677"/>
                  </a:cubicBezTo>
                  <a:cubicBezTo>
                    <a:pt x="126282" y="108546"/>
                    <a:pt x="131375" y="100577"/>
                    <a:pt x="135147" y="921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0" name="Google Shape;1230;p22"/>
            <p:cNvSpPr/>
            <p:nvPr/>
          </p:nvSpPr>
          <p:spPr>
            <a:xfrm>
              <a:off x="1335623" y="796283"/>
              <a:ext cx="141808" cy="208821"/>
            </a:xfrm>
            <a:custGeom>
              <a:avLst/>
              <a:gdLst/>
              <a:ahLst/>
              <a:cxnLst/>
              <a:rect l="l" t="t" r="r" b="b"/>
              <a:pathLst>
                <a:path w="189077" h="278428" extrusionOk="0">
                  <a:moveTo>
                    <a:pt x="163664" y="57835"/>
                  </a:moveTo>
                  <a:cubicBezTo>
                    <a:pt x="161690" y="37439"/>
                    <a:pt x="156749" y="18040"/>
                    <a:pt x="149371" y="0"/>
                  </a:cubicBezTo>
                  <a:cubicBezTo>
                    <a:pt x="165798" y="23977"/>
                    <a:pt x="176599" y="52317"/>
                    <a:pt x="179603" y="83299"/>
                  </a:cubicBezTo>
                  <a:cubicBezTo>
                    <a:pt x="189077" y="181101"/>
                    <a:pt x="117475" y="268071"/>
                    <a:pt x="19665" y="277552"/>
                  </a:cubicBezTo>
                  <a:cubicBezTo>
                    <a:pt x="13049" y="278193"/>
                    <a:pt x="6496" y="278428"/>
                    <a:pt x="0" y="278345"/>
                  </a:cubicBezTo>
                  <a:cubicBezTo>
                    <a:pt x="101936" y="258108"/>
                    <a:pt x="173901" y="163468"/>
                    <a:pt x="163664" y="5783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1" name="Google Shape;1231;p22"/>
            <p:cNvSpPr/>
            <p:nvPr/>
          </p:nvSpPr>
          <p:spPr>
            <a:xfrm>
              <a:off x="724806" y="515997"/>
              <a:ext cx="126425" cy="195462"/>
            </a:xfrm>
            <a:custGeom>
              <a:avLst/>
              <a:gdLst/>
              <a:ahLst/>
              <a:cxnLst/>
              <a:rect l="l" t="t" r="r" b="b"/>
              <a:pathLst>
                <a:path w="168567" h="260616" extrusionOk="0">
                  <a:moveTo>
                    <a:pt x="28460" y="208400"/>
                  </a:moveTo>
                  <a:cubicBezTo>
                    <a:pt x="31140" y="226949"/>
                    <a:pt x="36480" y="244449"/>
                    <a:pt x="43986" y="260616"/>
                  </a:cubicBezTo>
                  <a:cubicBezTo>
                    <a:pt x="27952" y="239414"/>
                    <a:pt x="16878" y="213988"/>
                    <a:pt x="12814" y="185813"/>
                  </a:cubicBezTo>
                  <a:cubicBezTo>
                    <a:pt x="0" y="96888"/>
                    <a:pt x="61690" y="14395"/>
                    <a:pt x="150615" y="1568"/>
                  </a:cubicBezTo>
                  <a:cubicBezTo>
                    <a:pt x="156635" y="698"/>
                    <a:pt x="162623" y="203"/>
                    <a:pt x="168567" y="0"/>
                  </a:cubicBezTo>
                  <a:cubicBezTo>
                    <a:pt x="76314" y="22834"/>
                    <a:pt x="14605" y="112350"/>
                    <a:pt x="28460" y="2084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2" name="Google Shape;1232;p22"/>
            <p:cNvSpPr/>
            <p:nvPr/>
          </p:nvSpPr>
          <p:spPr>
            <a:xfrm>
              <a:off x="1201249" y="378439"/>
              <a:ext cx="131697" cy="145175"/>
            </a:xfrm>
            <a:custGeom>
              <a:avLst/>
              <a:gdLst/>
              <a:ahLst/>
              <a:cxnLst/>
              <a:rect l="l" t="t" r="r" b="b"/>
              <a:pathLst>
                <a:path w="175596" h="193567" extrusionOk="0">
                  <a:moveTo>
                    <a:pt x="164223" y="139407"/>
                  </a:moveTo>
                  <a:cubicBezTo>
                    <a:pt x="156743" y="62255"/>
                    <a:pt x="88131" y="5772"/>
                    <a:pt x="10979" y="13246"/>
                  </a:cubicBezTo>
                  <a:cubicBezTo>
                    <a:pt x="7277" y="13601"/>
                    <a:pt x="3625" y="14147"/>
                    <a:pt x="0" y="14789"/>
                  </a:cubicBezTo>
                  <a:cubicBezTo>
                    <a:pt x="10572" y="10706"/>
                    <a:pt x="21856" y="7950"/>
                    <a:pt x="33686" y="6800"/>
                  </a:cubicBezTo>
                  <a:cubicBezTo>
                    <a:pt x="103873" y="0"/>
                    <a:pt x="166293" y="51390"/>
                    <a:pt x="173094" y="121583"/>
                  </a:cubicBezTo>
                  <a:cubicBezTo>
                    <a:pt x="175596" y="147434"/>
                    <a:pt x="170186" y="172218"/>
                    <a:pt x="158870" y="193567"/>
                  </a:cubicBezTo>
                  <a:cubicBezTo>
                    <a:pt x="164033" y="176529"/>
                    <a:pt x="166039" y="158229"/>
                    <a:pt x="164223" y="1394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233" name="Google Shape;1233;p22"/>
          <p:cNvGrpSpPr/>
          <p:nvPr/>
        </p:nvGrpSpPr>
        <p:grpSpPr>
          <a:xfrm rot="-5400000">
            <a:off x="8504800" y="4309156"/>
            <a:ext cx="599627" cy="617078"/>
            <a:chOff x="561270" y="378439"/>
            <a:chExt cx="916161" cy="942824"/>
          </a:xfrm>
        </p:grpSpPr>
        <p:sp>
          <p:nvSpPr>
            <p:cNvPr id="1234" name="Google Shape;1234;p22"/>
            <p:cNvSpPr/>
            <p:nvPr/>
          </p:nvSpPr>
          <p:spPr>
            <a:xfrm>
              <a:off x="602487" y="1031889"/>
              <a:ext cx="350063" cy="289374"/>
            </a:xfrm>
            <a:custGeom>
              <a:avLst/>
              <a:gdLst/>
              <a:ahLst/>
              <a:cxnLst/>
              <a:rect l="l" t="t" r="r" b="b"/>
              <a:pathLst>
                <a:path w="466750" h="385832" extrusionOk="0">
                  <a:moveTo>
                    <a:pt x="436168" y="0"/>
                  </a:moveTo>
                  <a:lnTo>
                    <a:pt x="0" y="385832"/>
                  </a:lnTo>
                  <a:lnTo>
                    <a:pt x="466750" y="3495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5" name="Google Shape;1235;p22"/>
            <p:cNvSpPr/>
            <p:nvPr/>
          </p:nvSpPr>
          <p:spPr>
            <a:xfrm>
              <a:off x="755110" y="998790"/>
              <a:ext cx="129711" cy="95626"/>
            </a:xfrm>
            <a:custGeom>
              <a:avLst/>
              <a:gdLst/>
              <a:ahLst/>
              <a:cxnLst/>
              <a:rect l="l" t="t" r="r" b="b"/>
              <a:pathLst>
                <a:path w="172948" h="127501" extrusionOk="0">
                  <a:moveTo>
                    <a:pt x="151949" y="0"/>
                  </a:moveTo>
                  <a:lnTo>
                    <a:pt x="0" y="127501"/>
                  </a:lnTo>
                  <a:lnTo>
                    <a:pt x="172948" y="24002"/>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6" name="Google Shape;1236;p22"/>
            <p:cNvSpPr/>
            <p:nvPr/>
          </p:nvSpPr>
          <p:spPr>
            <a:xfrm>
              <a:off x="561270" y="943793"/>
              <a:ext cx="249164" cy="200658"/>
            </a:xfrm>
            <a:custGeom>
              <a:avLst/>
              <a:gdLst/>
              <a:ahLst/>
              <a:cxnLst/>
              <a:rect l="l" t="t" r="r" b="b"/>
              <a:pathLst>
                <a:path w="332219" h="267544" extrusionOk="0">
                  <a:moveTo>
                    <a:pt x="306025" y="0"/>
                  </a:moveTo>
                  <a:lnTo>
                    <a:pt x="0" y="267544"/>
                  </a:lnTo>
                  <a:lnTo>
                    <a:pt x="332219" y="29946"/>
                  </a:ln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7" name="Google Shape;1237;p22"/>
            <p:cNvSpPr/>
            <p:nvPr/>
          </p:nvSpPr>
          <p:spPr>
            <a:xfrm>
              <a:off x="801432" y="412904"/>
              <a:ext cx="594341" cy="644156"/>
            </a:xfrm>
            <a:custGeom>
              <a:avLst/>
              <a:gdLst/>
              <a:ahLst/>
              <a:cxnLst/>
              <a:rect l="l" t="t" r="r" b="b"/>
              <a:pathLst>
                <a:path w="792454" h="858875" extrusionOk="0">
                  <a:moveTo>
                    <a:pt x="650468" y="171488"/>
                  </a:moveTo>
                  <a:cubicBezTo>
                    <a:pt x="651535" y="175399"/>
                    <a:pt x="652487" y="179349"/>
                    <a:pt x="653357" y="183324"/>
                  </a:cubicBezTo>
                  <a:cubicBezTo>
                    <a:pt x="660006" y="213956"/>
                    <a:pt x="660514" y="246367"/>
                    <a:pt x="653745" y="278815"/>
                  </a:cubicBezTo>
                  <a:cubicBezTo>
                    <a:pt x="659123" y="267119"/>
                    <a:pt x="663600" y="254806"/>
                    <a:pt x="666908" y="241884"/>
                  </a:cubicBezTo>
                  <a:cubicBezTo>
                    <a:pt x="671239" y="225005"/>
                    <a:pt x="673404" y="208095"/>
                    <a:pt x="673677" y="191414"/>
                  </a:cubicBezTo>
                  <a:cubicBezTo>
                    <a:pt x="700144" y="203758"/>
                    <a:pt x="724128" y="222446"/>
                    <a:pt x="743089" y="247256"/>
                  </a:cubicBezTo>
                  <a:cubicBezTo>
                    <a:pt x="781634" y="297707"/>
                    <a:pt x="790524" y="361480"/>
                    <a:pt x="772629" y="417709"/>
                  </a:cubicBezTo>
                  <a:cubicBezTo>
                    <a:pt x="748906" y="389064"/>
                    <a:pt x="718134" y="366699"/>
                    <a:pt x="683164" y="353275"/>
                  </a:cubicBezTo>
                  <a:cubicBezTo>
                    <a:pt x="716660" y="375875"/>
                    <a:pt x="744016" y="407174"/>
                    <a:pt x="761866" y="444258"/>
                  </a:cubicBezTo>
                  <a:cubicBezTo>
                    <a:pt x="764501" y="449745"/>
                    <a:pt x="766933" y="455345"/>
                    <a:pt x="769150" y="461073"/>
                  </a:cubicBezTo>
                  <a:cubicBezTo>
                    <a:pt x="776497" y="480142"/>
                    <a:pt x="781475" y="500481"/>
                    <a:pt x="783539" y="521804"/>
                  </a:cubicBezTo>
                  <a:cubicBezTo>
                    <a:pt x="792454" y="613803"/>
                    <a:pt x="745845" y="698366"/>
                    <a:pt x="671093" y="742321"/>
                  </a:cubicBezTo>
                  <a:cubicBezTo>
                    <a:pt x="661371" y="748029"/>
                    <a:pt x="651173" y="753046"/>
                    <a:pt x="640549" y="757320"/>
                  </a:cubicBezTo>
                  <a:cubicBezTo>
                    <a:pt x="623779" y="764070"/>
                    <a:pt x="605948" y="768934"/>
                    <a:pt x="587324" y="771601"/>
                  </a:cubicBezTo>
                  <a:cubicBezTo>
                    <a:pt x="600163" y="772667"/>
                    <a:pt x="613263" y="772674"/>
                    <a:pt x="626541" y="771391"/>
                  </a:cubicBezTo>
                  <a:cubicBezTo>
                    <a:pt x="628624" y="771182"/>
                    <a:pt x="630675" y="770889"/>
                    <a:pt x="632739" y="770629"/>
                  </a:cubicBezTo>
                  <a:cubicBezTo>
                    <a:pt x="608317" y="808602"/>
                    <a:pt x="570204" y="837914"/>
                    <a:pt x="523093" y="850309"/>
                  </a:cubicBezTo>
                  <a:cubicBezTo>
                    <a:pt x="490556" y="858875"/>
                    <a:pt x="457771" y="858265"/>
                    <a:pt x="427424" y="850169"/>
                  </a:cubicBezTo>
                  <a:cubicBezTo>
                    <a:pt x="447662" y="840606"/>
                    <a:pt x="466483" y="828033"/>
                    <a:pt x="483006" y="812584"/>
                  </a:cubicBezTo>
                  <a:cubicBezTo>
                    <a:pt x="457917" y="827106"/>
                    <a:pt x="430187" y="836860"/>
                    <a:pt x="401326" y="841146"/>
                  </a:cubicBezTo>
                  <a:cubicBezTo>
                    <a:pt x="397167" y="841768"/>
                    <a:pt x="392995" y="842270"/>
                    <a:pt x="388797" y="842657"/>
                  </a:cubicBezTo>
                  <a:cubicBezTo>
                    <a:pt x="355498" y="845750"/>
                    <a:pt x="321005" y="841597"/>
                    <a:pt x="287553" y="829163"/>
                  </a:cubicBezTo>
                  <a:cubicBezTo>
                    <a:pt x="244925" y="813314"/>
                    <a:pt x="209823" y="786136"/>
                    <a:pt x="184321" y="752348"/>
                  </a:cubicBezTo>
                  <a:cubicBezTo>
                    <a:pt x="182441" y="749865"/>
                    <a:pt x="180625" y="747337"/>
                    <a:pt x="178860" y="744785"/>
                  </a:cubicBezTo>
                  <a:cubicBezTo>
                    <a:pt x="139338" y="687774"/>
                    <a:pt x="126117" y="613829"/>
                    <a:pt x="148704" y="543477"/>
                  </a:cubicBezTo>
                  <a:cubicBezTo>
                    <a:pt x="142125" y="554558"/>
                    <a:pt x="136397" y="566331"/>
                    <a:pt x="131743" y="578834"/>
                  </a:cubicBezTo>
                  <a:cubicBezTo>
                    <a:pt x="112629" y="630256"/>
                    <a:pt x="114319" y="684301"/>
                    <a:pt x="132524" y="731793"/>
                  </a:cubicBezTo>
                  <a:cubicBezTo>
                    <a:pt x="108597" y="721613"/>
                    <a:pt x="86410" y="706323"/>
                    <a:pt x="67735" y="685869"/>
                  </a:cubicBezTo>
                  <a:cubicBezTo>
                    <a:pt x="22529" y="636365"/>
                    <a:pt x="8978" y="569175"/>
                    <a:pt x="25831" y="509060"/>
                  </a:cubicBezTo>
                  <a:cubicBezTo>
                    <a:pt x="39903" y="524040"/>
                    <a:pt x="56038" y="537095"/>
                    <a:pt x="73920" y="547630"/>
                  </a:cubicBezTo>
                  <a:cubicBezTo>
                    <a:pt x="57022" y="531590"/>
                    <a:pt x="42665" y="513010"/>
                    <a:pt x="31286" y="492607"/>
                  </a:cubicBezTo>
                  <a:cubicBezTo>
                    <a:pt x="28213" y="487095"/>
                    <a:pt x="25323" y="481469"/>
                    <a:pt x="22694" y="475703"/>
                  </a:cubicBezTo>
                  <a:cubicBezTo>
                    <a:pt x="7416" y="442074"/>
                    <a:pt x="0" y="404285"/>
                    <a:pt x="2730" y="364851"/>
                  </a:cubicBezTo>
                  <a:cubicBezTo>
                    <a:pt x="9023" y="273812"/>
                    <a:pt x="67525" y="198894"/>
                    <a:pt x="146939" y="167163"/>
                  </a:cubicBezTo>
                  <a:cubicBezTo>
                    <a:pt x="154241" y="164242"/>
                    <a:pt x="161715" y="161664"/>
                    <a:pt x="169348" y="159499"/>
                  </a:cubicBezTo>
                  <a:cubicBezTo>
                    <a:pt x="191008" y="153358"/>
                    <a:pt x="213887" y="150285"/>
                    <a:pt x="237451" y="150850"/>
                  </a:cubicBezTo>
                  <a:cubicBezTo>
                    <a:pt x="224967" y="147675"/>
                    <a:pt x="212051" y="145503"/>
                    <a:pt x="198742" y="144583"/>
                  </a:cubicBezTo>
                  <a:cubicBezTo>
                    <a:pt x="190214" y="143992"/>
                    <a:pt x="181762" y="143960"/>
                    <a:pt x="173424" y="144348"/>
                  </a:cubicBezTo>
                  <a:cubicBezTo>
                    <a:pt x="177126" y="132403"/>
                    <a:pt x="182035" y="120643"/>
                    <a:pt x="188321" y="109264"/>
                  </a:cubicBezTo>
                  <a:cubicBezTo>
                    <a:pt x="218141" y="55238"/>
                    <a:pt x="270776" y="21818"/>
                    <a:pt x="327583" y="14274"/>
                  </a:cubicBezTo>
                  <a:cubicBezTo>
                    <a:pt x="315061" y="23590"/>
                    <a:pt x="303466" y="34226"/>
                    <a:pt x="293141" y="46126"/>
                  </a:cubicBezTo>
                  <a:cubicBezTo>
                    <a:pt x="313118" y="31578"/>
                    <a:pt x="335381" y="20288"/>
                    <a:pt x="359035" y="12757"/>
                  </a:cubicBezTo>
                  <a:cubicBezTo>
                    <a:pt x="369157" y="9531"/>
                    <a:pt x="379545" y="7067"/>
                    <a:pt x="390112" y="5276"/>
                  </a:cubicBezTo>
                  <a:cubicBezTo>
                    <a:pt x="421004" y="0"/>
                    <a:pt x="453466" y="914"/>
                    <a:pt x="485787" y="9213"/>
                  </a:cubicBezTo>
                  <a:cubicBezTo>
                    <a:pt x="568725" y="30499"/>
                    <a:pt x="629392" y="94411"/>
                    <a:pt x="650468" y="17148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8" name="Google Shape;1238;p22"/>
            <p:cNvSpPr/>
            <p:nvPr/>
          </p:nvSpPr>
          <p:spPr>
            <a:xfrm>
              <a:off x="774248" y="386147"/>
              <a:ext cx="650900" cy="692663"/>
            </a:xfrm>
            <a:custGeom>
              <a:avLst/>
              <a:gdLst/>
              <a:ahLst/>
              <a:cxnLst/>
              <a:rect l="l" t="t" r="r" b="b"/>
              <a:pathLst>
                <a:path w="867867" h="923550" extrusionOk="0">
                  <a:moveTo>
                    <a:pt x="394042" y="31140"/>
                  </a:moveTo>
                  <a:cubicBezTo>
                    <a:pt x="320700" y="16471"/>
                    <a:pt x="243217" y="49879"/>
                    <a:pt x="205149" y="118846"/>
                  </a:cubicBezTo>
                  <a:cubicBezTo>
                    <a:pt x="193884" y="139236"/>
                    <a:pt x="187204" y="160889"/>
                    <a:pt x="184550" y="182676"/>
                  </a:cubicBezTo>
                  <a:cubicBezTo>
                    <a:pt x="87712" y="198666"/>
                    <a:pt x="10877" y="279323"/>
                    <a:pt x="3797" y="381514"/>
                  </a:cubicBezTo>
                  <a:cubicBezTo>
                    <a:pt x="0" y="436486"/>
                    <a:pt x="17151" y="488010"/>
                    <a:pt x="48329" y="528497"/>
                  </a:cubicBezTo>
                  <a:cubicBezTo>
                    <a:pt x="13430" y="592702"/>
                    <a:pt x="20999" y="674573"/>
                    <a:pt x="73037" y="731570"/>
                  </a:cubicBezTo>
                  <a:cubicBezTo>
                    <a:pt x="101511" y="762755"/>
                    <a:pt x="138620" y="781284"/>
                    <a:pt x="177361" y="786999"/>
                  </a:cubicBezTo>
                  <a:cubicBezTo>
                    <a:pt x="201047" y="834383"/>
                    <a:pt x="242030" y="873271"/>
                    <a:pt x="295611" y="893190"/>
                  </a:cubicBezTo>
                  <a:cubicBezTo>
                    <a:pt x="346335" y="912050"/>
                    <a:pt x="399580" y="910615"/>
                    <a:pt x="446595" y="893102"/>
                  </a:cubicBezTo>
                  <a:cubicBezTo>
                    <a:pt x="485495" y="915689"/>
                    <a:pt x="532949" y="923550"/>
                    <a:pt x="579894" y="911199"/>
                  </a:cubicBezTo>
                  <a:cubicBezTo>
                    <a:pt x="638390" y="895800"/>
                    <a:pt x="682237" y="852754"/>
                    <a:pt x="701135" y="799788"/>
                  </a:cubicBezTo>
                  <a:cubicBezTo>
                    <a:pt x="800030" y="771791"/>
                    <a:pt x="867867" y="676357"/>
                    <a:pt x="857611" y="570439"/>
                  </a:cubicBezTo>
                  <a:cubicBezTo>
                    <a:pt x="854087" y="534047"/>
                    <a:pt x="841705" y="500678"/>
                    <a:pt x="822883" y="472160"/>
                  </a:cubicBezTo>
                  <a:cubicBezTo>
                    <a:pt x="858164" y="412184"/>
                    <a:pt x="855884" y="334352"/>
                    <a:pt x="811034" y="275653"/>
                  </a:cubicBezTo>
                  <a:cubicBezTo>
                    <a:pt x="784866" y="241407"/>
                    <a:pt x="748595" y="219443"/>
                    <a:pt x="709599" y="210705"/>
                  </a:cubicBezTo>
                  <a:cubicBezTo>
                    <a:pt x="704132" y="119240"/>
                    <a:pt x="640626" y="37744"/>
                    <a:pt x="547103" y="13741"/>
                  </a:cubicBezTo>
                  <a:cubicBezTo>
                    <a:pt x="493541" y="0"/>
                    <a:pt x="439591" y="7632"/>
                    <a:pt x="394042" y="31140"/>
                  </a:cubicBezTo>
                  <a:close/>
                  <a:moveTo>
                    <a:pt x="522033" y="44888"/>
                  </a:moveTo>
                  <a:cubicBezTo>
                    <a:pt x="604970" y="66179"/>
                    <a:pt x="665638" y="130086"/>
                    <a:pt x="686714" y="207162"/>
                  </a:cubicBezTo>
                  <a:cubicBezTo>
                    <a:pt x="687787" y="211074"/>
                    <a:pt x="688733" y="215023"/>
                    <a:pt x="689603" y="218998"/>
                  </a:cubicBezTo>
                  <a:cubicBezTo>
                    <a:pt x="696252" y="249637"/>
                    <a:pt x="696760" y="282041"/>
                    <a:pt x="689990" y="314496"/>
                  </a:cubicBezTo>
                  <a:cubicBezTo>
                    <a:pt x="695369" y="302793"/>
                    <a:pt x="699846" y="290480"/>
                    <a:pt x="703154" y="277558"/>
                  </a:cubicBezTo>
                  <a:cubicBezTo>
                    <a:pt x="707485" y="260680"/>
                    <a:pt x="709650" y="243770"/>
                    <a:pt x="709923" y="227088"/>
                  </a:cubicBezTo>
                  <a:cubicBezTo>
                    <a:pt x="736390" y="239433"/>
                    <a:pt x="760374" y="258127"/>
                    <a:pt x="779335" y="282930"/>
                  </a:cubicBezTo>
                  <a:cubicBezTo>
                    <a:pt x="817879" y="333387"/>
                    <a:pt x="826769" y="397160"/>
                    <a:pt x="808875" y="453389"/>
                  </a:cubicBezTo>
                  <a:cubicBezTo>
                    <a:pt x="785152" y="424738"/>
                    <a:pt x="754379" y="402374"/>
                    <a:pt x="719410" y="388950"/>
                  </a:cubicBezTo>
                  <a:cubicBezTo>
                    <a:pt x="752906" y="411549"/>
                    <a:pt x="780262" y="442849"/>
                    <a:pt x="798112" y="479932"/>
                  </a:cubicBezTo>
                  <a:cubicBezTo>
                    <a:pt x="800747" y="485419"/>
                    <a:pt x="803179" y="491020"/>
                    <a:pt x="805395" y="496754"/>
                  </a:cubicBezTo>
                  <a:cubicBezTo>
                    <a:pt x="812742" y="515816"/>
                    <a:pt x="817721" y="536155"/>
                    <a:pt x="819784" y="557485"/>
                  </a:cubicBezTo>
                  <a:cubicBezTo>
                    <a:pt x="828700" y="649477"/>
                    <a:pt x="782091" y="734040"/>
                    <a:pt x="707339" y="777995"/>
                  </a:cubicBezTo>
                  <a:cubicBezTo>
                    <a:pt x="697617" y="783710"/>
                    <a:pt x="687419" y="788720"/>
                    <a:pt x="676802" y="792994"/>
                  </a:cubicBezTo>
                  <a:cubicBezTo>
                    <a:pt x="660025" y="799744"/>
                    <a:pt x="642194" y="804614"/>
                    <a:pt x="623569" y="807275"/>
                  </a:cubicBezTo>
                  <a:cubicBezTo>
                    <a:pt x="636409" y="808342"/>
                    <a:pt x="649509" y="808348"/>
                    <a:pt x="662787" y="807065"/>
                  </a:cubicBezTo>
                  <a:cubicBezTo>
                    <a:pt x="664870" y="806862"/>
                    <a:pt x="666921" y="806564"/>
                    <a:pt x="668985" y="806303"/>
                  </a:cubicBezTo>
                  <a:cubicBezTo>
                    <a:pt x="644563" y="844276"/>
                    <a:pt x="606450" y="873588"/>
                    <a:pt x="559339" y="885983"/>
                  </a:cubicBezTo>
                  <a:cubicBezTo>
                    <a:pt x="526802" y="894549"/>
                    <a:pt x="494017" y="893940"/>
                    <a:pt x="463676" y="885844"/>
                  </a:cubicBezTo>
                  <a:cubicBezTo>
                    <a:pt x="483908" y="876280"/>
                    <a:pt x="502729" y="863707"/>
                    <a:pt x="519252" y="848264"/>
                  </a:cubicBezTo>
                  <a:cubicBezTo>
                    <a:pt x="494163" y="862780"/>
                    <a:pt x="466432" y="872534"/>
                    <a:pt x="437572" y="876827"/>
                  </a:cubicBezTo>
                  <a:cubicBezTo>
                    <a:pt x="433412" y="877442"/>
                    <a:pt x="429240" y="877944"/>
                    <a:pt x="425049" y="878331"/>
                  </a:cubicBezTo>
                  <a:cubicBezTo>
                    <a:pt x="391744" y="881424"/>
                    <a:pt x="357250" y="877271"/>
                    <a:pt x="323799" y="864838"/>
                  </a:cubicBezTo>
                  <a:cubicBezTo>
                    <a:pt x="281171" y="848988"/>
                    <a:pt x="246068" y="821816"/>
                    <a:pt x="220567" y="788022"/>
                  </a:cubicBezTo>
                  <a:cubicBezTo>
                    <a:pt x="218687" y="785539"/>
                    <a:pt x="216871" y="783012"/>
                    <a:pt x="215106" y="780459"/>
                  </a:cubicBezTo>
                  <a:cubicBezTo>
                    <a:pt x="175583" y="723449"/>
                    <a:pt x="162363" y="649503"/>
                    <a:pt x="184956" y="579151"/>
                  </a:cubicBezTo>
                  <a:cubicBezTo>
                    <a:pt x="178371" y="590232"/>
                    <a:pt x="172650" y="602005"/>
                    <a:pt x="167989" y="614508"/>
                  </a:cubicBezTo>
                  <a:cubicBezTo>
                    <a:pt x="148875" y="665930"/>
                    <a:pt x="150564" y="719975"/>
                    <a:pt x="168770" y="767467"/>
                  </a:cubicBezTo>
                  <a:cubicBezTo>
                    <a:pt x="144843" y="757288"/>
                    <a:pt x="122656" y="741997"/>
                    <a:pt x="103981" y="721550"/>
                  </a:cubicBezTo>
                  <a:cubicBezTo>
                    <a:pt x="58775" y="672039"/>
                    <a:pt x="45224" y="604856"/>
                    <a:pt x="62077" y="544734"/>
                  </a:cubicBezTo>
                  <a:cubicBezTo>
                    <a:pt x="76149" y="559714"/>
                    <a:pt x="92284" y="572769"/>
                    <a:pt x="110166" y="583304"/>
                  </a:cubicBezTo>
                  <a:cubicBezTo>
                    <a:pt x="93275" y="567270"/>
                    <a:pt x="78911" y="548684"/>
                    <a:pt x="67532" y="528281"/>
                  </a:cubicBezTo>
                  <a:cubicBezTo>
                    <a:pt x="64458" y="522770"/>
                    <a:pt x="61569" y="517143"/>
                    <a:pt x="58940" y="511378"/>
                  </a:cubicBezTo>
                  <a:cubicBezTo>
                    <a:pt x="43668" y="477748"/>
                    <a:pt x="36245" y="439959"/>
                    <a:pt x="38976" y="400526"/>
                  </a:cubicBezTo>
                  <a:cubicBezTo>
                    <a:pt x="45269" y="309486"/>
                    <a:pt x="103771" y="234575"/>
                    <a:pt x="183184" y="202838"/>
                  </a:cubicBezTo>
                  <a:cubicBezTo>
                    <a:pt x="190493" y="199917"/>
                    <a:pt x="197961" y="197338"/>
                    <a:pt x="205593" y="195173"/>
                  </a:cubicBezTo>
                  <a:cubicBezTo>
                    <a:pt x="227253" y="189033"/>
                    <a:pt x="250132" y="185959"/>
                    <a:pt x="273697" y="186524"/>
                  </a:cubicBezTo>
                  <a:cubicBezTo>
                    <a:pt x="261213" y="183349"/>
                    <a:pt x="248297" y="181178"/>
                    <a:pt x="234988" y="180257"/>
                  </a:cubicBezTo>
                  <a:cubicBezTo>
                    <a:pt x="226460" y="179666"/>
                    <a:pt x="218014" y="179635"/>
                    <a:pt x="209670" y="180022"/>
                  </a:cubicBezTo>
                  <a:cubicBezTo>
                    <a:pt x="213379" y="168078"/>
                    <a:pt x="218281" y="156317"/>
                    <a:pt x="224567" y="144938"/>
                  </a:cubicBezTo>
                  <a:cubicBezTo>
                    <a:pt x="254393" y="90919"/>
                    <a:pt x="307022" y="57492"/>
                    <a:pt x="363829" y="49949"/>
                  </a:cubicBezTo>
                  <a:cubicBezTo>
                    <a:pt x="351307" y="59270"/>
                    <a:pt x="339712" y="69900"/>
                    <a:pt x="329387" y="81800"/>
                  </a:cubicBezTo>
                  <a:cubicBezTo>
                    <a:pt x="349364" y="67252"/>
                    <a:pt x="371627" y="55962"/>
                    <a:pt x="395281" y="48431"/>
                  </a:cubicBezTo>
                  <a:cubicBezTo>
                    <a:pt x="405403" y="45205"/>
                    <a:pt x="415797" y="42748"/>
                    <a:pt x="426358" y="40951"/>
                  </a:cubicBezTo>
                  <a:cubicBezTo>
                    <a:pt x="457250" y="35674"/>
                    <a:pt x="489712" y="36588"/>
                    <a:pt x="522033" y="44888"/>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39" name="Google Shape;1239;p22"/>
            <p:cNvSpPr/>
            <p:nvPr/>
          </p:nvSpPr>
          <p:spPr>
            <a:xfrm>
              <a:off x="1003924" y="611328"/>
              <a:ext cx="220556" cy="239596"/>
            </a:xfrm>
            <a:custGeom>
              <a:avLst/>
              <a:gdLst/>
              <a:ahLst/>
              <a:cxnLst/>
              <a:rect l="l" t="t" r="r" b="b"/>
              <a:pathLst>
                <a:path w="294074" h="319462" extrusionOk="0">
                  <a:moveTo>
                    <a:pt x="121843" y="0"/>
                  </a:moveTo>
                  <a:cubicBezTo>
                    <a:pt x="132537" y="20720"/>
                    <a:pt x="134689" y="44805"/>
                    <a:pt x="128149" y="66954"/>
                  </a:cubicBezTo>
                  <a:cubicBezTo>
                    <a:pt x="126593" y="72231"/>
                    <a:pt x="124510" y="77381"/>
                    <a:pt x="121951" y="82365"/>
                  </a:cubicBezTo>
                  <a:cubicBezTo>
                    <a:pt x="118281" y="89547"/>
                    <a:pt x="113633" y="96373"/>
                    <a:pt x="107886" y="102590"/>
                  </a:cubicBezTo>
                  <a:cubicBezTo>
                    <a:pt x="93186" y="118478"/>
                    <a:pt x="74085" y="127844"/>
                    <a:pt x="54190" y="130606"/>
                  </a:cubicBezTo>
                  <a:cubicBezTo>
                    <a:pt x="36963" y="133000"/>
                    <a:pt x="19164" y="130384"/>
                    <a:pt x="3079" y="122732"/>
                  </a:cubicBezTo>
                  <a:cubicBezTo>
                    <a:pt x="2051" y="122885"/>
                    <a:pt x="1028" y="123056"/>
                    <a:pt x="0" y="123247"/>
                  </a:cubicBezTo>
                  <a:cubicBezTo>
                    <a:pt x="1130" y="124186"/>
                    <a:pt x="2273" y="125101"/>
                    <a:pt x="3435" y="125977"/>
                  </a:cubicBezTo>
                  <a:cubicBezTo>
                    <a:pt x="17297" y="136486"/>
                    <a:pt x="33515" y="142246"/>
                    <a:pt x="49949" y="143357"/>
                  </a:cubicBezTo>
                  <a:cubicBezTo>
                    <a:pt x="61912" y="152165"/>
                    <a:pt x="71894" y="164001"/>
                    <a:pt x="78486" y="178473"/>
                  </a:cubicBezTo>
                  <a:cubicBezTo>
                    <a:pt x="85172" y="193166"/>
                    <a:pt x="87572" y="208718"/>
                    <a:pt x="86239" y="223710"/>
                  </a:cubicBezTo>
                  <a:cubicBezTo>
                    <a:pt x="62528" y="234061"/>
                    <a:pt x="43891" y="254787"/>
                    <a:pt x="36931" y="281019"/>
                  </a:cubicBezTo>
                  <a:cubicBezTo>
                    <a:pt x="47066" y="262166"/>
                    <a:pt x="63652" y="247669"/>
                    <a:pt x="83299" y="239902"/>
                  </a:cubicBezTo>
                  <a:cubicBezTo>
                    <a:pt x="88271" y="237940"/>
                    <a:pt x="93433" y="236423"/>
                    <a:pt x="98742" y="235369"/>
                  </a:cubicBezTo>
                  <a:cubicBezTo>
                    <a:pt x="108591" y="233406"/>
                    <a:pt x="118929" y="233013"/>
                    <a:pt x="129438" y="234556"/>
                  </a:cubicBezTo>
                  <a:cubicBezTo>
                    <a:pt x="143878" y="236683"/>
                    <a:pt x="156972" y="242182"/>
                    <a:pt x="168148" y="250056"/>
                  </a:cubicBezTo>
                  <a:cubicBezTo>
                    <a:pt x="173583" y="253885"/>
                    <a:pt x="178581" y="258254"/>
                    <a:pt x="183013" y="263131"/>
                  </a:cubicBezTo>
                  <a:cubicBezTo>
                    <a:pt x="196805" y="278345"/>
                    <a:pt x="205365" y="298138"/>
                    <a:pt x="206362" y="319462"/>
                  </a:cubicBezTo>
                  <a:cubicBezTo>
                    <a:pt x="206565" y="318344"/>
                    <a:pt x="206768" y="317233"/>
                    <a:pt x="206940" y="316102"/>
                  </a:cubicBezTo>
                  <a:cubicBezTo>
                    <a:pt x="210775" y="290004"/>
                    <a:pt x="202571" y="264922"/>
                    <a:pt x="186537" y="246437"/>
                  </a:cubicBezTo>
                  <a:cubicBezTo>
                    <a:pt x="187363" y="243839"/>
                    <a:pt x="188271" y="241242"/>
                    <a:pt x="189344" y="238671"/>
                  </a:cubicBezTo>
                  <a:cubicBezTo>
                    <a:pt x="197091" y="220135"/>
                    <a:pt x="210356" y="205625"/>
                    <a:pt x="226383" y="196087"/>
                  </a:cubicBezTo>
                  <a:cubicBezTo>
                    <a:pt x="245427" y="209861"/>
                    <a:pt x="269817" y="215785"/>
                    <a:pt x="294074" y="211016"/>
                  </a:cubicBezTo>
                  <a:cubicBezTo>
                    <a:pt x="273856" y="210210"/>
                    <a:pt x="254622" y="202545"/>
                    <a:pt x="239401" y="189680"/>
                  </a:cubicBezTo>
                  <a:cubicBezTo>
                    <a:pt x="236061" y="186848"/>
                    <a:pt x="232905" y="183749"/>
                    <a:pt x="229984" y="180422"/>
                  </a:cubicBezTo>
                  <a:cubicBezTo>
                    <a:pt x="221976" y="171335"/>
                    <a:pt x="215652" y="160515"/>
                    <a:pt x="211747" y="148240"/>
                  </a:cubicBezTo>
                  <a:cubicBezTo>
                    <a:pt x="206521" y="131794"/>
                    <a:pt x="206286" y="114966"/>
                    <a:pt x="210146" y="99364"/>
                  </a:cubicBezTo>
                  <a:cubicBezTo>
                    <a:pt x="211569" y="93605"/>
                    <a:pt x="213550" y="88011"/>
                    <a:pt x="216071" y="82664"/>
                  </a:cubicBezTo>
                  <a:cubicBezTo>
                    <a:pt x="224040" y="65697"/>
                    <a:pt x="237236" y="51231"/>
                    <a:pt x="254342" y="41878"/>
                  </a:cubicBezTo>
                  <a:cubicBezTo>
                    <a:pt x="253257" y="42176"/>
                    <a:pt x="252164" y="42481"/>
                    <a:pt x="251066" y="42824"/>
                  </a:cubicBezTo>
                  <a:cubicBezTo>
                    <a:pt x="227780" y="50234"/>
                    <a:pt x="209823" y="66522"/>
                    <a:pt x="199682" y="86766"/>
                  </a:cubicBezTo>
                  <a:cubicBezTo>
                    <a:pt x="189401" y="88366"/>
                    <a:pt x="178695" y="88271"/>
                    <a:pt x="167900" y="86086"/>
                  </a:cubicBezTo>
                  <a:cubicBezTo>
                    <a:pt x="158026" y="84086"/>
                    <a:pt x="148901" y="80479"/>
                    <a:pt x="140633" y="75685"/>
                  </a:cubicBezTo>
                  <a:cubicBezTo>
                    <a:pt x="146481" y="49523"/>
                    <a:pt x="140150" y="21285"/>
                    <a:pt x="121843" y="0"/>
                  </a:cubicBezTo>
                  <a:close/>
                  <a:moveTo>
                    <a:pt x="135147" y="92170"/>
                  </a:moveTo>
                  <a:cubicBezTo>
                    <a:pt x="143471" y="97205"/>
                    <a:pt x="152774" y="100920"/>
                    <a:pt x="162845" y="102965"/>
                  </a:cubicBezTo>
                  <a:cubicBezTo>
                    <a:pt x="173177" y="105067"/>
                    <a:pt x="183451" y="105213"/>
                    <a:pt x="193300" y="103695"/>
                  </a:cubicBezTo>
                  <a:cubicBezTo>
                    <a:pt x="189255" y="119081"/>
                    <a:pt x="189369" y="135750"/>
                    <a:pt x="194538" y="152031"/>
                  </a:cubicBezTo>
                  <a:cubicBezTo>
                    <a:pt x="198774" y="165334"/>
                    <a:pt x="205898" y="176904"/>
                    <a:pt x="215023" y="186270"/>
                  </a:cubicBezTo>
                  <a:cubicBezTo>
                    <a:pt x="197072" y="195262"/>
                    <a:pt x="182118" y="210464"/>
                    <a:pt x="173774" y="230428"/>
                  </a:cubicBezTo>
                  <a:cubicBezTo>
                    <a:pt x="173342" y="231451"/>
                    <a:pt x="172954" y="232473"/>
                    <a:pt x="172567" y="233502"/>
                  </a:cubicBezTo>
                  <a:cubicBezTo>
                    <a:pt x="161448" y="225272"/>
                    <a:pt x="148209" y="219576"/>
                    <a:pt x="133572" y="217430"/>
                  </a:cubicBezTo>
                  <a:cubicBezTo>
                    <a:pt x="122878" y="215855"/>
                    <a:pt x="112356" y="216312"/>
                    <a:pt x="102381" y="218497"/>
                  </a:cubicBezTo>
                  <a:cubicBezTo>
                    <a:pt x="104120" y="203346"/>
                    <a:pt x="101898" y="187540"/>
                    <a:pt x="95116" y="172656"/>
                  </a:cubicBezTo>
                  <a:cubicBezTo>
                    <a:pt x="89547" y="160445"/>
                    <a:pt x="81508" y="150164"/>
                    <a:pt x="71862" y="142087"/>
                  </a:cubicBezTo>
                  <a:cubicBezTo>
                    <a:pt x="89611" y="138779"/>
                    <a:pt x="106483" y="129940"/>
                    <a:pt x="119691" y="115677"/>
                  </a:cubicBezTo>
                  <a:cubicBezTo>
                    <a:pt x="126282" y="108546"/>
                    <a:pt x="131375" y="100577"/>
                    <a:pt x="135147" y="9217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40" name="Google Shape;1240;p22"/>
            <p:cNvSpPr/>
            <p:nvPr/>
          </p:nvSpPr>
          <p:spPr>
            <a:xfrm>
              <a:off x="1335623" y="796283"/>
              <a:ext cx="141808" cy="208821"/>
            </a:xfrm>
            <a:custGeom>
              <a:avLst/>
              <a:gdLst/>
              <a:ahLst/>
              <a:cxnLst/>
              <a:rect l="l" t="t" r="r" b="b"/>
              <a:pathLst>
                <a:path w="189077" h="278428" extrusionOk="0">
                  <a:moveTo>
                    <a:pt x="163664" y="57835"/>
                  </a:moveTo>
                  <a:cubicBezTo>
                    <a:pt x="161690" y="37439"/>
                    <a:pt x="156749" y="18040"/>
                    <a:pt x="149371" y="0"/>
                  </a:cubicBezTo>
                  <a:cubicBezTo>
                    <a:pt x="165798" y="23977"/>
                    <a:pt x="176599" y="52317"/>
                    <a:pt x="179603" y="83299"/>
                  </a:cubicBezTo>
                  <a:cubicBezTo>
                    <a:pt x="189077" y="181101"/>
                    <a:pt x="117475" y="268071"/>
                    <a:pt x="19665" y="277552"/>
                  </a:cubicBezTo>
                  <a:cubicBezTo>
                    <a:pt x="13049" y="278193"/>
                    <a:pt x="6496" y="278428"/>
                    <a:pt x="0" y="278345"/>
                  </a:cubicBezTo>
                  <a:cubicBezTo>
                    <a:pt x="101936" y="258108"/>
                    <a:pt x="173901" y="163468"/>
                    <a:pt x="163664" y="5783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41" name="Google Shape;1241;p22"/>
            <p:cNvSpPr/>
            <p:nvPr/>
          </p:nvSpPr>
          <p:spPr>
            <a:xfrm>
              <a:off x="724806" y="515997"/>
              <a:ext cx="126425" cy="195462"/>
            </a:xfrm>
            <a:custGeom>
              <a:avLst/>
              <a:gdLst/>
              <a:ahLst/>
              <a:cxnLst/>
              <a:rect l="l" t="t" r="r" b="b"/>
              <a:pathLst>
                <a:path w="168567" h="260616" extrusionOk="0">
                  <a:moveTo>
                    <a:pt x="28460" y="208400"/>
                  </a:moveTo>
                  <a:cubicBezTo>
                    <a:pt x="31140" y="226949"/>
                    <a:pt x="36480" y="244449"/>
                    <a:pt x="43986" y="260616"/>
                  </a:cubicBezTo>
                  <a:cubicBezTo>
                    <a:pt x="27952" y="239414"/>
                    <a:pt x="16878" y="213988"/>
                    <a:pt x="12814" y="185813"/>
                  </a:cubicBezTo>
                  <a:cubicBezTo>
                    <a:pt x="0" y="96888"/>
                    <a:pt x="61690" y="14395"/>
                    <a:pt x="150615" y="1568"/>
                  </a:cubicBezTo>
                  <a:cubicBezTo>
                    <a:pt x="156635" y="698"/>
                    <a:pt x="162623" y="203"/>
                    <a:pt x="168567" y="0"/>
                  </a:cubicBezTo>
                  <a:cubicBezTo>
                    <a:pt x="76314" y="22834"/>
                    <a:pt x="14605" y="112350"/>
                    <a:pt x="28460" y="20840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242" name="Google Shape;1242;p22"/>
            <p:cNvSpPr/>
            <p:nvPr/>
          </p:nvSpPr>
          <p:spPr>
            <a:xfrm>
              <a:off x="1201249" y="378439"/>
              <a:ext cx="131697" cy="145175"/>
            </a:xfrm>
            <a:custGeom>
              <a:avLst/>
              <a:gdLst/>
              <a:ahLst/>
              <a:cxnLst/>
              <a:rect l="l" t="t" r="r" b="b"/>
              <a:pathLst>
                <a:path w="175596" h="193567" extrusionOk="0">
                  <a:moveTo>
                    <a:pt x="164223" y="139407"/>
                  </a:moveTo>
                  <a:cubicBezTo>
                    <a:pt x="156743" y="62255"/>
                    <a:pt x="88131" y="5772"/>
                    <a:pt x="10979" y="13246"/>
                  </a:cubicBezTo>
                  <a:cubicBezTo>
                    <a:pt x="7277" y="13601"/>
                    <a:pt x="3625" y="14147"/>
                    <a:pt x="0" y="14789"/>
                  </a:cubicBezTo>
                  <a:cubicBezTo>
                    <a:pt x="10572" y="10706"/>
                    <a:pt x="21856" y="7950"/>
                    <a:pt x="33686" y="6800"/>
                  </a:cubicBezTo>
                  <a:cubicBezTo>
                    <a:pt x="103873" y="0"/>
                    <a:pt x="166293" y="51390"/>
                    <a:pt x="173094" y="121583"/>
                  </a:cubicBezTo>
                  <a:cubicBezTo>
                    <a:pt x="175596" y="147434"/>
                    <a:pt x="170186" y="172218"/>
                    <a:pt x="158870" y="193567"/>
                  </a:cubicBezTo>
                  <a:cubicBezTo>
                    <a:pt x="164033" y="176529"/>
                    <a:pt x="166039" y="158229"/>
                    <a:pt x="164223" y="139407"/>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243" name="Google Shape;1243;p22"/>
          <p:cNvSpPr txBox="1">
            <a:spLocks noGrp="1"/>
          </p:cNvSpPr>
          <p:nvPr>
            <p:ph type="title" idx="9" hasCustomPrompt="1"/>
          </p:nvPr>
        </p:nvSpPr>
        <p:spPr>
          <a:xfrm>
            <a:off x="847150" y="1923913"/>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4" name="Google Shape;1244;p22"/>
          <p:cNvSpPr txBox="1">
            <a:spLocks noGrp="1"/>
          </p:cNvSpPr>
          <p:nvPr>
            <p:ph type="title" idx="13" hasCustomPrompt="1"/>
          </p:nvPr>
        </p:nvSpPr>
        <p:spPr>
          <a:xfrm>
            <a:off x="847150" y="3598663"/>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5" name="Google Shape;1245;p22"/>
          <p:cNvSpPr txBox="1">
            <a:spLocks noGrp="1"/>
          </p:cNvSpPr>
          <p:nvPr>
            <p:ph type="title" idx="14" hasCustomPrompt="1"/>
          </p:nvPr>
        </p:nvSpPr>
        <p:spPr>
          <a:xfrm>
            <a:off x="4656763" y="1975363"/>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46" name="Google Shape;1246;p22"/>
          <p:cNvSpPr txBox="1">
            <a:spLocks noGrp="1"/>
          </p:cNvSpPr>
          <p:nvPr>
            <p:ph type="title" idx="15" hasCustomPrompt="1"/>
          </p:nvPr>
        </p:nvSpPr>
        <p:spPr>
          <a:xfrm>
            <a:off x="4656763" y="3650113"/>
            <a:ext cx="7614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475" y="530950"/>
            <a:ext cx="7715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1pPr>
            <a:lvl2pPr lvl="1">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2pPr>
            <a:lvl3pPr lvl="2">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3pPr>
            <a:lvl4pPr lvl="3">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4pPr>
            <a:lvl5pPr lvl="4">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5pPr>
            <a:lvl6pPr lvl="5">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6pPr>
            <a:lvl7pPr lvl="6">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7pPr>
            <a:lvl8pPr lvl="7">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8pPr>
            <a:lvl9pPr lvl="8">
              <a:spcBef>
                <a:spcPts val="0"/>
              </a:spcBef>
              <a:spcAft>
                <a:spcPts val="0"/>
              </a:spcAft>
              <a:buClr>
                <a:schemeClr val="dk1"/>
              </a:buClr>
              <a:buSzPts val="2800"/>
              <a:buFont typeface="Bangers"/>
              <a:buNone/>
              <a:defRPr sz="2800">
                <a:solidFill>
                  <a:schemeClr val="dk1"/>
                </a:solidFill>
                <a:latin typeface="Bangers"/>
                <a:ea typeface="Bangers"/>
                <a:cs typeface="Bangers"/>
                <a:sym typeface="Bangers"/>
              </a:defRPr>
            </a:lvl9pPr>
          </a:lstStyle>
          <a:p>
            <a:endParaRPr/>
          </a:p>
        </p:txBody>
      </p:sp>
      <p:sp>
        <p:nvSpPr>
          <p:cNvPr id="7" name="Google Shape;7;p1"/>
          <p:cNvSpPr txBox="1">
            <a:spLocks noGrp="1"/>
          </p:cNvSpPr>
          <p:nvPr>
            <p:ph type="body" idx="1"/>
          </p:nvPr>
        </p:nvSpPr>
        <p:spPr>
          <a:xfrm>
            <a:off x="714450" y="1152475"/>
            <a:ext cx="7715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8" r:id="rId7"/>
    <p:sldLayoutId id="2147483659" r:id="rId8"/>
    <p:sldLayoutId id="2147483668"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40">
          <p15:clr>
            <a:srgbClr val="EA4335"/>
          </p15:clr>
        </p15:guide>
        <p15:guide id="3" pos="531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AnalyzeBoston/crimes-in-bost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01"/>
        <p:cNvGrpSpPr/>
        <p:nvPr/>
      </p:nvGrpSpPr>
      <p:grpSpPr>
        <a:xfrm>
          <a:off x="0" y="0"/>
          <a:ext cx="0" cy="0"/>
          <a:chOff x="0" y="0"/>
          <a:chExt cx="0" cy="0"/>
        </a:xfrm>
      </p:grpSpPr>
      <p:grpSp>
        <p:nvGrpSpPr>
          <p:cNvPr id="1402" name="Google Shape;1402;p32"/>
          <p:cNvGrpSpPr/>
          <p:nvPr/>
        </p:nvGrpSpPr>
        <p:grpSpPr>
          <a:xfrm>
            <a:off x="2276771" y="829450"/>
            <a:ext cx="4590459" cy="2618311"/>
            <a:chOff x="2475328" y="730172"/>
            <a:chExt cx="4590459" cy="1971323"/>
          </a:xfrm>
        </p:grpSpPr>
        <p:sp>
          <p:nvSpPr>
            <p:cNvPr id="1403" name="Google Shape;1403;p32"/>
            <p:cNvSpPr/>
            <p:nvPr/>
          </p:nvSpPr>
          <p:spPr>
            <a:xfrm>
              <a:off x="2586442" y="765436"/>
              <a:ext cx="4438664" cy="1830981"/>
            </a:xfrm>
            <a:custGeom>
              <a:avLst/>
              <a:gdLst/>
              <a:ahLst/>
              <a:cxnLst/>
              <a:rect l="l" t="t" r="r" b="b"/>
              <a:pathLst>
                <a:path w="5918219" h="2441308" extrusionOk="0">
                  <a:moveTo>
                    <a:pt x="5909957" y="163309"/>
                  </a:moveTo>
                  <a:cubicBezTo>
                    <a:pt x="5912205" y="126860"/>
                    <a:pt x="5909989" y="91909"/>
                    <a:pt x="5897689" y="62871"/>
                  </a:cubicBezTo>
                  <a:cubicBezTo>
                    <a:pt x="5871063" y="0"/>
                    <a:pt x="5768060" y="47694"/>
                    <a:pt x="5719864" y="52101"/>
                  </a:cubicBezTo>
                  <a:cubicBezTo>
                    <a:pt x="5676106" y="50628"/>
                    <a:pt x="5631878" y="42818"/>
                    <a:pt x="5588120" y="42024"/>
                  </a:cubicBezTo>
                  <a:cubicBezTo>
                    <a:pt x="5526030" y="40900"/>
                    <a:pt x="5463870" y="42608"/>
                    <a:pt x="5401779" y="42786"/>
                  </a:cubicBezTo>
                  <a:cubicBezTo>
                    <a:pt x="5280056" y="43135"/>
                    <a:pt x="5159692" y="46970"/>
                    <a:pt x="5039264" y="53130"/>
                  </a:cubicBezTo>
                  <a:cubicBezTo>
                    <a:pt x="4953482" y="52965"/>
                    <a:pt x="4867789" y="52609"/>
                    <a:pt x="4782096" y="52349"/>
                  </a:cubicBezTo>
                  <a:cubicBezTo>
                    <a:pt x="4778736" y="46431"/>
                    <a:pt x="2974238" y="41789"/>
                    <a:pt x="2965507" y="39966"/>
                  </a:cubicBezTo>
                  <a:cubicBezTo>
                    <a:pt x="2962732" y="39389"/>
                    <a:pt x="2976035" y="43078"/>
                    <a:pt x="2952108" y="42544"/>
                  </a:cubicBezTo>
                  <a:lnTo>
                    <a:pt x="2952108" y="46386"/>
                  </a:lnTo>
                  <a:lnTo>
                    <a:pt x="2961138" y="46386"/>
                  </a:lnTo>
                  <a:cubicBezTo>
                    <a:pt x="2853874" y="22459"/>
                    <a:pt x="2737827" y="33877"/>
                    <a:pt x="2629306" y="36252"/>
                  </a:cubicBezTo>
                  <a:cubicBezTo>
                    <a:pt x="2504186" y="38995"/>
                    <a:pt x="2378995" y="45307"/>
                    <a:pt x="2254288" y="55613"/>
                  </a:cubicBezTo>
                  <a:cubicBezTo>
                    <a:pt x="2253875" y="55651"/>
                    <a:pt x="2253456" y="54692"/>
                    <a:pt x="2253037" y="54730"/>
                  </a:cubicBezTo>
                  <a:cubicBezTo>
                    <a:pt x="2198185" y="56800"/>
                    <a:pt x="2143588" y="60445"/>
                    <a:pt x="2089562" y="67798"/>
                  </a:cubicBezTo>
                  <a:cubicBezTo>
                    <a:pt x="1814233" y="64750"/>
                    <a:pt x="1538732" y="78866"/>
                    <a:pt x="1263529" y="86239"/>
                  </a:cubicBezTo>
                  <a:cubicBezTo>
                    <a:pt x="1230617" y="87121"/>
                    <a:pt x="1197698" y="94246"/>
                    <a:pt x="1164780" y="94246"/>
                  </a:cubicBezTo>
                  <a:lnTo>
                    <a:pt x="1163758" y="94246"/>
                  </a:lnTo>
                  <a:cubicBezTo>
                    <a:pt x="1041787" y="94246"/>
                    <a:pt x="919251" y="94926"/>
                    <a:pt x="797045" y="97643"/>
                  </a:cubicBezTo>
                  <a:cubicBezTo>
                    <a:pt x="668223" y="100501"/>
                    <a:pt x="540480" y="91649"/>
                    <a:pt x="411956" y="86213"/>
                  </a:cubicBezTo>
                  <a:cubicBezTo>
                    <a:pt x="364432" y="84207"/>
                    <a:pt x="318757" y="77057"/>
                    <a:pt x="270827" y="77755"/>
                  </a:cubicBezTo>
                  <a:cubicBezTo>
                    <a:pt x="224751" y="78428"/>
                    <a:pt x="181629" y="67513"/>
                    <a:pt x="139750" y="88658"/>
                  </a:cubicBezTo>
                  <a:cubicBezTo>
                    <a:pt x="136772" y="90163"/>
                    <a:pt x="134327" y="91719"/>
                    <a:pt x="132137" y="93643"/>
                  </a:cubicBezTo>
                  <a:cubicBezTo>
                    <a:pt x="100088" y="101091"/>
                    <a:pt x="69322" y="113188"/>
                    <a:pt x="45859" y="132784"/>
                  </a:cubicBezTo>
                  <a:cubicBezTo>
                    <a:pt x="0" y="171088"/>
                    <a:pt x="10864" y="233673"/>
                    <a:pt x="18440" y="286753"/>
                  </a:cubicBezTo>
                  <a:cubicBezTo>
                    <a:pt x="43446" y="461975"/>
                    <a:pt x="45307" y="2183022"/>
                    <a:pt x="64027" y="2358237"/>
                  </a:cubicBezTo>
                  <a:cubicBezTo>
                    <a:pt x="65220" y="2369388"/>
                    <a:pt x="78447" y="2380449"/>
                    <a:pt x="89592" y="2379853"/>
                  </a:cubicBezTo>
                  <a:cubicBezTo>
                    <a:pt x="333578" y="2366822"/>
                    <a:pt x="580288" y="2419565"/>
                    <a:pt x="825912" y="2403532"/>
                  </a:cubicBezTo>
                  <a:cubicBezTo>
                    <a:pt x="830014" y="2403259"/>
                    <a:pt x="834123" y="2403227"/>
                    <a:pt x="838231" y="2403011"/>
                  </a:cubicBezTo>
                  <a:cubicBezTo>
                    <a:pt x="906697" y="2406751"/>
                    <a:pt x="975277" y="2408085"/>
                    <a:pt x="1042327" y="2406923"/>
                  </a:cubicBezTo>
                  <a:cubicBezTo>
                    <a:pt x="1096486" y="2410161"/>
                    <a:pt x="1150677" y="2413698"/>
                    <a:pt x="1204836" y="2414250"/>
                  </a:cubicBezTo>
                  <a:cubicBezTo>
                    <a:pt x="1350181" y="2415724"/>
                    <a:pt x="1497412" y="2405608"/>
                    <a:pt x="1642351" y="2416511"/>
                  </a:cubicBezTo>
                  <a:cubicBezTo>
                    <a:pt x="1740357" y="2423890"/>
                    <a:pt x="1838394" y="2422613"/>
                    <a:pt x="1936432" y="2417946"/>
                  </a:cubicBezTo>
                  <a:cubicBezTo>
                    <a:pt x="1941137" y="2422175"/>
                    <a:pt x="1947545" y="2424957"/>
                    <a:pt x="1955927" y="2425045"/>
                  </a:cubicBezTo>
                  <a:cubicBezTo>
                    <a:pt x="2049691" y="2426017"/>
                    <a:pt x="2142350" y="2441308"/>
                    <a:pt x="2236196" y="2440578"/>
                  </a:cubicBezTo>
                  <a:cubicBezTo>
                    <a:pt x="2329681" y="2439854"/>
                    <a:pt x="2423109" y="2424156"/>
                    <a:pt x="2515768" y="2413444"/>
                  </a:cubicBezTo>
                  <a:cubicBezTo>
                    <a:pt x="2533859" y="2411355"/>
                    <a:pt x="2552026" y="2408770"/>
                    <a:pt x="2570226" y="2406002"/>
                  </a:cubicBezTo>
                  <a:cubicBezTo>
                    <a:pt x="2589815" y="2405519"/>
                    <a:pt x="2609405" y="2405011"/>
                    <a:pt x="2628995" y="2404662"/>
                  </a:cubicBezTo>
                  <a:cubicBezTo>
                    <a:pt x="2862802" y="2400496"/>
                    <a:pt x="4890319" y="2399220"/>
                    <a:pt x="5124094" y="2391752"/>
                  </a:cubicBezTo>
                  <a:cubicBezTo>
                    <a:pt x="5228634" y="2388406"/>
                    <a:pt x="5333422" y="2385593"/>
                    <a:pt x="5437930" y="2381135"/>
                  </a:cubicBezTo>
                  <a:cubicBezTo>
                    <a:pt x="5550947" y="2376309"/>
                    <a:pt x="5661228" y="2360428"/>
                    <a:pt x="5774582" y="2370658"/>
                  </a:cubicBezTo>
                  <a:cubicBezTo>
                    <a:pt x="5856547" y="2378055"/>
                    <a:pt x="5842965" y="2296775"/>
                    <a:pt x="5850623" y="2240991"/>
                  </a:cubicBezTo>
                  <a:cubicBezTo>
                    <a:pt x="5867330" y="2119141"/>
                    <a:pt x="5877344" y="454685"/>
                    <a:pt x="5887326" y="332098"/>
                  </a:cubicBezTo>
                  <a:cubicBezTo>
                    <a:pt x="5887529" y="329571"/>
                    <a:pt x="5887847" y="326904"/>
                    <a:pt x="5888107" y="324300"/>
                  </a:cubicBezTo>
                  <a:cubicBezTo>
                    <a:pt x="5889288" y="318846"/>
                    <a:pt x="5890310" y="313385"/>
                    <a:pt x="5891606" y="307936"/>
                  </a:cubicBezTo>
                  <a:cubicBezTo>
                    <a:pt x="5902718" y="261042"/>
                    <a:pt x="5918219" y="212083"/>
                    <a:pt x="5909957" y="16330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04" name="Google Shape;1404;p32"/>
            <p:cNvSpPr/>
            <p:nvPr/>
          </p:nvSpPr>
          <p:spPr>
            <a:xfrm>
              <a:off x="2475328" y="730172"/>
              <a:ext cx="4590459" cy="1971323"/>
            </a:xfrm>
            <a:custGeom>
              <a:avLst/>
              <a:gdLst/>
              <a:ahLst/>
              <a:cxnLst/>
              <a:rect l="l" t="t" r="r" b="b"/>
              <a:pathLst>
                <a:path w="6120612" h="2628430" extrusionOk="0">
                  <a:moveTo>
                    <a:pt x="6085681" y="77012"/>
                  </a:moveTo>
                  <a:cubicBezTo>
                    <a:pt x="6054953" y="0"/>
                    <a:pt x="5971012" y="26511"/>
                    <a:pt x="5908427" y="35140"/>
                  </a:cubicBezTo>
                  <a:cubicBezTo>
                    <a:pt x="5783364" y="52393"/>
                    <a:pt x="5648471" y="45548"/>
                    <a:pt x="5522404" y="45548"/>
                  </a:cubicBezTo>
                  <a:lnTo>
                    <a:pt x="5104041" y="45548"/>
                  </a:lnTo>
                  <a:cubicBezTo>
                    <a:pt x="4980362" y="45548"/>
                    <a:pt x="3062928" y="37414"/>
                    <a:pt x="2939256" y="38722"/>
                  </a:cubicBezTo>
                  <a:cubicBezTo>
                    <a:pt x="2807252" y="40119"/>
                    <a:pt x="2676975" y="55264"/>
                    <a:pt x="2545353" y="62699"/>
                  </a:cubicBezTo>
                  <a:cubicBezTo>
                    <a:pt x="2407558" y="70485"/>
                    <a:pt x="2269286" y="70948"/>
                    <a:pt x="2130990" y="72574"/>
                  </a:cubicBezTo>
                  <a:cubicBezTo>
                    <a:pt x="2127523" y="65798"/>
                    <a:pt x="2120703" y="59899"/>
                    <a:pt x="2110314" y="59512"/>
                  </a:cubicBezTo>
                  <a:cubicBezTo>
                    <a:pt x="1857260" y="50031"/>
                    <a:pt x="1606797" y="65335"/>
                    <a:pt x="1353502" y="65252"/>
                  </a:cubicBezTo>
                  <a:cubicBezTo>
                    <a:pt x="1228140" y="65201"/>
                    <a:pt x="1102772" y="64935"/>
                    <a:pt x="977411" y="64909"/>
                  </a:cubicBezTo>
                  <a:cubicBezTo>
                    <a:pt x="860755" y="64877"/>
                    <a:pt x="740911" y="54800"/>
                    <a:pt x="624757" y="64662"/>
                  </a:cubicBezTo>
                  <a:cubicBezTo>
                    <a:pt x="567658" y="69507"/>
                    <a:pt x="516401" y="81692"/>
                    <a:pt x="458044" y="79190"/>
                  </a:cubicBezTo>
                  <a:cubicBezTo>
                    <a:pt x="426618" y="77844"/>
                    <a:pt x="396411" y="78886"/>
                    <a:pt x="366153" y="81762"/>
                  </a:cubicBezTo>
                  <a:cubicBezTo>
                    <a:pt x="357511" y="78619"/>
                    <a:pt x="348799" y="75533"/>
                    <a:pt x="339896" y="72783"/>
                  </a:cubicBezTo>
                  <a:cubicBezTo>
                    <a:pt x="329355" y="69526"/>
                    <a:pt x="323316" y="78809"/>
                    <a:pt x="325183" y="86874"/>
                  </a:cubicBezTo>
                  <a:cubicBezTo>
                    <a:pt x="319208" y="87801"/>
                    <a:pt x="313289" y="88544"/>
                    <a:pt x="307257" y="89623"/>
                  </a:cubicBezTo>
                  <a:cubicBezTo>
                    <a:pt x="224574" y="104425"/>
                    <a:pt x="167043" y="128511"/>
                    <a:pt x="134150" y="205612"/>
                  </a:cubicBezTo>
                  <a:cubicBezTo>
                    <a:pt x="121234" y="199370"/>
                    <a:pt x="106476" y="196176"/>
                    <a:pt x="88995" y="194424"/>
                  </a:cubicBezTo>
                  <a:cubicBezTo>
                    <a:pt x="61829" y="191706"/>
                    <a:pt x="27012" y="201091"/>
                    <a:pt x="13398" y="226955"/>
                  </a:cubicBezTo>
                  <a:cubicBezTo>
                    <a:pt x="0" y="252399"/>
                    <a:pt x="6019" y="270675"/>
                    <a:pt x="13030" y="293655"/>
                  </a:cubicBezTo>
                  <a:cubicBezTo>
                    <a:pt x="6445" y="327126"/>
                    <a:pt x="10147" y="364369"/>
                    <a:pt x="9175" y="397160"/>
                  </a:cubicBezTo>
                  <a:cubicBezTo>
                    <a:pt x="7924" y="439210"/>
                    <a:pt x="16287" y="2023852"/>
                    <a:pt x="30651" y="2063045"/>
                  </a:cubicBezTo>
                  <a:cubicBezTo>
                    <a:pt x="24707" y="2156701"/>
                    <a:pt x="44589" y="2249100"/>
                    <a:pt x="43122" y="2342222"/>
                  </a:cubicBezTo>
                  <a:cubicBezTo>
                    <a:pt x="42316" y="2393264"/>
                    <a:pt x="37268" y="2487263"/>
                    <a:pt x="73952" y="2527947"/>
                  </a:cubicBezTo>
                  <a:cubicBezTo>
                    <a:pt x="125882" y="2585542"/>
                    <a:pt x="223621" y="2563304"/>
                    <a:pt x="292436" y="2569159"/>
                  </a:cubicBezTo>
                  <a:cubicBezTo>
                    <a:pt x="386562" y="2577166"/>
                    <a:pt x="478434" y="2574124"/>
                    <a:pt x="572535" y="2586786"/>
                  </a:cubicBezTo>
                  <a:cubicBezTo>
                    <a:pt x="674071" y="2600452"/>
                    <a:pt x="776230" y="2602547"/>
                    <a:pt x="877735" y="2615666"/>
                  </a:cubicBezTo>
                  <a:cubicBezTo>
                    <a:pt x="976464" y="2628430"/>
                    <a:pt x="1078884" y="2621724"/>
                    <a:pt x="1178166" y="2620181"/>
                  </a:cubicBezTo>
                  <a:cubicBezTo>
                    <a:pt x="1292974" y="2618397"/>
                    <a:pt x="1407680" y="2618263"/>
                    <a:pt x="1522444" y="2614053"/>
                  </a:cubicBezTo>
                  <a:cubicBezTo>
                    <a:pt x="1628286" y="2610173"/>
                    <a:pt x="1734051" y="2604916"/>
                    <a:pt x="1839944" y="2602458"/>
                  </a:cubicBezTo>
                  <a:cubicBezTo>
                    <a:pt x="1955031" y="2599791"/>
                    <a:pt x="2069706" y="2607951"/>
                    <a:pt x="2184520" y="2598566"/>
                  </a:cubicBezTo>
                  <a:cubicBezTo>
                    <a:pt x="2281237" y="2590660"/>
                    <a:pt x="2378265" y="2604268"/>
                    <a:pt x="2475090" y="2604744"/>
                  </a:cubicBezTo>
                  <a:cubicBezTo>
                    <a:pt x="2585478" y="2605284"/>
                    <a:pt x="2695727" y="2612586"/>
                    <a:pt x="2806122" y="2613386"/>
                  </a:cubicBezTo>
                  <a:cubicBezTo>
                    <a:pt x="3013094" y="2614885"/>
                    <a:pt x="5012886" y="2607900"/>
                    <a:pt x="5219833" y="2613469"/>
                  </a:cubicBezTo>
                  <a:cubicBezTo>
                    <a:pt x="5328862" y="2616409"/>
                    <a:pt x="5437993" y="2605951"/>
                    <a:pt x="5547074" y="2604801"/>
                  </a:cubicBezTo>
                  <a:cubicBezTo>
                    <a:pt x="5587745" y="2604382"/>
                    <a:pt x="5625909" y="2615501"/>
                    <a:pt x="5666276" y="2613310"/>
                  </a:cubicBezTo>
                  <a:cubicBezTo>
                    <a:pt x="5716936" y="2610573"/>
                    <a:pt x="5767070" y="2603690"/>
                    <a:pt x="5817546" y="2599588"/>
                  </a:cubicBezTo>
                  <a:cubicBezTo>
                    <a:pt x="5894152" y="2593365"/>
                    <a:pt x="5918212" y="2525610"/>
                    <a:pt x="5896286" y="2477433"/>
                  </a:cubicBezTo>
                  <a:cubicBezTo>
                    <a:pt x="5935872" y="2477319"/>
                    <a:pt x="5973464" y="2483681"/>
                    <a:pt x="6008865" y="2459793"/>
                  </a:cubicBezTo>
                  <a:cubicBezTo>
                    <a:pt x="6058782" y="2426100"/>
                    <a:pt x="6054490" y="2352821"/>
                    <a:pt x="6053143" y="2300370"/>
                  </a:cubicBezTo>
                  <a:cubicBezTo>
                    <a:pt x="6049733" y="2167883"/>
                    <a:pt x="6077832" y="493287"/>
                    <a:pt x="6094539" y="362464"/>
                  </a:cubicBezTo>
                  <a:cubicBezTo>
                    <a:pt x="6106179" y="271360"/>
                    <a:pt x="6120612" y="164566"/>
                    <a:pt x="6085681" y="77012"/>
                  </a:cubicBezTo>
                  <a:close/>
                  <a:moveTo>
                    <a:pt x="6022587" y="358749"/>
                  </a:moveTo>
                  <a:cubicBezTo>
                    <a:pt x="6007614" y="490715"/>
                    <a:pt x="5980715" y="2163260"/>
                    <a:pt x="5981185" y="2296648"/>
                  </a:cubicBezTo>
                  <a:cubicBezTo>
                    <a:pt x="5981338" y="2338393"/>
                    <a:pt x="5995968" y="2403335"/>
                    <a:pt x="5937224" y="2407805"/>
                  </a:cubicBezTo>
                  <a:cubicBezTo>
                    <a:pt x="5887713" y="2411571"/>
                    <a:pt x="5839904" y="2410199"/>
                    <a:pt x="5790158" y="2416467"/>
                  </a:cubicBezTo>
                  <a:cubicBezTo>
                    <a:pt x="5652357" y="2433808"/>
                    <a:pt x="5507005" y="2419153"/>
                    <a:pt x="5368359" y="2418613"/>
                  </a:cubicBezTo>
                  <a:cubicBezTo>
                    <a:pt x="5112080" y="2417616"/>
                    <a:pt x="3063728" y="2436901"/>
                    <a:pt x="2807252" y="2435574"/>
                  </a:cubicBezTo>
                  <a:cubicBezTo>
                    <a:pt x="2699238" y="2435015"/>
                    <a:pt x="2592914" y="2452566"/>
                    <a:pt x="2485116" y="2454789"/>
                  </a:cubicBezTo>
                  <a:cubicBezTo>
                    <a:pt x="2470657" y="2455087"/>
                    <a:pt x="2456179" y="2455062"/>
                    <a:pt x="2441714" y="2455170"/>
                  </a:cubicBezTo>
                  <a:cubicBezTo>
                    <a:pt x="2346858" y="2452858"/>
                    <a:pt x="2252027" y="2451728"/>
                    <a:pt x="2157279" y="2454529"/>
                  </a:cubicBezTo>
                  <a:cubicBezTo>
                    <a:pt x="2047055" y="2455316"/>
                    <a:pt x="1939105" y="2444959"/>
                    <a:pt x="1829219" y="2437523"/>
                  </a:cubicBezTo>
                  <a:cubicBezTo>
                    <a:pt x="1713960" y="2429719"/>
                    <a:pt x="1596936" y="2434412"/>
                    <a:pt x="1481499" y="2435504"/>
                  </a:cubicBezTo>
                  <a:cubicBezTo>
                    <a:pt x="1251623" y="2437676"/>
                    <a:pt x="1019416" y="2450941"/>
                    <a:pt x="789819" y="2438571"/>
                  </a:cubicBezTo>
                  <a:cubicBezTo>
                    <a:pt x="680332" y="2432672"/>
                    <a:pt x="572154" y="2425649"/>
                    <a:pt x="462368" y="2424347"/>
                  </a:cubicBezTo>
                  <a:cubicBezTo>
                    <a:pt x="455815" y="2424271"/>
                    <a:pt x="449503" y="2423763"/>
                    <a:pt x="443064" y="2423496"/>
                  </a:cubicBezTo>
                  <a:cubicBezTo>
                    <a:pt x="441242" y="2423407"/>
                    <a:pt x="439419" y="2423331"/>
                    <a:pt x="437597" y="2423255"/>
                  </a:cubicBezTo>
                  <a:cubicBezTo>
                    <a:pt x="389153" y="2420829"/>
                    <a:pt x="343122" y="2413800"/>
                    <a:pt x="294386" y="2407253"/>
                  </a:cubicBezTo>
                  <a:cubicBezTo>
                    <a:pt x="275450" y="2404706"/>
                    <a:pt x="260705" y="2403265"/>
                    <a:pt x="242087" y="2405468"/>
                  </a:cubicBezTo>
                  <a:cubicBezTo>
                    <a:pt x="209264" y="2409355"/>
                    <a:pt x="218719" y="2400230"/>
                    <a:pt x="218909" y="2369877"/>
                  </a:cubicBezTo>
                  <a:cubicBezTo>
                    <a:pt x="219398" y="2293410"/>
                    <a:pt x="225558" y="2220683"/>
                    <a:pt x="218459" y="2143677"/>
                  </a:cubicBezTo>
                  <a:cubicBezTo>
                    <a:pt x="209626" y="2047811"/>
                    <a:pt x="183921" y="412159"/>
                    <a:pt x="185997" y="315366"/>
                  </a:cubicBezTo>
                  <a:cubicBezTo>
                    <a:pt x="186918" y="272141"/>
                    <a:pt x="194938" y="224872"/>
                    <a:pt x="224936" y="191903"/>
                  </a:cubicBezTo>
                  <a:cubicBezTo>
                    <a:pt x="261639" y="151549"/>
                    <a:pt x="376669" y="150069"/>
                    <a:pt x="424624" y="149936"/>
                  </a:cubicBezTo>
                  <a:cubicBezTo>
                    <a:pt x="435863" y="149904"/>
                    <a:pt x="447014" y="150139"/>
                    <a:pt x="458108" y="150431"/>
                  </a:cubicBezTo>
                  <a:cubicBezTo>
                    <a:pt x="508800" y="156902"/>
                    <a:pt x="557549" y="151574"/>
                    <a:pt x="608742" y="149561"/>
                  </a:cubicBezTo>
                  <a:cubicBezTo>
                    <a:pt x="738485" y="144468"/>
                    <a:pt x="871994" y="165188"/>
                    <a:pt x="1002703" y="163906"/>
                  </a:cubicBezTo>
                  <a:cubicBezTo>
                    <a:pt x="1127652" y="162687"/>
                    <a:pt x="1250492" y="145789"/>
                    <a:pt x="1375968" y="148151"/>
                  </a:cubicBezTo>
                  <a:cubicBezTo>
                    <a:pt x="1513198" y="150742"/>
                    <a:pt x="1650326" y="148755"/>
                    <a:pt x="1787531" y="145529"/>
                  </a:cubicBezTo>
                  <a:cubicBezTo>
                    <a:pt x="2048770" y="139388"/>
                    <a:pt x="2311393" y="142659"/>
                    <a:pt x="2572270" y="128466"/>
                  </a:cubicBezTo>
                  <a:cubicBezTo>
                    <a:pt x="2693689" y="121869"/>
                    <a:pt x="2813786" y="100380"/>
                    <a:pt x="2935554" y="98348"/>
                  </a:cubicBezTo>
                  <a:cubicBezTo>
                    <a:pt x="3069882" y="96107"/>
                    <a:pt x="4998148" y="93408"/>
                    <a:pt x="5132501" y="93408"/>
                  </a:cubicBezTo>
                  <a:lnTo>
                    <a:pt x="5518683" y="93408"/>
                  </a:lnTo>
                  <a:cubicBezTo>
                    <a:pt x="5644261" y="93408"/>
                    <a:pt x="5773115" y="106997"/>
                    <a:pt x="5898267" y="95770"/>
                  </a:cubicBezTo>
                  <a:cubicBezTo>
                    <a:pt x="5924486" y="93421"/>
                    <a:pt x="5949772" y="92519"/>
                    <a:pt x="5975623" y="87502"/>
                  </a:cubicBezTo>
                  <a:cubicBezTo>
                    <a:pt x="6032684" y="76441"/>
                    <a:pt x="6031064" y="143808"/>
                    <a:pt x="6032703" y="174688"/>
                  </a:cubicBezTo>
                  <a:cubicBezTo>
                    <a:pt x="6035929" y="235591"/>
                    <a:pt x="6029445" y="298329"/>
                    <a:pt x="6022587" y="358749"/>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405" name="Google Shape;1405;p32"/>
          <p:cNvSpPr txBox="1">
            <a:spLocks noGrp="1"/>
          </p:cNvSpPr>
          <p:nvPr>
            <p:ph type="ctrTitle"/>
          </p:nvPr>
        </p:nvSpPr>
        <p:spPr>
          <a:xfrm>
            <a:off x="2559463" y="1077422"/>
            <a:ext cx="4018200" cy="21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CRIME IN BOSTON</a:t>
            </a:r>
            <a:endParaRPr dirty="0"/>
          </a:p>
        </p:txBody>
      </p:sp>
      <p:sp>
        <p:nvSpPr>
          <p:cNvPr id="1406" name="Google Shape;1406;p32"/>
          <p:cNvSpPr txBox="1">
            <a:spLocks noGrp="1"/>
          </p:cNvSpPr>
          <p:nvPr>
            <p:ph type="subTitle" idx="1"/>
          </p:nvPr>
        </p:nvSpPr>
        <p:spPr>
          <a:xfrm>
            <a:off x="2798138" y="3599150"/>
            <a:ext cx="35475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t>Prepared and presented by:</a:t>
            </a:r>
            <a:r>
              <a:rPr lang="en" dirty="0" smtClean="0"/>
              <a:t> </a:t>
            </a:r>
          </a:p>
          <a:p>
            <a:pPr marL="0" lvl="0" indent="0" algn="ctr" rtl="0">
              <a:spcBef>
                <a:spcPts val="0"/>
              </a:spcBef>
              <a:spcAft>
                <a:spcPts val="0"/>
              </a:spcAft>
              <a:buNone/>
            </a:pPr>
            <a:r>
              <a:rPr lang="en" sz="2400" dirty="0" smtClean="0"/>
              <a:t>Kevin</a:t>
            </a:r>
            <a:endParaRP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5" name="Google Shape;1475;p37"/>
          <p:cNvGrpSpPr/>
          <p:nvPr/>
        </p:nvGrpSpPr>
        <p:grpSpPr>
          <a:xfrm>
            <a:off x="4131703" y="703489"/>
            <a:ext cx="4409714" cy="1427647"/>
            <a:chOff x="430663" y="2100488"/>
            <a:chExt cx="3807714" cy="2115659"/>
          </a:xfrm>
        </p:grpSpPr>
        <p:sp>
          <p:nvSpPr>
            <p:cNvPr id="1476" name="Google Shape;1476;p37"/>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77" name="Google Shape;1477;p37"/>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478" name="Google Shape;1478;p37"/>
          <p:cNvSpPr txBox="1">
            <a:spLocks noGrp="1"/>
          </p:cNvSpPr>
          <p:nvPr>
            <p:ph type="title"/>
          </p:nvPr>
        </p:nvSpPr>
        <p:spPr>
          <a:xfrm>
            <a:off x="4406060" y="875988"/>
            <a:ext cx="3861000" cy="10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INSIGHT EXTRACTION</a:t>
            </a:r>
            <a:endParaRPr dirty="0"/>
          </a:p>
        </p:txBody>
      </p:sp>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9167"/>
          <a:stretch/>
        </p:blipFill>
        <p:spPr>
          <a:xfrm>
            <a:off x="-164793" y="875988"/>
            <a:ext cx="5284789" cy="4267512"/>
          </a:xfrm>
          <a:prstGeom prst="rect">
            <a:avLst/>
          </a:prstGeom>
        </p:spPr>
      </p:pic>
    </p:spTree>
    <p:extLst>
      <p:ext uri="{BB962C8B-B14F-4D97-AF65-F5344CB8AC3E}">
        <p14:creationId xmlns:p14="http://schemas.microsoft.com/office/powerpoint/2010/main" val="1425035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1. </a:t>
            </a:r>
            <a:r>
              <a:rPr lang="en-US" dirty="0" smtClean="0">
                <a:solidFill>
                  <a:schemeClr val="bg1"/>
                </a:solidFill>
              </a:rPr>
              <a:t>ACTIONS TAKEN BY POLICE</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795019587"/>
              </p:ext>
            </p:extLst>
          </p:nvPr>
        </p:nvGraphicFramePr>
        <p:xfrm>
          <a:off x="714650" y="1483411"/>
          <a:ext cx="7610050" cy="3132480"/>
        </p:xfrm>
        <a:graphic>
          <a:graphicData uri="http://schemas.openxmlformats.org/drawingml/2006/table">
            <a:tbl>
              <a:tblPr firstRow="1" bandRow="1">
                <a:tableStyleId>{08800802-E05D-4D08-BD66-399CE88B3E1E}</a:tableStyleId>
              </a:tblPr>
              <a:tblGrid>
                <a:gridCol w="938585"/>
                <a:gridCol w="1697127"/>
                <a:gridCol w="2801721"/>
                <a:gridCol w="1207008"/>
                <a:gridCol w="965609"/>
              </a:tblGrid>
              <a:tr h="522080">
                <a:tc>
                  <a:txBody>
                    <a:bodyPr/>
                    <a:lstStyle/>
                    <a:p>
                      <a:pPr algn="ctr"/>
                      <a:r>
                        <a:rPr lang="en-US" b="1" dirty="0" smtClean="0">
                          <a:solidFill>
                            <a:schemeClr val="bg1"/>
                          </a:solidFill>
                        </a:rPr>
                        <a:t>Offense Code</a:t>
                      </a:r>
                      <a:endParaRPr lang="en-US" b="1" dirty="0">
                        <a:solidFill>
                          <a:schemeClr val="bg1"/>
                        </a:solidFill>
                      </a:endParaRPr>
                    </a:p>
                  </a:txBody>
                  <a:tcPr anchor="ctr"/>
                </a:tc>
                <a:tc>
                  <a:txBody>
                    <a:bodyPr/>
                    <a:lstStyle/>
                    <a:p>
                      <a:pPr algn="ctr"/>
                      <a:r>
                        <a:rPr lang="en-US" b="1" dirty="0" smtClean="0">
                          <a:solidFill>
                            <a:schemeClr val="bg1"/>
                          </a:solidFill>
                        </a:rPr>
                        <a:t>Offense Code Group</a:t>
                      </a:r>
                      <a:endParaRPr lang="en-US" b="1" dirty="0">
                        <a:solidFill>
                          <a:schemeClr val="bg1"/>
                        </a:solidFill>
                      </a:endParaRPr>
                    </a:p>
                  </a:txBody>
                  <a:tcPr anchor="ctr"/>
                </a:tc>
                <a:tc>
                  <a:txBody>
                    <a:bodyPr/>
                    <a:lstStyle/>
                    <a:p>
                      <a:pPr algn="ctr"/>
                      <a:r>
                        <a:rPr lang="en-US" b="1" dirty="0" smtClean="0">
                          <a:solidFill>
                            <a:schemeClr val="bg1"/>
                          </a:solidFill>
                        </a:rPr>
                        <a:t>Offense Description</a:t>
                      </a:r>
                      <a:endParaRPr lang="en-US" b="1" dirty="0">
                        <a:solidFill>
                          <a:schemeClr val="bg1"/>
                        </a:solidFill>
                      </a:endParaRPr>
                    </a:p>
                  </a:txBody>
                  <a:tcPr anchor="ctr"/>
                </a:tc>
                <a:tc>
                  <a:txBody>
                    <a:bodyPr/>
                    <a:lstStyle/>
                    <a:p>
                      <a:pPr algn="ctr"/>
                      <a:r>
                        <a:rPr lang="en-US" b="1" dirty="0" smtClean="0">
                          <a:solidFill>
                            <a:schemeClr val="bg1"/>
                          </a:solidFill>
                        </a:rPr>
                        <a:t>Number of Cases</a:t>
                      </a:r>
                      <a:endParaRPr lang="en-US" b="1" dirty="0">
                        <a:solidFill>
                          <a:schemeClr val="bg1"/>
                        </a:solidFill>
                      </a:endParaRPr>
                    </a:p>
                  </a:txBody>
                  <a:tcPr anchor="ctr"/>
                </a:tc>
                <a:tc>
                  <a:txBody>
                    <a:bodyPr/>
                    <a:lstStyle/>
                    <a:p>
                      <a:pPr algn="ctr"/>
                      <a:r>
                        <a:rPr lang="en-US" b="1" dirty="0" smtClean="0">
                          <a:solidFill>
                            <a:schemeClr val="bg1"/>
                          </a:solidFill>
                        </a:rPr>
                        <a:t>%</a:t>
                      </a:r>
                      <a:endParaRPr lang="en-US" b="1" dirty="0">
                        <a:solidFill>
                          <a:schemeClr val="bg1"/>
                        </a:solidFill>
                      </a:endParaRPr>
                    </a:p>
                  </a:txBody>
                  <a:tcPr anchor="ctr"/>
                </a:tc>
              </a:tr>
              <a:tr h="522080">
                <a:tc>
                  <a:txBody>
                    <a:bodyPr/>
                    <a:lstStyle/>
                    <a:p>
                      <a:pPr algn="ctr" fontAlgn="t"/>
                      <a:r>
                        <a:rPr lang="en-US" b="0">
                          <a:solidFill>
                            <a:schemeClr val="bg1"/>
                          </a:solidFill>
                          <a:effectLst/>
                        </a:rPr>
                        <a:t>3006</a:t>
                      </a:r>
                    </a:p>
                  </a:txBody>
                  <a:tcPr marL="60960" marR="60960" marT="30480" marB="30480" anchor="ctr"/>
                </a:tc>
                <a:tc>
                  <a:txBody>
                    <a:bodyPr/>
                    <a:lstStyle/>
                    <a:p>
                      <a:pPr algn="ctr" fontAlgn="t"/>
                      <a:r>
                        <a:rPr lang="en-US" b="0">
                          <a:solidFill>
                            <a:schemeClr val="bg1"/>
                          </a:solidFill>
                          <a:effectLst/>
                        </a:rPr>
                        <a:t>Medical Assistance</a:t>
                      </a:r>
                    </a:p>
                  </a:txBody>
                  <a:tcPr marL="60960" marR="60960" marT="30480" marB="30480" anchor="ctr"/>
                </a:tc>
                <a:tc>
                  <a:txBody>
                    <a:bodyPr/>
                    <a:lstStyle/>
                    <a:p>
                      <a:pPr algn="ctr" fontAlgn="t"/>
                      <a:r>
                        <a:rPr lang="en-US" b="0" dirty="0">
                          <a:solidFill>
                            <a:schemeClr val="bg1"/>
                          </a:solidFill>
                          <a:effectLst/>
                        </a:rPr>
                        <a:t>SICK/INJURED/MEDICAL - PERSON</a:t>
                      </a:r>
                    </a:p>
                  </a:txBody>
                  <a:tcPr marL="60960" marR="60960" marT="30480" marB="30480" anchor="ctr"/>
                </a:tc>
                <a:tc>
                  <a:txBody>
                    <a:bodyPr/>
                    <a:lstStyle/>
                    <a:p>
                      <a:pPr algn="ctr"/>
                      <a:r>
                        <a:rPr lang="en-US" dirty="0" smtClean="0">
                          <a:solidFill>
                            <a:schemeClr val="bg1"/>
                          </a:solidFill>
                          <a:effectLst/>
                        </a:rPr>
                        <a:t>18,783</a:t>
                      </a:r>
                      <a:endParaRPr lang="en-US" dirty="0">
                        <a:solidFill>
                          <a:schemeClr val="bg1"/>
                        </a:solidFill>
                        <a:effectLst/>
                      </a:endParaRPr>
                    </a:p>
                  </a:txBody>
                  <a:tcPr marL="60960" marR="60960" marT="30480" marB="30480" anchor="ctr"/>
                </a:tc>
                <a:tc>
                  <a:txBody>
                    <a:bodyPr/>
                    <a:lstStyle/>
                    <a:p>
                      <a:pPr algn="ctr"/>
                      <a:r>
                        <a:rPr lang="en-US" dirty="0">
                          <a:solidFill>
                            <a:schemeClr val="bg1"/>
                          </a:solidFill>
                          <a:effectLst/>
                        </a:rPr>
                        <a:t>5.89</a:t>
                      </a:r>
                    </a:p>
                  </a:txBody>
                  <a:tcPr marL="60960" marR="60960" marT="30480" marB="30480" anchor="ctr"/>
                </a:tc>
              </a:tr>
              <a:tr h="522080">
                <a:tc>
                  <a:txBody>
                    <a:bodyPr/>
                    <a:lstStyle/>
                    <a:p>
                      <a:pPr algn="ctr" fontAlgn="t"/>
                      <a:r>
                        <a:rPr lang="en-US" b="0">
                          <a:solidFill>
                            <a:schemeClr val="bg1"/>
                          </a:solidFill>
                          <a:effectLst/>
                        </a:rPr>
                        <a:t>3115</a:t>
                      </a:r>
                    </a:p>
                  </a:txBody>
                  <a:tcPr marL="60960" marR="60960" marT="30480" marB="30480" anchor="ctr"/>
                </a:tc>
                <a:tc>
                  <a:txBody>
                    <a:bodyPr/>
                    <a:lstStyle/>
                    <a:p>
                      <a:pPr algn="ctr" fontAlgn="t"/>
                      <a:r>
                        <a:rPr lang="en-US" b="0" dirty="0">
                          <a:solidFill>
                            <a:schemeClr val="bg1"/>
                          </a:solidFill>
                          <a:effectLst/>
                        </a:rPr>
                        <a:t>Investigate Person</a:t>
                      </a:r>
                    </a:p>
                  </a:txBody>
                  <a:tcPr marL="60960" marR="60960" marT="30480" marB="30480" anchor="ctr"/>
                </a:tc>
                <a:tc>
                  <a:txBody>
                    <a:bodyPr/>
                    <a:lstStyle/>
                    <a:p>
                      <a:pPr algn="ctr" fontAlgn="t"/>
                      <a:r>
                        <a:rPr lang="en-US" b="0">
                          <a:solidFill>
                            <a:schemeClr val="bg1"/>
                          </a:solidFill>
                          <a:effectLst/>
                        </a:rPr>
                        <a:t>INVESTIGATE PERSON</a:t>
                      </a:r>
                    </a:p>
                  </a:txBody>
                  <a:tcPr marL="60960" marR="60960" marT="30480" marB="30480" anchor="ctr"/>
                </a:tc>
                <a:tc>
                  <a:txBody>
                    <a:bodyPr/>
                    <a:lstStyle/>
                    <a:p>
                      <a:pPr algn="ctr"/>
                      <a:r>
                        <a:rPr lang="en-US" dirty="0" smtClean="0">
                          <a:solidFill>
                            <a:schemeClr val="bg1"/>
                          </a:solidFill>
                          <a:effectLst/>
                        </a:rPr>
                        <a:t>18,747</a:t>
                      </a:r>
                      <a:endParaRPr lang="en-US" dirty="0">
                        <a:solidFill>
                          <a:schemeClr val="bg1"/>
                        </a:solidFill>
                        <a:effectLst/>
                      </a:endParaRPr>
                    </a:p>
                  </a:txBody>
                  <a:tcPr marL="60960" marR="60960" marT="30480" marB="30480" anchor="ctr"/>
                </a:tc>
                <a:tc>
                  <a:txBody>
                    <a:bodyPr/>
                    <a:lstStyle/>
                    <a:p>
                      <a:pPr algn="ctr"/>
                      <a:r>
                        <a:rPr lang="en-US">
                          <a:solidFill>
                            <a:schemeClr val="bg1"/>
                          </a:solidFill>
                          <a:effectLst/>
                        </a:rPr>
                        <a:t>5.88</a:t>
                      </a:r>
                    </a:p>
                  </a:txBody>
                  <a:tcPr marL="60960" marR="60960" marT="30480" marB="30480" anchor="ctr"/>
                </a:tc>
              </a:tr>
              <a:tr h="522080">
                <a:tc>
                  <a:txBody>
                    <a:bodyPr/>
                    <a:lstStyle/>
                    <a:p>
                      <a:pPr algn="ctr" fontAlgn="t"/>
                      <a:r>
                        <a:rPr lang="en-US" b="0">
                          <a:solidFill>
                            <a:schemeClr val="bg1"/>
                          </a:solidFill>
                          <a:effectLst/>
                        </a:rPr>
                        <a:t>3831</a:t>
                      </a:r>
                    </a:p>
                  </a:txBody>
                  <a:tcPr marL="60960" marR="60960" marT="30480" marB="30480" anchor="ctr"/>
                </a:tc>
                <a:tc>
                  <a:txBody>
                    <a:bodyPr/>
                    <a:lstStyle/>
                    <a:p>
                      <a:pPr algn="ctr" fontAlgn="t"/>
                      <a:r>
                        <a:rPr lang="en-US" b="0">
                          <a:solidFill>
                            <a:schemeClr val="bg1"/>
                          </a:solidFill>
                          <a:effectLst/>
                        </a:rPr>
                        <a:t>Motor Vehicle Accident Response</a:t>
                      </a:r>
                    </a:p>
                  </a:txBody>
                  <a:tcPr marL="60960" marR="60960" marT="30480" marB="30480" anchor="ctr"/>
                </a:tc>
                <a:tc>
                  <a:txBody>
                    <a:bodyPr/>
                    <a:lstStyle/>
                    <a:p>
                      <a:pPr algn="ctr" fontAlgn="t"/>
                      <a:r>
                        <a:rPr lang="en-GB" b="0" dirty="0">
                          <a:solidFill>
                            <a:schemeClr val="bg1"/>
                          </a:solidFill>
                          <a:effectLst/>
                        </a:rPr>
                        <a:t>M/V - LEAVING SCENE - PROPERTY DAMAGE</a:t>
                      </a:r>
                    </a:p>
                  </a:txBody>
                  <a:tcPr marL="60960" marR="60960" marT="30480" marB="30480" anchor="ctr"/>
                </a:tc>
                <a:tc>
                  <a:txBody>
                    <a:bodyPr/>
                    <a:lstStyle/>
                    <a:p>
                      <a:pPr algn="ctr"/>
                      <a:r>
                        <a:rPr lang="en-US" dirty="0" smtClean="0">
                          <a:solidFill>
                            <a:schemeClr val="bg1"/>
                          </a:solidFill>
                          <a:effectLst/>
                        </a:rPr>
                        <a:t>16,323</a:t>
                      </a:r>
                      <a:endParaRPr lang="en-US" dirty="0">
                        <a:solidFill>
                          <a:schemeClr val="bg1"/>
                        </a:solidFill>
                        <a:effectLst/>
                      </a:endParaRPr>
                    </a:p>
                  </a:txBody>
                  <a:tcPr marL="60960" marR="60960" marT="30480" marB="30480" anchor="ctr"/>
                </a:tc>
                <a:tc>
                  <a:txBody>
                    <a:bodyPr/>
                    <a:lstStyle/>
                    <a:p>
                      <a:pPr algn="ctr"/>
                      <a:r>
                        <a:rPr lang="en-US">
                          <a:solidFill>
                            <a:schemeClr val="bg1"/>
                          </a:solidFill>
                          <a:effectLst/>
                        </a:rPr>
                        <a:t>5.12</a:t>
                      </a:r>
                    </a:p>
                  </a:txBody>
                  <a:tcPr marL="60960" marR="60960" marT="30480" marB="30480" anchor="ctr"/>
                </a:tc>
              </a:tr>
              <a:tr h="522080">
                <a:tc>
                  <a:txBody>
                    <a:bodyPr/>
                    <a:lstStyle/>
                    <a:p>
                      <a:pPr algn="ctr" fontAlgn="t"/>
                      <a:r>
                        <a:rPr lang="en-US" b="0">
                          <a:solidFill>
                            <a:schemeClr val="bg1"/>
                          </a:solidFill>
                          <a:effectLst/>
                        </a:rPr>
                        <a:t>1402</a:t>
                      </a:r>
                    </a:p>
                  </a:txBody>
                  <a:tcPr marL="60960" marR="60960" marT="30480" marB="30480" anchor="ctr"/>
                </a:tc>
                <a:tc>
                  <a:txBody>
                    <a:bodyPr/>
                    <a:lstStyle/>
                    <a:p>
                      <a:pPr algn="ctr" fontAlgn="t"/>
                      <a:r>
                        <a:rPr lang="en-US" b="0">
                          <a:solidFill>
                            <a:schemeClr val="bg1"/>
                          </a:solidFill>
                          <a:effectLst/>
                        </a:rPr>
                        <a:t>Vandalism</a:t>
                      </a:r>
                    </a:p>
                  </a:txBody>
                  <a:tcPr marL="60960" marR="60960" marT="30480" marB="30480" anchor="ctr"/>
                </a:tc>
                <a:tc>
                  <a:txBody>
                    <a:bodyPr/>
                    <a:lstStyle/>
                    <a:p>
                      <a:pPr algn="ctr" fontAlgn="t"/>
                      <a:r>
                        <a:rPr lang="en-US" b="0">
                          <a:solidFill>
                            <a:schemeClr val="bg1"/>
                          </a:solidFill>
                          <a:effectLst/>
                        </a:rPr>
                        <a:t>VANDALISM</a:t>
                      </a:r>
                    </a:p>
                  </a:txBody>
                  <a:tcPr marL="60960" marR="60960" marT="30480" marB="30480" anchor="ctr"/>
                </a:tc>
                <a:tc>
                  <a:txBody>
                    <a:bodyPr/>
                    <a:lstStyle/>
                    <a:p>
                      <a:pPr algn="ctr"/>
                      <a:r>
                        <a:rPr lang="en-US" dirty="0" smtClean="0">
                          <a:solidFill>
                            <a:schemeClr val="bg1"/>
                          </a:solidFill>
                          <a:effectLst/>
                        </a:rPr>
                        <a:t>15,153</a:t>
                      </a:r>
                      <a:endParaRPr lang="en-US" dirty="0">
                        <a:solidFill>
                          <a:schemeClr val="bg1"/>
                        </a:solidFill>
                        <a:effectLst/>
                      </a:endParaRPr>
                    </a:p>
                  </a:txBody>
                  <a:tcPr marL="60960" marR="60960" marT="30480" marB="30480" anchor="ctr"/>
                </a:tc>
                <a:tc>
                  <a:txBody>
                    <a:bodyPr/>
                    <a:lstStyle/>
                    <a:p>
                      <a:pPr algn="ctr"/>
                      <a:r>
                        <a:rPr lang="en-US">
                          <a:solidFill>
                            <a:schemeClr val="bg1"/>
                          </a:solidFill>
                          <a:effectLst/>
                        </a:rPr>
                        <a:t>4.75</a:t>
                      </a:r>
                    </a:p>
                  </a:txBody>
                  <a:tcPr marL="60960" marR="60960" marT="30480" marB="30480" anchor="ctr"/>
                </a:tc>
              </a:tr>
              <a:tr h="522080">
                <a:tc>
                  <a:txBody>
                    <a:bodyPr/>
                    <a:lstStyle/>
                    <a:p>
                      <a:pPr algn="ctr" fontAlgn="t"/>
                      <a:r>
                        <a:rPr lang="en-US" b="0">
                          <a:solidFill>
                            <a:schemeClr val="bg1"/>
                          </a:solidFill>
                          <a:effectLst/>
                        </a:rPr>
                        <a:t>802</a:t>
                      </a:r>
                    </a:p>
                  </a:txBody>
                  <a:tcPr marL="60960" marR="60960" marT="30480" marB="30480" anchor="ctr"/>
                </a:tc>
                <a:tc>
                  <a:txBody>
                    <a:bodyPr/>
                    <a:lstStyle/>
                    <a:p>
                      <a:pPr algn="ctr" fontAlgn="t"/>
                      <a:r>
                        <a:rPr lang="en-US" b="0">
                          <a:solidFill>
                            <a:schemeClr val="bg1"/>
                          </a:solidFill>
                          <a:effectLst/>
                        </a:rPr>
                        <a:t>Simple Assault</a:t>
                      </a:r>
                    </a:p>
                  </a:txBody>
                  <a:tcPr marL="60960" marR="60960" marT="30480" marB="30480" anchor="ctr"/>
                </a:tc>
                <a:tc>
                  <a:txBody>
                    <a:bodyPr/>
                    <a:lstStyle/>
                    <a:p>
                      <a:pPr algn="ctr" fontAlgn="t"/>
                      <a:r>
                        <a:rPr lang="en-US" b="0" dirty="0">
                          <a:solidFill>
                            <a:schemeClr val="bg1"/>
                          </a:solidFill>
                          <a:effectLst/>
                        </a:rPr>
                        <a:t>ASSAULT &amp; BATTERY</a:t>
                      </a:r>
                    </a:p>
                  </a:txBody>
                  <a:tcPr marL="60960" marR="60960" marT="30480" marB="30480" anchor="ctr"/>
                </a:tc>
                <a:tc>
                  <a:txBody>
                    <a:bodyPr/>
                    <a:lstStyle/>
                    <a:p>
                      <a:pPr algn="ctr"/>
                      <a:r>
                        <a:rPr lang="en-US" dirty="0" smtClean="0">
                          <a:solidFill>
                            <a:schemeClr val="bg1"/>
                          </a:solidFill>
                          <a:effectLst/>
                        </a:rPr>
                        <a:t>14,797</a:t>
                      </a:r>
                      <a:endParaRPr lang="en-US" dirty="0">
                        <a:solidFill>
                          <a:schemeClr val="bg1"/>
                        </a:solidFill>
                        <a:effectLst/>
                      </a:endParaRPr>
                    </a:p>
                  </a:txBody>
                  <a:tcPr marL="60960" marR="60960" marT="30480" marB="30480" anchor="ctr"/>
                </a:tc>
                <a:tc>
                  <a:txBody>
                    <a:bodyPr/>
                    <a:lstStyle/>
                    <a:p>
                      <a:pPr algn="ctr"/>
                      <a:r>
                        <a:rPr lang="en-US" dirty="0">
                          <a:solidFill>
                            <a:schemeClr val="bg1"/>
                          </a:solidFill>
                          <a:effectLst/>
                        </a:rPr>
                        <a:t>4.64</a:t>
                      </a:r>
                    </a:p>
                  </a:txBody>
                  <a:tcPr marL="60960" marR="60960" marT="30480" marB="30480" anchor="ctr"/>
                </a:tc>
              </a:tr>
            </a:tbl>
          </a:graphicData>
        </a:graphic>
      </p:graphicFrame>
    </p:spTree>
    <p:extLst>
      <p:ext uri="{BB962C8B-B14F-4D97-AF65-F5344CB8AC3E}">
        <p14:creationId xmlns:p14="http://schemas.microsoft.com/office/powerpoint/2010/main" val="3428999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1. </a:t>
            </a:r>
            <a:r>
              <a:rPr lang="en-US" dirty="0" smtClean="0">
                <a:solidFill>
                  <a:schemeClr val="bg1"/>
                </a:solidFill>
              </a:rPr>
              <a:t>ACTIONS TAKEN BY POLICE</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133341782"/>
              </p:ext>
            </p:extLst>
          </p:nvPr>
        </p:nvGraphicFramePr>
        <p:xfrm>
          <a:off x="956051" y="1483411"/>
          <a:ext cx="7097984" cy="3344621"/>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522080">
                <a:tc rowSpan="2">
                  <a:txBody>
                    <a:bodyPr/>
                    <a:lstStyle/>
                    <a:p>
                      <a:pPr algn="ctr" fontAlgn="t"/>
                      <a:r>
                        <a:rPr lang="en-US" b="0" dirty="0" smtClean="0">
                          <a:solidFill>
                            <a:schemeClr val="bg1"/>
                          </a:solidFill>
                          <a:effectLst/>
                        </a:rPr>
                        <a:t>Actions taken the most by</a:t>
                      </a:r>
                      <a:r>
                        <a:rPr lang="en-US" b="0" baseline="0" dirty="0" smtClean="0">
                          <a:solidFill>
                            <a:schemeClr val="bg1"/>
                          </a:solidFill>
                          <a:effectLst/>
                        </a:rPr>
                        <a:t> the police were </a:t>
                      </a:r>
                      <a:r>
                        <a:rPr lang="en-US" b="0" baseline="0" dirty="0" smtClean="0">
                          <a:solidFill>
                            <a:schemeClr val="tx2">
                              <a:lumMod val="60000"/>
                              <a:lumOff val="40000"/>
                            </a:schemeClr>
                          </a:solidFill>
                          <a:effectLst/>
                        </a:rPr>
                        <a:t>giving medical assistance</a:t>
                      </a:r>
                      <a:r>
                        <a:rPr lang="en-US" b="0" baseline="0" dirty="0" smtClean="0">
                          <a:solidFill>
                            <a:srgbClr val="00B050"/>
                          </a:solidFill>
                          <a:effectLst/>
                        </a:rPr>
                        <a:t> </a:t>
                      </a:r>
                      <a:r>
                        <a:rPr lang="en-US" b="0" baseline="0" dirty="0" smtClean="0">
                          <a:solidFill>
                            <a:schemeClr val="bg1"/>
                          </a:solidFill>
                          <a:effectLst/>
                        </a:rPr>
                        <a:t>to individuals in crime scene</a:t>
                      </a:r>
                      <a:endParaRPr lang="en-US" b="0" dirty="0">
                        <a:solidFill>
                          <a:schemeClr val="bg1"/>
                        </a:solidFill>
                        <a:effectLst/>
                      </a:endParaRPr>
                    </a:p>
                  </a:txBody>
                  <a:tcPr marL="60960" marR="60960" marT="30480" marB="30480" anchor="ctr"/>
                </a:tc>
                <a:tc>
                  <a:txBody>
                    <a:bodyPr/>
                    <a:lstStyle/>
                    <a:p>
                      <a:pPr algn="ctr" fontAlgn="t"/>
                      <a:r>
                        <a:rPr lang="en-US" b="0" dirty="0" smtClean="0">
                          <a:solidFill>
                            <a:schemeClr val="bg1"/>
                          </a:solidFill>
                          <a:effectLst/>
                        </a:rPr>
                        <a:t>Give field</a:t>
                      </a:r>
                      <a:r>
                        <a:rPr lang="en-US" b="0" baseline="0" dirty="0" smtClean="0">
                          <a:solidFill>
                            <a:schemeClr val="bg1"/>
                          </a:solidFill>
                          <a:effectLst/>
                        </a:rPr>
                        <a:t> police officers </a:t>
                      </a:r>
                      <a:r>
                        <a:rPr lang="en-US" b="0" baseline="0" dirty="0" smtClean="0">
                          <a:solidFill>
                            <a:srgbClr val="FFFF00"/>
                          </a:solidFill>
                          <a:effectLst/>
                        </a:rPr>
                        <a:t>first-aid training </a:t>
                      </a:r>
                      <a:r>
                        <a:rPr lang="en-US" b="0" baseline="0" dirty="0" smtClean="0">
                          <a:solidFill>
                            <a:schemeClr val="bg1"/>
                          </a:solidFill>
                          <a:effectLst/>
                        </a:rPr>
                        <a:t>based on DRSABC (Danger, Response, Shout, Airway, Breathing, Compression) method</a:t>
                      </a:r>
                    </a:p>
                    <a:p>
                      <a:pPr algn="ctr" fontAlgn="t"/>
                      <a:r>
                        <a:rPr lang="en-US" sz="1200" b="0" i="1" baseline="0" dirty="0" smtClean="0">
                          <a:solidFill>
                            <a:schemeClr val="bg1"/>
                          </a:solidFill>
                          <a:effectLst/>
                        </a:rPr>
                        <a:t>Reference: dr. Kevin Adrian </a:t>
                      </a:r>
                      <a:r>
                        <a:rPr lang="en-US" sz="1200" b="0" i="1" baseline="0" dirty="0" err="1" smtClean="0">
                          <a:solidFill>
                            <a:schemeClr val="bg1"/>
                          </a:solidFill>
                          <a:effectLst/>
                        </a:rPr>
                        <a:t>Djantin</a:t>
                      </a:r>
                      <a:endParaRPr lang="en-US" b="0" i="1" dirty="0">
                        <a:solidFill>
                          <a:schemeClr val="bg1"/>
                        </a:solidFill>
                        <a:effectLst/>
                      </a:endParaRPr>
                    </a:p>
                  </a:txBody>
                  <a:tcPr marL="60960" marR="60960" marT="30480" marB="30480" anchor="ctr"/>
                </a:tc>
              </a:tr>
              <a:tr h="522080">
                <a:tc vMerge="1">
                  <a:txBody>
                    <a:bodyPr/>
                    <a:lstStyle/>
                    <a:p>
                      <a:pPr algn="ctr" fontAlgn="t"/>
                      <a:endParaRPr lang="en-US" b="0" dirty="0">
                        <a:solidFill>
                          <a:schemeClr val="bg1"/>
                        </a:solidFill>
                        <a:effectLst/>
                      </a:endParaRPr>
                    </a:p>
                  </a:txBody>
                  <a:tcPr marL="60960" marR="60960" marT="30480" marB="30480" anchor="ctr"/>
                </a:tc>
                <a:tc>
                  <a:txBody>
                    <a:bodyPr/>
                    <a:lstStyle/>
                    <a:p>
                      <a:pPr algn="ctr" fontAlgn="t"/>
                      <a:r>
                        <a:rPr lang="en-US" b="0" dirty="0" smtClean="0">
                          <a:solidFill>
                            <a:schemeClr val="bg1"/>
                          </a:solidFill>
                          <a:effectLst/>
                        </a:rPr>
                        <a:t>Make</a:t>
                      </a:r>
                      <a:r>
                        <a:rPr lang="en-US" b="0" baseline="0" dirty="0" smtClean="0">
                          <a:solidFill>
                            <a:schemeClr val="bg1"/>
                          </a:solidFill>
                          <a:effectLst/>
                        </a:rPr>
                        <a:t> good coordination with </a:t>
                      </a:r>
                      <a:r>
                        <a:rPr lang="en-US" b="0" baseline="0" dirty="0" smtClean="0">
                          <a:solidFill>
                            <a:srgbClr val="FFFF00"/>
                          </a:solidFill>
                          <a:effectLst/>
                        </a:rPr>
                        <a:t>medical assistance/provider near city’s hot-spots </a:t>
                      </a:r>
                      <a:r>
                        <a:rPr lang="en-US" b="0" baseline="0" dirty="0" smtClean="0">
                          <a:solidFill>
                            <a:schemeClr val="bg1"/>
                          </a:solidFill>
                          <a:effectLst/>
                        </a:rPr>
                        <a:t>(</a:t>
                      </a:r>
                      <a:r>
                        <a:rPr lang="en-US" sz="1200" b="0" i="1" baseline="0" dirty="0" smtClean="0">
                          <a:solidFill>
                            <a:schemeClr val="bg1"/>
                          </a:solidFill>
                          <a:effectLst/>
                        </a:rPr>
                        <a:t>refer to question no.6</a:t>
                      </a:r>
                      <a:r>
                        <a:rPr lang="en-US" b="0" baseline="0" dirty="0" smtClean="0">
                          <a:solidFill>
                            <a:schemeClr val="bg1"/>
                          </a:solidFill>
                          <a:effectLst/>
                        </a:rPr>
                        <a:t>) and make sure they have reliable medical facilities</a:t>
                      </a:r>
                      <a:endParaRPr lang="en-US" b="0" dirty="0">
                        <a:solidFill>
                          <a:schemeClr val="bg1"/>
                        </a:solidFill>
                        <a:effectLst/>
                      </a:endParaRPr>
                    </a:p>
                  </a:txBody>
                  <a:tcPr marL="60960" marR="60960" marT="30480" marB="30480" anchor="ctr"/>
                </a:tc>
              </a:tr>
              <a:tr h="522080">
                <a:tc>
                  <a:txBody>
                    <a:bodyPr/>
                    <a:lstStyle/>
                    <a:p>
                      <a:pPr algn="ctr" fontAlgn="t"/>
                      <a:r>
                        <a:rPr lang="en-US" b="0" dirty="0" smtClean="0">
                          <a:solidFill>
                            <a:schemeClr val="tx2">
                              <a:lumMod val="60000"/>
                              <a:lumOff val="40000"/>
                            </a:schemeClr>
                          </a:solidFill>
                          <a:effectLst/>
                        </a:rPr>
                        <a:t>Investigation</a:t>
                      </a:r>
                      <a:r>
                        <a:rPr lang="en-US" b="0" baseline="0" dirty="0" smtClean="0">
                          <a:solidFill>
                            <a:schemeClr val="tx2">
                              <a:lumMod val="60000"/>
                              <a:lumOff val="40000"/>
                            </a:schemeClr>
                          </a:solidFill>
                          <a:effectLst/>
                        </a:rPr>
                        <a:t> to individuals </a:t>
                      </a:r>
                      <a:r>
                        <a:rPr lang="en-US" b="0" baseline="0" dirty="0" smtClean="0">
                          <a:solidFill>
                            <a:schemeClr val="bg1"/>
                          </a:solidFill>
                          <a:effectLst/>
                        </a:rPr>
                        <a:t>were the second most actions taken by police officers (followed by investigation to property in rank 8)</a:t>
                      </a:r>
                      <a:endParaRPr lang="en-US" b="0" dirty="0">
                        <a:solidFill>
                          <a:schemeClr val="bg1"/>
                        </a:solidFill>
                        <a:effectLst/>
                      </a:endParaRPr>
                    </a:p>
                  </a:txBody>
                  <a:tcPr marL="60960" marR="60960" marT="30480" marB="30480" anchor="ctr"/>
                </a:tc>
                <a:tc>
                  <a:txBody>
                    <a:bodyPr/>
                    <a:lstStyle/>
                    <a:p>
                      <a:pPr algn="ctr" fontAlgn="t"/>
                      <a:r>
                        <a:rPr lang="en-US" b="0" dirty="0" smtClean="0">
                          <a:solidFill>
                            <a:schemeClr val="bg1"/>
                          </a:solidFill>
                          <a:effectLst/>
                        </a:rPr>
                        <a:t>Recruit</a:t>
                      </a:r>
                      <a:r>
                        <a:rPr lang="en-US" b="0" baseline="0" dirty="0" smtClean="0">
                          <a:solidFill>
                            <a:schemeClr val="bg1"/>
                          </a:solidFill>
                          <a:effectLst/>
                        </a:rPr>
                        <a:t> more </a:t>
                      </a:r>
                      <a:r>
                        <a:rPr lang="en-US" b="0" baseline="0" dirty="0" smtClean="0">
                          <a:solidFill>
                            <a:srgbClr val="FFFF00"/>
                          </a:solidFill>
                          <a:effectLst/>
                        </a:rPr>
                        <a:t>experienced sheriffs</a:t>
                      </a:r>
                      <a:r>
                        <a:rPr lang="en-US" b="0" baseline="0" dirty="0" smtClean="0">
                          <a:solidFill>
                            <a:schemeClr val="bg1"/>
                          </a:solidFill>
                          <a:effectLst/>
                        </a:rPr>
                        <a:t>, </a:t>
                      </a:r>
                      <a:r>
                        <a:rPr lang="en-US" b="0" baseline="0" dirty="0" smtClean="0">
                          <a:solidFill>
                            <a:srgbClr val="FFFF00"/>
                          </a:solidFill>
                          <a:effectLst/>
                        </a:rPr>
                        <a:t>professional criminologist</a:t>
                      </a:r>
                      <a:r>
                        <a:rPr lang="en-US" b="0" baseline="0" dirty="0" smtClean="0">
                          <a:solidFill>
                            <a:schemeClr val="bg1"/>
                          </a:solidFill>
                          <a:effectLst/>
                        </a:rPr>
                        <a:t> or persons needed to perform investigation if necessary.</a:t>
                      </a:r>
                      <a:endParaRPr lang="en-US" b="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1607070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2. TREND</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1" y="1199692"/>
            <a:ext cx="3870786" cy="33869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553" y="975740"/>
            <a:ext cx="5752262" cy="3834841"/>
          </a:xfrm>
          <a:prstGeom prst="rect">
            <a:avLst/>
          </a:prstGeom>
        </p:spPr>
      </p:pic>
    </p:spTree>
    <p:extLst>
      <p:ext uri="{BB962C8B-B14F-4D97-AF65-F5344CB8AC3E}">
        <p14:creationId xmlns:p14="http://schemas.microsoft.com/office/powerpoint/2010/main" val="147209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2. TREND</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54866201"/>
              </p:ext>
            </p:extLst>
          </p:nvPr>
        </p:nvGraphicFramePr>
        <p:xfrm>
          <a:off x="956051" y="1446835"/>
          <a:ext cx="7097984" cy="3253181"/>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1631290">
                <a:tc>
                  <a:txBody>
                    <a:bodyPr/>
                    <a:lstStyle/>
                    <a:p>
                      <a:pPr algn="ctr" fontAlgn="t"/>
                      <a:r>
                        <a:rPr lang="en-US" b="0" dirty="0" smtClean="0">
                          <a:solidFill>
                            <a:schemeClr val="bg1"/>
                          </a:solidFill>
                          <a:effectLst/>
                        </a:rPr>
                        <a:t>Number of yearly cases show stable form without any growth or decrease</a:t>
                      </a:r>
                      <a:r>
                        <a:rPr lang="en-US" b="0" baseline="0" dirty="0" smtClean="0">
                          <a:solidFill>
                            <a:schemeClr val="bg1"/>
                          </a:solidFill>
                          <a:effectLst/>
                        </a:rPr>
                        <a:t> of cases with around 100,000 cases per year. Police’s strategies and programs to tackle crime actions were not effective.</a:t>
                      </a:r>
                    </a:p>
                  </a:txBody>
                  <a:tcPr marL="60960" marR="60960" marT="30480" marB="30480" anchor="ctr"/>
                </a:tc>
                <a:tc rowSpan="2">
                  <a:txBody>
                    <a:bodyPr/>
                    <a:lstStyle/>
                    <a:p>
                      <a:pPr algn="ctr" fontAlgn="t"/>
                      <a:r>
                        <a:rPr lang="en-US" b="0" i="0" dirty="0" smtClean="0">
                          <a:solidFill>
                            <a:schemeClr val="bg1"/>
                          </a:solidFill>
                          <a:effectLst/>
                        </a:rPr>
                        <a:t>Boston</a:t>
                      </a:r>
                      <a:r>
                        <a:rPr lang="en-US" b="0" i="0" baseline="0" dirty="0" smtClean="0">
                          <a:solidFill>
                            <a:schemeClr val="bg1"/>
                          </a:solidFill>
                          <a:effectLst/>
                        </a:rPr>
                        <a:t> Police Department need to formulate some </a:t>
                      </a:r>
                      <a:r>
                        <a:rPr lang="en-US" b="0" i="0" baseline="0" dirty="0" smtClean="0">
                          <a:solidFill>
                            <a:srgbClr val="FFFF00"/>
                          </a:solidFill>
                          <a:effectLst/>
                        </a:rPr>
                        <a:t>breakthrough programs </a:t>
                      </a:r>
                      <a:r>
                        <a:rPr lang="en-US" b="0" i="0" baseline="0" dirty="0" smtClean="0">
                          <a:solidFill>
                            <a:schemeClr val="bg1"/>
                          </a:solidFill>
                          <a:effectLst/>
                        </a:rPr>
                        <a:t>to push down crime rate in city of Boston </a:t>
                      </a:r>
                      <a:r>
                        <a:rPr lang="en-US" b="0" i="0" baseline="0" dirty="0" smtClean="0">
                          <a:solidFill>
                            <a:srgbClr val="FFFF00"/>
                          </a:solidFill>
                          <a:effectLst/>
                        </a:rPr>
                        <a:t>without any support of fire rifles</a:t>
                      </a:r>
                      <a:r>
                        <a:rPr lang="en-US" b="0" i="0" baseline="0" dirty="0" smtClean="0">
                          <a:solidFill>
                            <a:schemeClr val="bg1"/>
                          </a:solidFill>
                          <a:effectLst/>
                        </a:rPr>
                        <a:t>. For past few years, </a:t>
                      </a:r>
                      <a:r>
                        <a:rPr lang="en-US" b="0" i="0" baseline="0" dirty="0" smtClean="0">
                          <a:solidFill>
                            <a:srgbClr val="FFFF00"/>
                          </a:solidFill>
                          <a:effectLst/>
                        </a:rPr>
                        <a:t>police brutality </a:t>
                      </a:r>
                      <a:r>
                        <a:rPr lang="en-US" b="0" i="0" baseline="0" dirty="0" smtClean="0">
                          <a:solidFill>
                            <a:schemeClr val="bg1"/>
                          </a:solidFill>
                          <a:effectLst/>
                        </a:rPr>
                        <a:t>issues has been the trending topic in the US (</a:t>
                      </a:r>
                      <a:r>
                        <a:rPr lang="en-US" sz="1100" b="0" i="0" baseline="0" dirty="0" smtClean="0">
                          <a:solidFill>
                            <a:schemeClr val="bg1"/>
                          </a:solidFill>
                          <a:effectLst/>
                        </a:rPr>
                        <a:t>The Guardian</a:t>
                      </a:r>
                      <a:r>
                        <a:rPr lang="en-US" b="0" i="0" baseline="0" dirty="0" smtClean="0">
                          <a:solidFill>
                            <a:schemeClr val="bg1"/>
                          </a:solidFill>
                          <a:effectLst/>
                        </a:rPr>
                        <a:t>), so some of actions could be in form of (</a:t>
                      </a:r>
                      <a:r>
                        <a:rPr lang="en-US" sz="1100" b="0" i="0" baseline="0" dirty="0" err="1" smtClean="0">
                          <a:solidFill>
                            <a:schemeClr val="bg1"/>
                          </a:solidFill>
                          <a:effectLst/>
                        </a:rPr>
                        <a:t>Vox</a:t>
                      </a:r>
                      <a:r>
                        <a:rPr lang="en-US" b="0" i="0" baseline="0" dirty="0" smtClean="0">
                          <a:solidFill>
                            <a:schemeClr val="bg1"/>
                          </a:solidFill>
                          <a:effectLst/>
                        </a:rPr>
                        <a:t>):</a:t>
                      </a:r>
                    </a:p>
                    <a:p>
                      <a:pPr marL="0" indent="0" algn="ctr" fontAlgn="t">
                        <a:buFontTx/>
                        <a:buNone/>
                      </a:pPr>
                      <a:r>
                        <a:rPr lang="en-US" b="0" i="0" baseline="0" dirty="0" smtClean="0">
                          <a:solidFill>
                            <a:schemeClr val="bg1"/>
                          </a:solidFill>
                          <a:effectLst/>
                        </a:rPr>
                        <a:t>1. Stricter Alcohol Policies</a:t>
                      </a:r>
                    </a:p>
                    <a:p>
                      <a:pPr marL="0" indent="0" algn="ctr" fontAlgn="t">
                        <a:buFontTx/>
                        <a:buNone/>
                      </a:pPr>
                      <a:r>
                        <a:rPr lang="en-US" b="0" i="0" baseline="0" dirty="0" smtClean="0">
                          <a:solidFill>
                            <a:schemeClr val="bg1"/>
                          </a:solidFill>
                          <a:effectLst/>
                        </a:rPr>
                        <a:t>2. Hot-Spot Policing</a:t>
                      </a:r>
                    </a:p>
                    <a:p>
                      <a:pPr marL="0" indent="0" algn="ctr" fontAlgn="t">
                        <a:buFontTx/>
                        <a:buNone/>
                      </a:pPr>
                      <a:r>
                        <a:rPr lang="en-US" b="0" i="0" baseline="0" dirty="0" smtClean="0">
                          <a:solidFill>
                            <a:schemeClr val="bg1"/>
                          </a:solidFill>
                          <a:effectLst/>
                        </a:rPr>
                        <a:t>3. Focused Deterrence Policing</a:t>
                      </a:r>
                    </a:p>
                    <a:p>
                      <a:pPr marL="0" indent="0" algn="ctr" fontAlgn="t">
                        <a:buFontTx/>
                        <a:buNone/>
                      </a:pPr>
                      <a:r>
                        <a:rPr lang="en-US" b="0" i="0" baseline="0" dirty="0" smtClean="0">
                          <a:solidFill>
                            <a:schemeClr val="bg1"/>
                          </a:solidFill>
                          <a:effectLst/>
                        </a:rPr>
                        <a:t>4. Prevent Dropping Out of School Cases</a:t>
                      </a:r>
                    </a:p>
                    <a:p>
                      <a:pPr marL="0" indent="0" algn="ctr" fontAlgn="t">
                        <a:buFontTx/>
                        <a:buNone/>
                      </a:pPr>
                      <a:r>
                        <a:rPr lang="en-US" b="0" i="0" baseline="0" dirty="0" smtClean="0">
                          <a:solidFill>
                            <a:schemeClr val="bg1"/>
                          </a:solidFill>
                          <a:effectLst/>
                        </a:rPr>
                        <a:t>5. Behavioral Intervention Programs</a:t>
                      </a:r>
                    </a:p>
                    <a:p>
                      <a:pPr marL="0" indent="0" algn="ctr" fontAlgn="t">
                        <a:buFontTx/>
                        <a:buNone/>
                      </a:pPr>
                      <a:r>
                        <a:rPr lang="en-US" b="0" i="0" baseline="0" dirty="0" smtClean="0">
                          <a:solidFill>
                            <a:schemeClr val="bg1"/>
                          </a:solidFill>
                          <a:effectLst/>
                        </a:rPr>
                        <a:t>6. Eliminated Blighted Housing</a:t>
                      </a:r>
                      <a:endParaRPr lang="en-US" b="0" i="0" dirty="0">
                        <a:solidFill>
                          <a:schemeClr val="bg1"/>
                        </a:solidFill>
                        <a:effectLst/>
                      </a:endParaRP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Number of cases per</a:t>
                      </a:r>
                      <a:r>
                        <a:rPr lang="en-US" b="0" baseline="0" dirty="0" smtClean="0">
                          <a:solidFill>
                            <a:schemeClr val="bg1"/>
                          </a:solidFill>
                          <a:effectLst/>
                        </a:rPr>
                        <a:t> quarter also </a:t>
                      </a:r>
                      <a:r>
                        <a:rPr lang="en-US" b="0" dirty="0" smtClean="0">
                          <a:solidFill>
                            <a:schemeClr val="bg1"/>
                          </a:solidFill>
                          <a:effectLst/>
                        </a:rPr>
                        <a:t>show stable form,</a:t>
                      </a:r>
                      <a:r>
                        <a:rPr lang="en-US" b="0" baseline="0" dirty="0" smtClean="0">
                          <a:solidFill>
                            <a:schemeClr val="bg1"/>
                          </a:solidFill>
                          <a:effectLst/>
                        </a:rPr>
                        <a:t> around 25,000 cases per quarter and peaked at 2017Q3.</a:t>
                      </a:r>
                      <a:endParaRPr lang="en-US" b="0" dirty="0">
                        <a:solidFill>
                          <a:schemeClr val="bg1"/>
                        </a:solidFill>
                        <a:effectLst/>
                      </a:endParaRPr>
                    </a:p>
                  </a:txBody>
                  <a:tcPr marL="60960" marR="60960" marT="30480" marB="30480" anchor="ctr"/>
                </a:tc>
                <a:tc vMerge="1">
                  <a:txBody>
                    <a:bodyPr/>
                    <a:lstStyle/>
                    <a:p>
                      <a:pPr algn="ctr" fontAlgn="t"/>
                      <a:endParaRPr lang="en-US" b="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2566522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756074"/>
            <a:ext cx="7715100" cy="706965"/>
          </a:xfrm>
        </p:spPr>
        <p:txBody>
          <a:bodyPr/>
          <a:lstStyle/>
          <a:p>
            <a:r>
              <a:rPr lang="en-US" dirty="0" smtClean="0">
                <a:solidFill>
                  <a:schemeClr val="bg1"/>
                </a:solidFill>
              </a:rPr>
              <a:t>3. BUSY ON WEEKENDS </a:t>
            </a:r>
            <a:br>
              <a:rPr lang="en-US" dirty="0" smtClean="0">
                <a:solidFill>
                  <a:schemeClr val="bg1"/>
                </a:solidFill>
              </a:rPr>
            </a:br>
            <a:r>
              <a:rPr lang="en-GB" sz="1400" dirty="0" smtClean="0">
                <a:solidFill>
                  <a:schemeClr val="bg1"/>
                </a:solidFill>
              </a:rPr>
              <a:t>”Do </a:t>
            </a:r>
            <a:r>
              <a:rPr lang="en-GB" sz="1400" dirty="0">
                <a:solidFill>
                  <a:schemeClr val="bg1"/>
                </a:solidFill>
              </a:rPr>
              <a:t>homicide rates increase during weekends and national holidays</a:t>
            </a:r>
            <a:r>
              <a:rPr lang="en-GB" sz="1400" dirty="0" smtClean="0">
                <a:solidFill>
                  <a:schemeClr val="bg1"/>
                </a:solidFill>
              </a:rPr>
              <a:t>?” By </a:t>
            </a:r>
            <a:r>
              <a:rPr lang="en-GB" sz="1400" dirty="0">
                <a:solidFill>
                  <a:schemeClr val="bg1"/>
                </a:solidFill>
              </a:rPr>
              <a:t>Baird, Alison, et al. (2019) </a:t>
            </a:r>
            <a:endParaRPr lang="en-US" sz="1400"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21553113"/>
              </p:ext>
            </p:extLst>
          </p:nvPr>
        </p:nvGraphicFramePr>
        <p:xfrm>
          <a:off x="1436218" y="1688236"/>
          <a:ext cx="3040685" cy="3212947"/>
        </p:xfrm>
        <a:graphic>
          <a:graphicData uri="http://schemas.openxmlformats.org/drawingml/2006/table">
            <a:tbl>
              <a:tblPr firstRow="1" bandRow="1">
                <a:tableStyleId>{08800802-E05D-4D08-BD66-399CE88B3E1E}</a:tableStyleId>
              </a:tblPr>
              <a:tblGrid>
                <a:gridCol w="3040685"/>
              </a:tblGrid>
              <a:tr h="3212947">
                <a:tc>
                  <a:txBody>
                    <a:bodyPr/>
                    <a:lstStyle/>
                    <a:p>
                      <a:pPr algn="ctr"/>
                      <a:r>
                        <a:rPr lang="en-US" sz="1600" b="1" dirty="0" smtClean="0">
                          <a:solidFill>
                            <a:schemeClr val="bg1"/>
                          </a:solidFill>
                        </a:rPr>
                        <a:t>HYPOTHESIS</a:t>
                      </a:r>
                      <a:r>
                        <a:rPr lang="en-US" sz="1600" b="1" baseline="0" dirty="0" smtClean="0">
                          <a:solidFill>
                            <a:schemeClr val="bg1"/>
                          </a:solidFill>
                        </a:rPr>
                        <a:t> TESTING</a:t>
                      </a:r>
                    </a:p>
                    <a:p>
                      <a:pPr algn="ctr"/>
                      <a:endParaRPr lang="en-US" b="1" dirty="0" smtClean="0">
                        <a:solidFill>
                          <a:schemeClr val="bg1"/>
                        </a:solidFill>
                      </a:endParaRPr>
                    </a:p>
                    <a:p>
                      <a:r>
                        <a:rPr lang="en-US" dirty="0" smtClean="0">
                          <a:solidFill>
                            <a:schemeClr val="bg1"/>
                          </a:solidFill>
                        </a:rPr>
                        <a:t>Null Hypothesis:</a:t>
                      </a:r>
                      <a:r>
                        <a:rPr lang="en-US" baseline="0" dirty="0" smtClean="0">
                          <a:solidFill>
                            <a:schemeClr val="bg1"/>
                          </a:solidFill>
                        </a:rPr>
                        <a:t> Proportion of police’s actions on weekends is equal to 50%</a:t>
                      </a:r>
                    </a:p>
                    <a:p>
                      <a:endParaRPr lang="en-US" dirty="0" smtClean="0">
                        <a:solidFill>
                          <a:schemeClr val="bg1"/>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rPr>
                        <a:t>Alternative Hypothesis:</a:t>
                      </a:r>
                      <a:r>
                        <a:rPr lang="en-US" baseline="0" dirty="0" smtClean="0">
                          <a:solidFill>
                            <a:schemeClr val="bg1"/>
                          </a:solidFill>
                        </a:rPr>
                        <a:t> Proportion of police’s actions on weekends is lower than 50%</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aseline="0" dirty="0" smtClean="0">
                        <a:solidFill>
                          <a:schemeClr val="bg1"/>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aseline="0" dirty="0" smtClean="0">
                          <a:solidFill>
                            <a:schemeClr val="bg1"/>
                          </a:solidFill>
                        </a:rPr>
                        <a:t>P-value/2: 0.03183261613809501</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aseline="0" dirty="0" smtClean="0">
                        <a:solidFill>
                          <a:schemeClr val="bg1"/>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aseline="0" dirty="0" smtClean="0">
                          <a:solidFill>
                            <a:schemeClr val="bg1"/>
                          </a:solidFill>
                        </a:rPr>
                        <a:t>Result: Null hypothesis is rejected </a:t>
                      </a:r>
                    </a:p>
                    <a:p>
                      <a:endParaRPr lang="en-US" dirty="0">
                        <a:solidFill>
                          <a:schemeClr val="bg1"/>
                        </a:solidFill>
                      </a:endParaRPr>
                    </a:p>
                  </a:txBody>
                  <a:tcPr/>
                </a:tc>
              </a:tr>
            </a:tbl>
          </a:graphicData>
        </a:graphic>
      </p:graphicFrame>
      <p:pic>
        <p:nvPicPr>
          <p:cNvPr id="4" name="Picture 3"/>
          <p:cNvPicPr>
            <a:picLocks noChangeAspect="1"/>
          </p:cNvPicPr>
          <p:nvPr/>
        </p:nvPicPr>
        <p:blipFill rotWithShape="1">
          <a:blip r:embed="rId2"/>
          <a:srcRect l="16916" t="44631" r="59995" b="20825"/>
          <a:stretch/>
        </p:blipFill>
        <p:spPr>
          <a:xfrm>
            <a:off x="4809674" y="2018995"/>
            <a:ext cx="2903186" cy="2443277"/>
          </a:xfrm>
          <a:prstGeom prst="rect">
            <a:avLst/>
          </a:prstGeom>
        </p:spPr>
      </p:pic>
    </p:spTree>
    <p:extLst>
      <p:ext uri="{BB962C8B-B14F-4D97-AF65-F5344CB8AC3E}">
        <p14:creationId xmlns:p14="http://schemas.microsoft.com/office/powerpoint/2010/main" val="3414046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756074"/>
            <a:ext cx="7715100" cy="706965"/>
          </a:xfrm>
        </p:spPr>
        <p:txBody>
          <a:bodyPr/>
          <a:lstStyle/>
          <a:p>
            <a:r>
              <a:rPr lang="en-US" dirty="0" smtClean="0">
                <a:solidFill>
                  <a:schemeClr val="bg1"/>
                </a:solidFill>
              </a:rPr>
              <a:t>3. BUSY ON WEEKENDS </a:t>
            </a:r>
            <a:br>
              <a:rPr lang="en-US" dirty="0" smtClean="0">
                <a:solidFill>
                  <a:schemeClr val="bg1"/>
                </a:solidFill>
              </a:rPr>
            </a:br>
            <a:r>
              <a:rPr lang="en-GB" sz="1400" dirty="0" smtClean="0">
                <a:solidFill>
                  <a:schemeClr val="bg1"/>
                </a:solidFill>
              </a:rPr>
              <a:t>”Do </a:t>
            </a:r>
            <a:r>
              <a:rPr lang="en-GB" sz="1400" dirty="0">
                <a:solidFill>
                  <a:schemeClr val="bg1"/>
                </a:solidFill>
              </a:rPr>
              <a:t>homicide rates increase during weekends and national holidays</a:t>
            </a:r>
            <a:r>
              <a:rPr lang="en-GB" sz="1400" dirty="0" smtClean="0">
                <a:solidFill>
                  <a:schemeClr val="bg1"/>
                </a:solidFill>
              </a:rPr>
              <a:t>?” By </a:t>
            </a:r>
            <a:r>
              <a:rPr lang="en-GB" sz="1400" dirty="0">
                <a:solidFill>
                  <a:schemeClr val="bg1"/>
                </a:solidFill>
              </a:rPr>
              <a:t>Baird, Alison, et al. (2019) </a:t>
            </a:r>
            <a:endParaRPr lang="en-US" sz="14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039"/>
            <a:ext cx="4860000" cy="324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670" y="1470358"/>
            <a:ext cx="4860000" cy="3240000"/>
          </a:xfrm>
          <a:prstGeom prst="rect">
            <a:avLst/>
          </a:prstGeom>
        </p:spPr>
      </p:pic>
    </p:spTree>
    <p:extLst>
      <p:ext uri="{BB962C8B-B14F-4D97-AF65-F5344CB8AC3E}">
        <p14:creationId xmlns:p14="http://schemas.microsoft.com/office/powerpoint/2010/main" val="261709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3. BUSY ON WEEKENDS</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65003674"/>
              </p:ext>
            </p:extLst>
          </p:nvPr>
        </p:nvGraphicFramePr>
        <p:xfrm>
          <a:off x="956051" y="1446835"/>
          <a:ext cx="7097984" cy="3410458"/>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1163117">
                <a:tc>
                  <a:txBody>
                    <a:bodyPr/>
                    <a:lstStyle/>
                    <a:p>
                      <a:pPr algn="ctr" fontAlgn="t"/>
                      <a:r>
                        <a:rPr lang="en-US" b="0" baseline="0" dirty="0" smtClean="0">
                          <a:solidFill>
                            <a:schemeClr val="bg1"/>
                          </a:solidFill>
                          <a:effectLst/>
                        </a:rPr>
                        <a:t>Proportion of police’s respond on weekends are significantly lower than weekdays mostly cause by difference in </a:t>
                      </a:r>
                      <a:r>
                        <a:rPr lang="en-US" b="0" baseline="0" dirty="0" smtClean="0">
                          <a:solidFill>
                            <a:schemeClr val="tx2">
                              <a:lumMod val="60000"/>
                              <a:lumOff val="40000"/>
                            </a:schemeClr>
                          </a:solidFill>
                          <a:effectLst/>
                        </a:rPr>
                        <a:t>number of days between those two categories</a:t>
                      </a:r>
                      <a:r>
                        <a:rPr lang="en-US" b="0" baseline="0" dirty="0" smtClean="0">
                          <a:solidFill>
                            <a:schemeClr val="bg1"/>
                          </a:solidFill>
                          <a:effectLst/>
                        </a:rPr>
                        <a:t>: 5 days </a:t>
                      </a:r>
                      <a:r>
                        <a:rPr lang="en-US" b="0" baseline="0" dirty="0" err="1" smtClean="0">
                          <a:solidFill>
                            <a:schemeClr val="bg1"/>
                          </a:solidFill>
                          <a:effectLst/>
                        </a:rPr>
                        <a:t>vs</a:t>
                      </a:r>
                      <a:r>
                        <a:rPr lang="en-US" b="0" baseline="0" dirty="0" smtClean="0">
                          <a:solidFill>
                            <a:schemeClr val="bg1"/>
                          </a:solidFill>
                          <a:effectLst/>
                        </a:rPr>
                        <a:t> 2 days.</a:t>
                      </a:r>
                    </a:p>
                  </a:txBody>
                  <a:tcPr marL="60960" marR="60960" marT="30480" marB="30480" anchor="ctr"/>
                </a:tc>
                <a:tc rowSpan="2">
                  <a:txBody>
                    <a:bodyPr/>
                    <a:lstStyle/>
                    <a:p>
                      <a:pPr marL="0" indent="0" algn="ctr" fontAlgn="t">
                        <a:buFontTx/>
                        <a:buNone/>
                      </a:pPr>
                      <a:r>
                        <a:rPr lang="en-US" b="0" i="0" baseline="0" dirty="0" smtClean="0">
                          <a:solidFill>
                            <a:schemeClr val="bg1"/>
                          </a:solidFill>
                          <a:effectLst/>
                        </a:rPr>
                        <a:t>Since the difference between number of police respond each day is not significant, no special attention need to be given to a particular day in a week</a:t>
                      </a:r>
                    </a:p>
                    <a:p>
                      <a:pPr marL="285750" indent="-285750" algn="ctr" fontAlgn="t">
                        <a:buFontTx/>
                        <a:buChar char="-"/>
                      </a:pPr>
                      <a:endParaRPr lang="en-US" b="0" i="0" dirty="0">
                        <a:solidFill>
                          <a:schemeClr val="bg1"/>
                        </a:solidFill>
                        <a:effectLst/>
                      </a:endParaRP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When being</a:t>
                      </a:r>
                      <a:r>
                        <a:rPr lang="en-US" b="0" baseline="0" dirty="0" smtClean="0">
                          <a:solidFill>
                            <a:schemeClr val="bg1"/>
                          </a:solidFill>
                          <a:effectLst/>
                        </a:rPr>
                        <a:t> compared separately as a single day compared to another day, days on </a:t>
                      </a:r>
                      <a:r>
                        <a:rPr lang="en-US" b="0" baseline="0" dirty="0" smtClean="0">
                          <a:solidFill>
                            <a:schemeClr val="tx2">
                              <a:lumMod val="60000"/>
                              <a:lumOff val="40000"/>
                            </a:schemeClr>
                          </a:solidFill>
                          <a:effectLst/>
                        </a:rPr>
                        <a:t>weekends</a:t>
                      </a:r>
                      <a:r>
                        <a:rPr lang="en-US" b="0" baseline="0" dirty="0" smtClean="0">
                          <a:solidFill>
                            <a:schemeClr val="bg1"/>
                          </a:solidFill>
                          <a:effectLst/>
                        </a:rPr>
                        <a:t> (Saturday and Sunday) </a:t>
                      </a:r>
                      <a:r>
                        <a:rPr lang="en-US" b="0" baseline="0" dirty="0" smtClean="0">
                          <a:solidFill>
                            <a:schemeClr val="tx2">
                              <a:lumMod val="60000"/>
                              <a:lumOff val="40000"/>
                            </a:schemeClr>
                          </a:solidFill>
                          <a:effectLst/>
                        </a:rPr>
                        <a:t>are lower </a:t>
                      </a:r>
                      <a:r>
                        <a:rPr lang="en-US" b="0" baseline="0" dirty="0" smtClean="0">
                          <a:solidFill>
                            <a:schemeClr val="bg1"/>
                          </a:solidFill>
                          <a:effectLst/>
                        </a:rPr>
                        <a:t>in number of police respond to any other day in the weekdays category.</a:t>
                      </a:r>
                      <a:endParaRPr lang="en-US" b="0" dirty="0">
                        <a:solidFill>
                          <a:schemeClr val="bg1"/>
                        </a:solidFill>
                        <a:effectLst/>
                      </a:endParaRPr>
                    </a:p>
                  </a:txBody>
                  <a:tcPr marL="60960" marR="60960" marT="30480" marB="30480" anchor="ctr"/>
                </a:tc>
                <a:tc vMerge="1">
                  <a:txBody>
                    <a:bodyPr/>
                    <a:lstStyle/>
                    <a:p>
                      <a:pPr algn="ctr" fontAlgn="t"/>
                      <a:endParaRPr lang="en-US" b="0" dirty="0">
                        <a:solidFill>
                          <a:schemeClr val="bg1"/>
                        </a:solidFill>
                        <a:effectLst/>
                      </a:endParaRP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Boston is </a:t>
                      </a:r>
                      <a:r>
                        <a:rPr lang="en-US" b="0" dirty="0" smtClean="0">
                          <a:solidFill>
                            <a:schemeClr val="tx2">
                              <a:lumMod val="60000"/>
                              <a:lumOff val="40000"/>
                            </a:schemeClr>
                          </a:solidFill>
                          <a:effectLst/>
                        </a:rPr>
                        <a:t>ranked 9</a:t>
                      </a:r>
                      <a:r>
                        <a:rPr lang="en-US" b="0" baseline="30000" dirty="0" smtClean="0">
                          <a:solidFill>
                            <a:schemeClr val="tx2">
                              <a:lumMod val="60000"/>
                              <a:lumOff val="40000"/>
                            </a:schemeClr>
                          </a:solidFill>
                          <a:effectLst/>
                        </a:rPr>
                        <a:t>th</a:t>
                      </a:r>
                      <a:r>
                        <a:rPr lang="en-US" b="0" dirty="0" smtClean="0">
                          <a:solidFill>
                            <a:schemeClr val="tx2">
                              <a:lumMod val="60000"/>
                              <a:lumOff val="40000"/>
                            </a:schemeClr>
                          </a:solidFill>
                          <a:effectLst/>
                        </a:rPr>
                        <a:t> </a:t>
                      </a:r>
                      <a:r>
                        <a:rPr lang="en-US" b="0" dirty="0" smtClean="0">
                          <a:solidFill>
                            <a:schemeClr val="bg1"/>
                          </a:solidFill>
                          <a:effectLst/>
                        </a:rPr>
                        <a:t>in 10 biggest</a:t>
                      </a:r>
                      <a:r>
                        <a:rPr lang="en-US" b="0" baseline="0" dirty="0" smtClean="0">
                          <a:solidFill>
                            <a:schemeClr val="bg1"/>
                          </a:solidFill>
                          <a:effectLst/>
                        </a:rPr>
                        <a:t> metropolitan cities in the US in terms of crime rate (</a:t>
                      </a:r>
                      <a:r>
                        <a:rPr lang="en-US" sz="1100" b="0" baseline="0" dirty="0" smtClean="0">
                          <a:solidFill>
                            <a:schemeClr val="bg1"/>
                          </a:solidFill>
                          <a:effectLst/>
                        </a:rPr>
                        <a:t>source: FBI</a:t>
                      </a:r>
                      <a:r>
                        <a:rPr lang="en-US" b="0" baseline="0" dirty="0" smtClean="0">
                          <a:solidFill>
                            <a:schemeClr val="bg1"/>
                          </a:solidFill>
                          <a:effectLst/>
                        </a:rPr>
                        <a:t>)</a:t>
                      </a:r>
                      <a:endParaRPr lang="en-US" b="0" dirty="0">
                        <a:solidFill>
                          <a:schemeClr val="bg1"/>
                        </a:solidFill>
                        <a:effectLst/>
                      </a:endParaRPr>
                    </a:p>
                  </a:txBody>
                  <a:tcPr marL="60960" marR="60960" marT="30480" marB="30480" anchor="ctr"/>
                </a:tc>
                <a:tc>
                  <a:txBody>
                    <a:bodyPr/>
                    <a:lstStyle/>
                    <a:p>
                      <a:pPr algn="ctr" fontAlgn="t"/>
                      <a:r>
                        <a:rPr lang="en-US" b="0" i="0" dirty="0" smtClean="0">
                          <a:solidFill>
                            <a:schemeClr val="bg1"/>
                          </a:solidFill>
                          <a:effectLst/>
                        </a:rPr>
                        <a:t>Apply strategies in</a:t>
                      </a:r>
                      <a:r>
                        <a:rPr lang="en-US" b="0" i="0" baseline="0" dirty="0" smtClean="0">
                          <a:solidFill>
                            <a:schemeClr val="bg1"/>
                          </a:solidFill>
                          <a:effectLst/>
                        </a:rPr>
                        <a:t> point number 2 to push down crime number which has been stagnant within years</a:t>
                      </a:r>
                      <a:endParaRPr lang="en-US" b="0" i="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265922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756074"/>
            <a:ext cx="7715100" cy="706965"/>
          </a:xfrm>
        </p:spPr>
        <p:txBody>
          <a:bodyPr/>
          <a:lstStyle/>
          <a:p>
            <a:r>
              <a:rPr lang="en-US" dirty="0">
                <a:solidFill>
                  <a:schemeClr val="bg1"/>
                </a:solidFill>
              </a:rPr>
              <a:t>4</a:t>
            </a:r>
            <a:r>
              <a:rPr lang="en-US" dirty="0" smtClean="0">
                <a:solidFill>
                  <a:schemeClr val="bg1"/>
                </a:solidFill>
              </a:rPr>
              <a:t>. Uniform crime reporting (UCR)</a:t>
            </a:r>
            <a:endParaRPr lang="en-US" sz="1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95188091"/>
              </p:ext>
            </p:extLst>
          </p:nvPr>
        </p:nvGraphicFramePr>
        <p:xfrm>
          <a:off x="3016301" y="1463039"/>
          <a:ext cx="2967533" cy="1971040"/>
        </p:xfrm>
        <a:graphic>
          <a:graphicData uri="http://schemas.openxmlformats.org/drawingml/2006/table">
            <a:tbl>
              <a:tblPr firstRow="1" bandRow="1">
                <a:tableStyleId>{08800802-E05D-4D08-BD66-399CE88B3E1E}</a:tableStyleId>
              </a:tblPr>
              <a:tblGrid>
                <a:gridCol w="1131418"/>
                <a:gridCol w="1141171"/>
                <a:gridCol w="694944"/>
              </a:tblGrid>
              <a:tr h="370840">
                <a:tc>
                  <a:txBody>
                    <a:bodyPr/>
                    <a:lstStyle/>
                    <a:p>
                      <a:pPr algn="ctr" fontAlgn="ctr"/>
                      <a:r>
                        <a:rPr lang="en-US" dirty="0">
                          <a:solidFill>
                            <a:schemeClr val="bg1"/>
                          </a:solidFill>
                          <a:effectLst/>
                        </a:rPr>
                        <a:t>UCR_PART</a:t>
                      </a:r>
                    </a:p>
                  </a:txBody>
                  <a:tcPr marL="60960" marR="60960" marT="30480" marB="30480" anchor="ctr"/>
                </a:tc>
                <a:tc>
                  <a:txBody>
                    <a:bodyPr/>
                    <a:lstStyle/>
                    <a:p>
                      <a:pPr algn="ctr" fontAlgn="ctr"/>
                      <a:r>
                        <a:rPr lang="en-US" dirty="0" smtClean="0">
                          <a:solidFill>
                            <a:schemeClr val="bg1"/>
                          </a:solidFill>
                          <a:effectLst/>
                        </a:rPr>
                        <a:t>Number of Cases</a:t>
                      </a:r>
                      <a:endParaRPr lang="en-US" dirty="0">
                        <a:solidFill>
                          <a:schemeClr val="bg1"/>
                        </a:solidFill>
                        <a:effectLst/>
                      </a:endParaRPr>
                    </a:p>
                  </a:txBody>
                  <a:tcPr marL="60960" marR="60960" marT="30480" marB="30480" anchor="ctr"/>
                </a:tc>
                <a:tc>
                  <a:txBody>
                    <a:bodyPr/>
                    <a:lstStyle/>
                    <a:p>
                      <a:pPr algn="ctr" fontAlgn="ctr"/>
                      <a:r>
                        <a:rPr lang="en-US" dirty="0" smtClean="0">
                          <a:solidFill>
                            <a:schemeClr val="bg1"/>
                          </a:solidFill>
                          <a:effectLst/>
                        </a:rPr>
                        <a:t>%</a:t>
                      </a:r>
                      <a:endParaRPr lang="en-US" dirty="0">
                        <a:solidFill>
                          <a:schemeClr val="bg1"/>
                        </a:solidFill>
                        <a:effectLst/>
                      </a:endParaRPr>
                    </a:p>
                  </a:txBody>
                  <a:tcPr marL="60960" marR="60960" marT="30480" marB="30480" anchor="ctr"/>
                </a:tc>
              </a:tr>
              <a:tr h="370840">
                <a:tc>
                  <a:txBody>
                    <a:bodyPr/>
                    <a:lstStyle/>
                    <a:p>
                      <a:pPr algn="ctr" fontAlgn="ctr"/>
                      <a:r>
                        <a:rPr lang="en-US" b="0" dirty="0">
                          <a:solidFill>
                            <a:schemeClr val="bg1"/>
                          </a:solidFill>
                          <a:effectLst/>
                        </a:rPr>
                        <a:t>Part Three</a:t>
                      </a:r>
                    </a:p>
                  </a:txBody>
                  <a:tcPr marL="60960" marR="60960" marT="30480" marB="30480" anchor="ctr"/>
                </a:tc>
                <a:tc>
                  <a:txBody>
                    <a:bodyPr/>
                    <a:lstStyle/>
                    <a:p>
                      <a:pPr algn="ctr"/>
                      <a:r>
                        <a:rPr lang="en-US" dirty="0" smtClean="0">
                          <a:solidFill>
                            <a:schemeClr val="bg1"/>
                          </a:solidFill>
                          <a:effectLst/>
                        </a:rPr>
                        <a:t>158,535</a:t>
                      </a:r>
                      <a:endParaRPr lang="en-US" dirty="0">
                        <a:solidFill>
                          <a:schemeClr val="bg1"/>
                        </a:solidFill>
                        <a:effectLst/>
                      </a:endParaRPr>
                    </a:p>
                  </a:txBody>
                  <a:tcPr marL="60960" marR="60960" marT="30480" marB="30480" anchor="ctr"/>
                </a:tc>
                <a:tc>
                  <a:txBody>
                    <a:bodyPr/>
                    <a:lstStyle/>
                    <a:p>
                      <a:pPr algn="ctr"/>
                      <a:r>
                        <a:rPr lang="en-US" dirty="0">
                          <a:solidFill>
                            <a:schemeClr val="bg1"/>
                          </a:solidFill>
                          <a:effectLst/>
                        </a:rPr>
                        <a:t>49.69</a:t>
                      </a:r>
                    </a:p>
                  </a:txBody>
                  <a:tcPr marL="60960" marR="60960" marT="30480" marB="30480" anchor="ctr"/>
                </a:tc>
              </a:tr>
              <a:tr h="370840">
                <a:tc>
                  <a:txBody>
                    <a:bodyPr/>
                    <a:lstStyle/>
                    <a:p>
                      <a:pPr algn="ctr" fontAlgn="ctr"/>
                      <a:r>
                        <a:rPr lang="en-US" b="0">
                          <a:solidFill>
                            <a:schemeClr val="bg1"/>
                          </a:solidFill>
                          <a:effectLst/>
                        </a:rPr>
                        <a:t>Part Two</a:t>
                      </a:r>
                    </a:p>
                  </a:txBody>
                  <a:tcPr marL="60960" marR="60960" marT="30480" marB="30480" anchor="ctr"/>
                </a:tc>
                <a:tc>
                  <a:txBody>
                    <a:bodyPr/>
                    <a:lstStyle/>
                    <a:p>
                      <a:pPr algn="ctr"/>
                      <a:r>
                        <a:rPr lang="en-US" dirty="0" smtClean="0">
                          <a:solidFill>
                            <a:schemeClr val="bg1"/>
                          </a:solidFill>
                          <a:effectLst/>
                        </a:rPr>
                        <a:t>97,557</a:t>
                      </a:r>
                      <a:endParaRPr lang="en-US" dirty="0">
                        <a:solidFill>
                          <a:schemeClr val="bg1"/>
                        </a:solidFill>
                        <a:effectLst/>
                      </a:endParaRPr>
                    </a:p>
                  </a:txBody>
                  <a:tcPr marL="60960" marR="60960" marT="30480" marB="30480" anchor="ctr"/>
                </a:tc>
                <a:tc>
                  <a:txBody>
                    <a:bodyPr/>
                    <a:lstStyle/>
                    <a:p>
                      <a:pPr algn="ctr"/>
                      <a:r>
                        <a:rPr lang="en-US">
                          <a:solidFill>
                            <a:schemeClr val="bg1"/>
                          </a:solidFill>
                          <a:effectLst/>
                        </a:rPr>
                        <a:t>30.58</a:t>
                      </a:r>
                    </a:p>
                  </a:txBody>
                  <a:tcPr marL="60960" marR="60960" marT="30480" marB="30480" anchor="ctr"/>
                </a:tc>
              </a:tr>
              <a:tr h="370840">
                <a:tc>
                  <a:txBody>
                    <a:bodyPr/>
                    <a:lstStyle/>
                    <a:p>
                      <a:pPr algn="ctr" fontAlgn="ctr"/>
                      <a:r>
                        <a:rPr lang="en-US" b="0">
                          <a:solidFill>
                            <a:schemeClr val="bg1"/>
                          </a:solidFill>
                          <a:effectLst/>
                        </a:rPr>
                        <a:t>Part One</a:t>
                      </a:r>
                    </a:p>
                  </a:txBody>
                  <a:tcPr marL="60960" marR="60960" marT="30480" marB="30480" anchor="ctr"/>
                </a:tc>
                <a:tc>
                  <a:txBody>
                    <a:bodyPr/>
                    <a:lstStyle/>
                    <a:p>
                      <a:pPr algn="ctr"/>
                      <a:r>
                        <a:rPr lang="en-US" dirty="0" smtClean="0">
                          <a:solidFill>
                            <a:schemeClr val="bg1"/>
                          </a:solidFill>
                          <a:effectLst/>
                        </a:rPr>
                        <a:t>61,625</a:t>
                      </a:r>
                      <a:endParaRPr lang="en-US" dirty="0">
                        <a:solidFill>
                          <a:schemeClr val="bg1"/>
                        </a:solidFill>
                        <a:effectLst/>
                      </a:endParaRPr>
                    </a:p>
                  </a:txBody>
                  <a:tcPr marL="60960" marR="60960" marT="30480" marB="30480" anchor="ctr"/>
                </a:tc>
                <a:tc>
                  <a:txBody>
                    <a:bodyPr/>
                    <a:lstStyle/>
                    <a:p>
                      <a:pPr algn="ctr"/>
                      <a:r>
                        <a:rPr lang="en-US">
                          <a:solidFill>
                            <a:schemeClr val="bg1"/>
                          </a:solidFill>
                          <a:effectLst/>
                        </a:rPr>
                        <a:t>19.32</a:t>
                      </a:r>
                    </a:p>
                  </a:txBody>
                  <a:tcPr marL="60960" marR="60960" marT="30480" marB="30480" anchor="ctr"/>
                </a:tc>
              </a:tr>
              <a:tr h="370840">
                <a:tc>
                  <a:txBody>
                    <a:bodyPr/>
                    <a:lstStyle/>
                    <a:p>
                      <a:pPr algn="ctr" fontAlgn="ctr"/>
                      <a:r>
                        <a:rPr lang="en-US" b="0" dirty="0">
                          <a:solidFill>
                            <a:schemeClr val="bg1"/>
                          </a:solidFill>
                          <a:effectLst/>
                        </a:rPr>
                        <a:t>Part Four</a:t>
                      </a:r>
                    </a:p>
                  </a:txBody>
                  <a:tcPr marL="60960" marR="60960" marT="30480" marB="30480" anchor="ctr"/>
                </a:tc>
                <a:tc>
                  <a:txBody>
                    <a:bodyPr/>
                    <a:lstStyle/>
                    <a:p>
                      <a:pPr algn="ctr"/>
                      <a:r>
                        <a:rPr lang="en-US" dirty="0" smtClean="0">
                          <a:solidFill>
                            <a:schemeClr val="bg1"/>
                          </a:solidFill>
                          <a:effectLst/>
                        </a:rPr>
                        <a:t>1,232</a:t>
                      </a:r>
                      <a:endParaRPr lang="en-US" dirty="0">
                        <a:solidFill>
                          <a:schemeClr val="bg1"/>
                        </a:solidFill>
                        <a:effectLst/>
                      </a:endParaRPr>
                    </a:p>
                  </a:txBody>
                  <a:tcPr marL="60960" marR="60960" marT="30480" marB="30480" anchor="ctr"/>
                </a:tc>
                <a:tc>
                  <a:txBody>
                    <a:bodyPr/>
                    <a:lstStyle/>
                    <a:p>
                      <a:pPr algn="ctr"/>
                      <a:r>
                        <a:rPr lang="en-US" dirty="0">
                          <a:solidFill>
                            <a:schemeClr val="bg1"/>
                          </a:solidFill>
                          <a:effectLst/>
                        </a:rPr>
                        <a:t>0.39</a:t>
                      </a:r>
                    </a:p>
                  </a:txBody>
                  <a:tcPr marL="60960" marR="60960" marT="30480" marB="30480" anchor="ctr"/>
                </a:tc>
              </a:tr>
            </a:tbl>
          </a:graphicData>
        </a:graphic>
      </p:graphicFrame>
      <p:cxnSp>
        <p:nvCxnSpPr>
          <p:cNvPr id="7" name="Elbow Connector 6"/>
          <p:cNvCxnSpPr/>
          <p:nvPr/>
        </p:nvCxnSpPr>
        <p:spPr>
          <a:xfrm rot="10800000">
            <a:off x="2304288" y="1704443"/>
            <a:ext cx="658368" cy="44622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003854032"/>
              </p:ext>
            </p:extLst>
          </p:nvPr>
        </p:nvGraphicFramePr>
        <p:xfrm>
          <a:off x="107808" y="1046075"/>
          <a:ext cx="2189165" cy="2458720"/>
        </p:xfrm>
        <a:graphic>
          <a:graphicData uri="http://schemas.openxmlformats.org/drawingml/2006/table">
            <a:tbl>
              <a:tblPr firstRow="1" bandRow="1">
                <a:tableStyleId>{08800802-E05D-4D08-BD66-399CE88B3E1E}</a:tableStyleId>
              </a:tblPr>
              <a:tblGrid>
                <a:gridCol w="1099200"/>
                <a:gridCol w="563270"/>
                <a:gridCol w="526695"/>
              </a:tblGrid>
              <a:tr h="370840">
                <a:tc>
                  <a:txBody>
                    <a:bodyPr/>
                    <a:lstStyle/>
                    <a:p>
                      <a:pPr algn="ctr" fontAlgn="ctr"/>
                      <a:r>
                        <a:rPr lang="en-US" sz="1100" smtClean="0">
                          <a:solidFill>
                            <a:schemeClr val="bg1"/>
                          </a:solidFill>
                          <a:effectLst/>
                        </a:rPr>
                        <a:t>Crime</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Cases</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a:t>
                      </a:r>
                      <a:endParaRPr lang="en-US" sz="1100" dirty="0">
                        <a:solidFill>
                          <a:schemeClr val="bg1"/>
                        </a:solidFill>
                        <a:effectLst/>
                      </a:endParaRPr>
                    </a:p>
                  </a:txBody>
                  <a:tcPr marL="60960" marR="60960" marT="30480" marB="30480" anchor="ctr"/>
                </a:tc>
              </a:tr>
              <a:tr h="370840">
                <a:tc>
                  <a:txBody>
                    <a:bodyPr/>
                    <a:lstStyle/>
                    <a:p>
                      <a:pPr algn="ctr"/>
                      <a:r>
                        <a:rPr lang="en-US" sz="1100" dirty="0">
                          <a:solidFill>
                            <a:schemeClr val="bg1"/>
                          </a:solidFill>
                          <a:effectLst/>
                        </a:rPr>
                        <a:t>SICK/INJURED/MEDICAL - PERSON</a:t>
                      </a:r>
                    </a:p>
                  </a:txBody>
                  <a:tcPr marL="60960" marR="60960" marT="30480" marB="30480" anchor="ctr"/>
                </a:tc>
                <a:tc>
                  <a:txBody>
                    <a:bodyPr/>
                    <a:lstStyle/>
                    <a:p>
                      <a:pPr algn="ctr"/>
                      <a:r>
                        <a:rPr lang="en-US" sz="1100" dirty="0" smtClean="0">
                          <a:solidFill>
                            <a:schemeClr val="bg1"/>
                          </a:solidFill>
                          <a:effectLst/>
                        </a:rPr>
                        <a:t>18,783</a:t>
                      </a:r>
                      <a:endParaRPr lang="en-US" sz="1100" dirty="0">
                        <a:solidFill>
                          <a:schemeClr val="bg1"/>
                        </a:solidFill>
                        <a:effectLst/>
                      </a:endParaRPr>
                    </a:p>
                  </a:txBody>
                  <a:tcPr marL="60960" marR="60960" marT="30480" marB="30480" anchor="ctr"/>
                </a:tc>
                <a:tc>
                  <a:txBody>
                    <a:bodyPr/>
                    <a:lstStyle/>
                    <a:p>
                      <a:pPr algn="ctr"/>
                      <a:r>
                        <a:rPr lang="en-US" sz="1100">
                          <a:solidFill>
                            <a:schemeClr val="bg1"/>
                          </a:solidFill>
                          <a:effectLst/>
                        </a:rPr>
                        <a:t>11.85</a:t>
                      </a:r>
                    </a:p>
                  </a:txBody>
                  <a:tcPr marL="60960" marR="60960" marT="30480" marB="30480" anchor="ctr"/>
                </a:tc>
              </a:tr>
              <a:tr h="370840">
                <a:tc>
                  <a:txBody>
                    <a:bodyPr/>
                    <a:lstStyle/>
                    <a:p>
                      <a:pPr algn="ctr"/>
                      <a:r>
                        <a:rPr lang="en-US" sz="1100" dirty="0">
                          <a:solidFill>
                            <a:schemeClr val="bg1"/>
                          </a:solidFill>
                          <a:effectLst/>
                        </a:rPr>
                        <a:t>INVESTIGATE PERSON</a:t>
                      </a:r>
                    </a:p>
                  </a:txBody>
                  <a:tcPr marL="60960" marR="60960" marT="30480" marB="30480" anchor="ctr"/>
                </a:tc>
                <a:tc>
                  <a:txBody>
                    <a:bodyPr/>
                    <a:lstStyle/>
                    <a:p>
                      <a:pPr algn="ctr"/>
                      <a:r>
                        <a:rPr lang="en-US" sz="1100" dirty="0" smtClean="0">
                          <a:solidFill>
                            <a:schemeClr val="bg1"/>
                          </a:solidFill>
                          <a:effectLst/>
                        </a:rPr>
                        <a:t>18,747</a:t>
                      </a:r>
                      <a:endParaRPr lang="en-US" sz="1100" dirty="0">
                        <a:solidFill>
                          <a:schemeClr val="bg1"/>
                        </a:solidFill>
                        <a:effectLst/>
                      </a:endParaRPr>
                    </a:p>
                  </a:txBody>
                  <a:tcPr marL="60960" marR="60960" marT="30480" marB="30480" anchor="ctr"/>
                </a:tc>
                <a:tc>
                  <a:txBody>
                    <a:bodyPr/>
                    <a:lstStyle/>
                    <a:p>
                      <a:pPr algn="ctr"/>
                      <a:r>
                        <a:rPr lang="en-US" sz="1100">
                          <a:solidFill>
                            <a:schemeClr val="bg1"/>
                          </a:solidFill>
                          <a:effectLst/>
                        </a:rPr>
                        <a:t>11.83</a:t>
                      </a:r>
                    </a:p>
                  </a:txBody>
                  <a:tcPr marL="60960" marR="60960" marT="30480" marB="30480" anchor="ctr"/>
                </a:tc>
              </a:tr>
              <a:tr h="370840">
                <a:tc>
                  <a:txBody>
                    <a:bodyPr/>
                    <a:lstStyle/>
                    <a:p>
                      <a:pPr algn="ctr"/>
                      <a:r>
                        <a:rPr lang="en-GB" sz="1100">
                          <a:solidFill>
                            <a:schemeClr val="bg1"/>
                          </a:solidFill>
                          <a:effectLst/>
                        </a:rPr>
                        <a:t>M/V - LEAVING SCENE - PROPERTY DAMAGE</a:t>
                      </a:r>
                    </a:p>
                  </a:txBody>
                  <a:tcPr marL="60960" marR="60960" marT="30480" marB="30480" anchor="ctr"/>
                </a:tc>
                <a:tc>
                  <a:txBody>
                    <a:bodyPr/>
                    <a:lstStyle/>
                    <a:p>
                      <a:pPr algn="ctr"/>
                      <a:r>
                        <a:rPr lang="en-US" sz="1100" dirty="0" smtClean="0">
                          <a:solidFill>
                            <a:schemeClr val="bg1"/>
                          </a:solidFill>
                          <a:effectLst/>
                        </a:rPr>
                        <a:t>16,323</a:t>
                      </a:r>
                      <a:endParaRPr lang="en-US" sz="1100" dirty="0">
                        <a:solidFill>
                          <a:schemeClr val="bg1"/>
                        </a:solidFill>
                        <a:effectLst/>
                      </a:endParaRPr>
                    </a:p>
                  </a:txBody>
                  <a:tcPr marL="60960" marR="60960" marT="30480" marB="30480" anchor="ctr"/>
                </a:tc>
                <a:tc>
                  <a:txBody>
                    <a:bodyPr/>
                    <a:lstStyle/>
                    <a:p>
                      <a:pPr algn="ctr"/>
                      <a:r>
                        <a:rPr lang="en-US" sz="1100">
                          <a:solidFill>
                            <a:schemeClr val="bg1"/>
                          </a:solidFill>
                          <a:effectLst/>
                        </a:rPr>
                        <a:t>10.30</a:t>
                      </a:r>
                    </a:p>
                  </a:txBody>
                  <a:tcPr marL="60960" marR="60960" marT="30480" marB="30480" anchor="ctr"/>
                </a:tc>
              </a:tr>
              <a:tr h="370840">
                <a:tc>
                  <a:txBody>
                    <a:bodyPr/>
                    <a:lstStyle/>
                    <a:p>
                      <a:pPr algn="ctr"/>
                      <a:r>
                        <a:rPr lang="en-US" sz="1100">
                          <a:solidFill>
                            <a:schemeClr val="bg1"/>
                          </a:solidFill>
                          <a:effectLst/>
                        </a:rPr>
                        <a:t>VERBAL DISPUTE</a:t>
                      </a:r>
                    </a:p>
                  </a:txBody>
                  <a:tcPr marL="60960" marR="60960" marT="30480" marB="30480" anchor="ctr"/>
                </a:tc>
                <a:tc>
                  <a:txBody>
                    <a:bodyPr/>
                    <a:lstStyle/>
                    <a:p>
                      <a:pPr algn="ctr"/>
                      <a:r>
                        <a:rPr lang="en-US" sz="1100" dirty="0" smtClean="0">
                          <a:solidFill>
                            <a:schemeClr val="bg1"/>
                          </a:solidFill>
                          <a:effectLst/>
                        </a:rPr>
                        <a:t>13,099</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8.26</a:t>
                      </a:r>
                    </a:p>
                  </a:txBody>
                  <a:tcPr marL="60960" marR="60960" marT="30480" marB="3048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01421239"/>
              </p:ext>
            </p:extLst>
          </p:nvPr>
        </p:nvGraphicFramePr>
        <p:xfrm>
          <a:off x="6899266" y="993648"/>
          <a:ext cx="2069169" cy="2433320"/>
        </p:xfrm>
        <a:graphic>
          <a:graphicData uri="http://schemas.openxmlformats.org/drawingml/2006/table">
            <a:tbl>
              <a:tblPr firstRow="1" bandRow="1">
                <a:tableStyleId>{08800802-E05D-4D08-BD66-399CE88B3E1E}</a:tableStyleId>
              </a:tblPr>
              <a:tblGrid>
                <a:gridCol w="986520"/>
                <a:gridCol w="585216"/>
                <a:gridCol w="497433"/>
              </a:tblGrid>
              <a:tr h="370840">
                <a:tc>
                  <a:txBody>
                    <a:bodyPr/>
                    <a:lstStyle/>
                    <a:p>
                      <a:pPr algn="ctr" fontAlgn="ctr"/>
                      <a:r>
                        <a:rPr lang="en-US" sz="1100" dirty="0" smtClean="0">
                          <a:solidFill>
                            <a:schemeClr val="bg1"/>
                          </a:solidFill>
                          <a:effectLst/>
                        </a:rPr>
                        <a:t>Crime</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Cases</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a:t>
                      </a:r>
                      <a:endParaRPr lang="en-US" sz="1100" dirty="0">
                        <a:solidFill>
                          <a:schemeClr val="bg1"/>
                        </a:solidFill>
                        <a:effectLst/>
                      </a:endParaRPr>
                    </a:p>
                  </a:txBody>
                  <a:tcPr marL="60960" marR="60960" marT="30480" marB="30480" anchor="ctr"/>
                </a:tc>
              </a:tr>
              <a:tr h="370840">
                <a:tc>
                  <a:txBody>
                    <a:bodyPr/>
                    <a:lstStyle/>
                    <a:p>
                      <a:pPr algn="ctr"/>
                      <a:r>
                        <a:rPr lang="en-US" sz="1100" dirty="0">
                          <a:solidFill>
                            <a:schemeClr val="bg1"/>
                          </a:solidFill>
                          <a:effectLst/>
                        </a:rPr>
                        <a:t>VANDALISM</a:t>
                      </a:r>
                    </a:p>
                  </a:txBody>
                  <a:tcPr marL="60960" marR="60960" marT="30480" marB="30480" anchor="ctr"/>
                </a:tc>
                <a:tc>
                  <a:txBody>
                    <a:bodyPr/>
                    <a:lstStyle/>
                    <a:p>
                      <a:pPr algn="ctr"/>
                      <a:r>
                        <a:rPr lang="en-US" sz="1100" dirty="0" smtClean="0">
                          <a:solidFill>
                            <a:schemeClr val="bg1"/>
                          </a:solidFill>
                          <a:effectLst/>
                        </a:rPr>
                        <a:t>15,153</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15.53</a:t>
                      </a:r>
                    </a:p>
                  </a:txBody>
                  <a:tcPr marL="60960" marR="60960" marT="30480" marB="30480" anchor="ctr"/>
                </a:tc>
              </a:tr>
              <a:tr h="370840">
                <a:tc>
                  <a:txBody>
                    <a:bodyPr/>
                    <a:lstStyle/>
                    <a:p>
                      <a:pPr algn="ctr"/>
                      <a:r>
                        <a:rPr lang="en-US" sz="1100">
                          <a:solidFill>
                            <a:schemeClr val="bg1"/>
                          </a:solidFill>
                          <a:effectLst/>
                        </a:rPr>
                        <a:t>ASSAULT &amp; BATTERY</a:t>
                      </a:r>
                    </a:p>
                  </a:txBody>
                  <a:tcPr marL="60960" marR="60960" marT="30480" marB="30480" anchor="ctr"/>
                </a:tc>
                <a:tc>
                  <a:txBody>
                    <a:bodyPr/>
                    <a:lstStyle/>
                    <a:p>
                      <a:pPr algn="ctr"/>
                      <a:r>
                        <a:rPr lang="en-US" sz="1100" dirty="0" smtClean="0">
                          <a:solidFill>
                            <a:schemeClr val="bg1"/>
                          </a:solidFill>
                          <a:effectLst/>
                        </a:rPr>
                        <a:t>14,797</a:t>
                      </a:r>
                      <a:endParaRPr lang="en-US" sz="1100" dirty="0">
                        <a:solidFill>
                          <a:schemeClr val="bg1"/>
                        </a:solidFill>
                        <a:effectLst/>
                      </a:endParaRPr>
                    </a:p>
                  </a:txBody>
                  <a:tcPr marL="60960" marR="60960" marT="30480" marB="30480" anchor="ctr"/>
                </a:tc>
                <a:tc>
                  <a:txBody>
                    <a:bodyPr/>
                    <a:lstStyle/>
                    <a:p>
                      <a:pPr algn="ctr"/>
                      <a:r>
                        <a:rPr lang="en-US" sz="1100">
                          <a:solidFill>
                            <a:schemeClr val="bg1"/>
                          </a:solidFill>
                          <a:effectLst/>
                        </a:rPr>
                        <a:t>15.17</a:t>
                      </a:r>
                    </a:p>
                  </a:txBody>
                  <a:tcPr marL="60960" marR="60960" marT="30480" marB="30480" anchor="ctr"/>
                </a:tc>
              </a:tr>
              <a:tr h="370840">
                <a:tc>
                  <a:txBody>
                    <a:bodyPr/>
                    <a:lstStyle/>
                    <a:p>
                      <a:pPr algn="ctr"/>
                      <a:r>
                        <a:rPr lang="en-GB" sz="1100" dirty="0">
                          <a:solidFill>
                            <a:schemeClr val="bg1"/>
                          </a:solidFill>
                          <a:effectLst/>
                        </a:rPr>
                        <a:t>THREATS TO DO BODILY HARM</a:t>
                      </a:r>
                    </a:p>
                  </a:txBody>
                  <a:tcPr marL="60960" marR="60960" marT="30480" marB="30480" anchor="ctr"/>
                </a:tc>
                <a:tc>
                  <a:txBody>
                    <a:bodyPr/>
                    <a:lstStyle/>
                    <a:p>
                      <a:pPr algn="ctr"/>
                      <a:r>
                        <a:rPr lang="en-US" sz="1100" dirty="0" smtClean="0">
                          <a:solidFill>
                            <a:schemeClr val="bg1"/>
                          </a:solidFill>
                          <a:effectLst/>
                        </a:rPr>
                        <a:t>9,042</a:t>
                      </a:r>
                      <a:endParaRPr lang="en-US" sz="1100" dirty="0">
                        <a:solidFill>
                          <a:schemeClr val="bg1"/>
                        </a:solidFill>
                        <a:effectLst/>
                      </a:endParaRPr>
                    </a:p>
                  </a:txBody>
                  <a:tcPr marL="60960" marR="60960" marT="30480" marB="30480" anchor="ctr"/>
                </a:tc>
                <a:tc>
                  <a:txBody>
                    <a:bodyPr/>
                    <a:lstStyle/>
                    <a:p>
                      <a:pPr algn="ctr"/>
                      <a:r>
                        <a:rPr lang="en-US" sz="1100">
                          <a:solidFill>
                            <a:schemeClr val="bg1"/>
                          </a:solidFill>
                          <a:effectLst/>
                        </a:rPr>
                        <a:t>9.27</a:t>
                      </a:r>
                    </a:p>
                  </a:txBody>
                  <a:tcPr marL="60960" marR="60960" marT="30480" marB="30480" anchor="ctr"/>
                </a:tc>
              </a:tr>
              <a:tr h="370840">
                <a:tc>
                  <a:txBody>
                    <a:bodyPr/>
                    <a:lstStyle/>
                    <a:p>
                      <a:pPr algn="ctr"/>
                      <a:r>
                        <a:rPr lang="en-US" sz="1100">
                          <a:solidFill>
                            <a:schemeClr val="bg1"/>
                          </a:solidFill>
                          <a:effectLst/>
                        </a:rPr>
                        <a:t>FRAUD - FALSE PRETENSE</a:t>
                      </a:r>
                    </a:p>
                  </a:txBody>
                  <a:tcPr marL="60960" marR="60960" marT="30480" marB="30480" anchor="ctr"/>
                </a:tc>
                <a:tc>
                  <a:txBody>
                    <a:bodyPr/>
                    <a:lstStyle/>
                    <a:p>
                      <a:pPr algn="ctr"/>
                      <a:r>
                        <a:rPr lang="en-US" sz="1100" dirty="0" smtClean="0">
                          <a:solidFill>
                            <a:schemeClr val="bg1"/>
                          </a:solidFill>
                          <a:effectLst/>
                        </a:rPr>
                        <a:t>4,414</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4.52</a:t>
                      </a:r>
                    </a:p>
                  </a:txBody>
                  <a:tcPr marL="60960" marR="60960" marT="30480" marB="30480" anchor="ctr"/>
                </a:tc>
              </a:tr>
            </a:tbl>
          </a:graphicData>
        </a:graphic>
      </p:graphicFrame>
      <p:cxnSp>
        <p:nvCxnSpPr>
          <p:cNvPr id="13" name="Elbow Connector 12"/>
          <p:cNvCxnSpPr/>
          <p:nvPr/>
        </p:nvCxnSpPr>
        <p:spPr>
          <a:xfrm flipV="1">
            <a:off x="6077712" y="2040941"/>
            <a:ext cx="725424" cy="44501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Elbow Connector 16"/>
          <p:cNvCxnSpPr/>
          <p:nvPr/>
        </p:nvCxnSpPr>
        <p:spPr>
          <a:xfrm rot="5400000">
            <a:off x="2549348" y="3068726"/>
            <a:ext cx="629107" cy="197510"/>
          </a:xfrm>
          <a:prstGeom prst="bentConnector3">
            <a:avLst>
              <a:gd name="adj1" fmla="val 1163"/>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848737354"/>
              </p:ext>
            </p:extLst>
          </p:nvPr>
        </p:nvGraphicFramePr>
        <p:xfrm>
          <a:off x="2633471" y="3553971"/>
          <a:ext cx="4431979" cy="1472870"/>
        </p:xfrm>
        <a:graphic>
          <a:graphicData uri="http://schemas.openxmlformats.org/drawingml/2006/table">
            <a:tbl>
              <a:tblPr firstRow="1" bandRow="1">
                <a:tableStyleId>{08800802-E05D-4D08-BD66-399CE88B3E1E}</a:tableStyleId>
              </a:tblPr>
              <a:tblGrid>
                <a:gridCol w="3335731"/>
                <a:gridCol w="570586"/>
                <a:gridCol w="525662"/>
              </a:tblGrid>
              <a:tr h="190423">
                <a:tc>
                  <a:txBody>
                    <a:bodyPr/>
                    <a:lstStyle/>
                    <a:p>
                      <a:pPr algn="ctr" fontAlgn="ctr"/>
                      <a:r>
                        <a:rPr lang="en-US" sz="1100" dirty="0" smtClean="0">
                          <a:solidFill>
                            <a:schemeClr val="bg1"/>
                          </a:solidFill>
                          <a:effectLst/>
                        </a:rPr>
                        <a:t>Crime</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Cases</a:t>
                      </a:r>
                      <a:endParaRPr lang="en-US" sz="1100" dirty="0">
                        <a:solidFill>
                          <a:schemeClr val="bg1"/>
                        </a:solidFill>
                        <a:effectLst/>
                      </a:endParaRPr>
                    </a:p>
                  </a:txBody>
                  <a:tcPr marL="60960" marR="60960" marT="30480" marB="30480" anchor="ctr"/>
                </a:tc>
                <a:tc>
                  <a:txBody>
                    <a:bodyPr/>
                    <a:lstStyle/>
                    <a:p>
                      <a:pPr algn="ctr" fontAlgn="ctr"/>
                      <a:r>
                        <a:rPr lang="en-US" sz="1100" dirty="0" smtClean="0">
                          <a:solidFill>
                            <a:schemeClr val="bg1"/>
                          </a:solidFill>
                          <a:effectLst/>
                        </a:rPr>
                        <a:t>%</a:t>
                      </a:r>
                      <a:endParaRPr lang="en-US" sz="1100" dirty="0">
                        <a:solidFill>
                          <a:schemeClr val="bg1"/>
                        </a:solidFill>
                        <a:effectLst/>
                      </a:endParaRPr>
                    </a:p>
                  </a:txBody>
                  <a:tcPr marL="60960" marR="60960" marT="30480" marB="30480" anchor="ctr"/>
                </a:tc>
              </a:tr>
              <a:tr h="289547">
                <a:tc>
                  <a:txBody>
                    <a:bodyPr/>
                    <a:lstStyle/>
                    <a:p>
                      <a:pPr algn="ctr"/>
                      <a:r>
                        <a:rPr lang="en-GB" sz="1100" dirty="0">
                          <a:solidFill>
                            <a:schemeClr val="bg1"/>
                          </a:solidFill>
                          <a:effectLst/>
                        </a:rPr>
                        <a:t>LARCENY IN A BUILDING $200 &amp; OVER</a:t>
                      </a:r>
                    </a:p>
                  </a:txBody>
                  <a:tcPr marL="60960" marR="60960" marT="30480" marB="30480" anchor="ctr"/>
                </a:tc>
                <a:tc>
                  <a:txBody>
                    <a:bodyPr/>
                    <a:lstStyle/>
                    <a:p>
                      <a:pPr algn="ctr"/>
                      <a:r>
                        <a:rPr lang="en-US" sz="1100" dirty="0" smtClean="0">
                          <a:solidFill>
                            <a:schemeClr val="bg1"/>
                          </a:solidFill>
                          <a:effectLst/>
                        </a:rPr>
                        <a:t>9,073</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14.72</a:t>
                      </a:r>
                    </a:p>
                  </a:txBody>
                  <a:tcPr marL="60960" marR="60960" marT="30480" marB="30480" anchor="ctr"/>
                </a:tc>
              </a:tr>
              <a:tr h="375629">
                <a:tc>
                  <a:txBody>
                    <a:bodyPr/>
                    <a:lstStyle/>
                    <a:p>
                      <a:pPr algn="ctr"/>
                      <a:r>
                        <a:rPr lang="en-GB" sz="1100" dirty="0">
                          <a:solidFill>
                            <a:schemeClr val="bg1"/>
                          </a:solidFill>
                          <a:effectLst/>
                        </a:rPr>
                        <a:t>LARCENY THEFT FROM MV - NON-ACCESSORY</a:t>
                      </a:r>
                    </a:p>
                  </a:txBody>
                  <a:tcPr marL="60960" marR="60960" marT="30480" marB="30480" anchor="ctr"/>
                </a:tc>
                <a:tc>
                  <a:txBody>
                    <a:bodyPr/>
                    <a:lstStyle/>
                    <a:p>
                      <a:pPr algn="ctr"/>
                      <a:r>
                        <a:rPr lang="en-US" sz="1100" dirty="0" smtClean="0">
                          <a:solidFill>
                            <a:schemeClr val="bg1"/>
                          </a:solidFill>
                          <a:effectLst/>
                        </a:rPr>
                        <a:t>8,894</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14.43</a:t>
                      </a:r>
                    </a:p>
                  </a:txBody>
                  <a:tcPr marL="60960" marR="60960" marT="30480" marB="30480" anchor="ctr"/>
                </a:tc>
              </a:tr>
              <a:tr h="289547">
                <a:tc>
                  <a:txBody>
                    <a:bodyPr/>
                    <a:lstStyle/>
                    <a:p>
                      <a:pPr algn="ctr"/>
                      <a:r>
                        <a:rPr lang="en-US" sz="1100" dirty="0">
                          <a:solidFill>
                            <a:schemeClr val="bg1"/>
                          </a:solidFill>
                          <a:effectLst/>
                        </a:rPr>
                        <a:t>LARCENY SHOPLIFTING $200 &amp; OVER</a:t>
                      </a:r>
                    </a:p>
                  </a:txBody>
                  <a:tcPr marL="60960" marR="60960" marT="30480" marB="30480" anchor="ctr"/>
                </a:tc>
                <a:tc>
                  <a:txBody>
                    <a:bodyPr/>
                    <a:lstStyle/>
                    <a:p>
                      <a:pPr algn="ctr"/>
                      <a:r>
                        <a:rPr lang="en-US" sz="1100" dirty="0" smtClean="0">
                          <a:solidFill>
                            <a:schemeClr val="bg1"/>
                          </a:solidFill>
                          <a:effectLst/>
                        </a:rPr>
                        <a:t>7,952</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12.90</a:t>
                      </a:r>
                    </a:p>
                  </a:txBody>
                  <a:tcPr marL="60960" marR="60960" marT="30480" marB="30480" anchor="ctr"/>
                </a:tc>
              </a:tr>
              <a:tr h="289547">
                <a:tc>
                  <a:txBody>
                    <a:bodyPr/>
                    <a:lstStyle/>
                    <a:p>
                      <a:pPr algn="ctr"/>
                      <a:r>
                        <a:rPr lang="en-US" sz="1100" dirty="0">
                          <a:solidFill>
                            <a:schemeClr val="bg1"/>
                          </a:solidFill>
                          <a:effectLst/>
                        </a:rPr>
                        <a:t>LARCENY OTHER $200 &amp; OVER</a:t>
                      </a:r>
                    </a:p>
                  </a:txBody>
                  <a:tcPr marL="60960" marR="60960" marT="30480" marB="30480" anchor="ctr"/>
                </a:tc>
                <a:tc>
                  <a:txBody>
                    <a:bodyPr/>
                    <a:lstStyle/>
                    <a:p>
                      <a:pPr algn="ctr"/>
                      <a:r>
                        <a:rPr lang="en-US" sz="1100" dirty="0" smtClean="0">
                          <a:solidFill>
                            <a:schemeClr val="bg1"/>
                          </a:solidFill>
                          <a:effectLst/>
                        </a:rPr>
                        <a:t>5,970</a:t>
                      </a:r>
                      <a:endParaRPr lang="en-US" sz="1100" dirty="0">
                        <a:solidFill>
                          <a:schemeClr val="bg1"/>
                        </a:solidFill>
                        <a:effectLst/>
                      </a:endParaRPr>
                    </a:p>
                  </a:txBody>
                  <a:tcPr marL="60960" marR="60960" marT="30480" marB="30480" anchor="ctr"/>
                </a:tc>
                <a:tc>
                  <a:txBody>
                    <a:bodyPr/>
                    <a:lstStyle/>
                    <a:p>
                      <a:pPr algn="ctr"/>
                      <a:r>
                        <a:rPr lang="en-US" sz="1100" dirty="0">
                          <a:solidFill>
                            <a:schemeClr val="bg1"/>
                          </a:solidFill>
                          <a:effectLst/>
                        </a:rPr>
                        <a:t>9.69</a:t>
                      </a:r>
                    </a:p>
                  </a:txBody>
                  <a:tcPr marL="60960" marR="60960" marT="30480" marB="30480" anchor="ctr"/>
                </a:tc>
              </a:tr>
            </a:tbl>
          </a:graphicData>
        </a:graphic>
      </p:graphicFrame>
    </p:spTree>
    <p:extLst>
      <p:ext uri="{BB962C8B-B14F-4D97-AF65-F5344CB8AC3E}">
        <p14:creationId xmlns:p14="http://schemas.microsoft.com/office/powerpoint/2010/main" val="730197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756074"/>
            <a:ext cx="7715100" cy="706965"/>
          </a:xfrm>
        </p:spPr>
        <p:txBody>
          <a:bodyPr/>
          <a:lstStyle/>
          <a:p>
            <a:r>
              <a:rPr lang="en-US" dirty="0">
                <a:solidFill>
                  <a:schemeClr val="bg1"/>
                </a:solidFill>
              </a:rPr>
              <a:t>4</a:t>
            </a:r>
            <a:r>
              <a:rPr lang="en-US" dirty="0" smtClean="0">
                <a:solidFill>
                  <a:schemeClr val="bg1"/>
                </a:solidFill>
              </a:rPr>
              <a:t>. Uniform crime reporting (UCR)</a:t>
            </a:r>
            <a:endParaRPr lang="en-US" sz="14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561778719"/>
              </p:ext>
            </p:extLst>
          </p:nvPr>
        </p:nvGraphicFramePr>
        <p:xfrm>
          <a:off x="1260653" y="1975103"/>
          <a:ext cx="6751570" cy="1981200"/>
        </p:xfrm>
        <a:graphic>
          <a:graphicData uri="http://schemas.openxmlformats.org/drawingml/2006/table">
            <a:tbl>
              <a:tblPr firstRow="1" bandRow="1">
                <a:tableStyleId>{08800802-E05D-4D08-BD66-399CE88B3E1E}</a:tableStyleId>
              </a:tblPr>
              <a:tblGrid>
                <a:gridCol w="1471295"/>
                <a:gridCol w="883840"/>
                <a:gridCol w="972921"/>
                <a:gridCol w="2370125"/>
                <a:gridCol w="1053389"/>
              </a:tblGrid>
              <a:tr h="370840">
                <a:tc>
                  <a:txBody>
                    <a:bodyPr/>
                    <a:lstStyle/>
                    <a:p>
                      <a:pPr algn="ctr" fontAlgn="ctr"/>
                      <a:r>
                        <a:rPr lang="en-US" dirty="0" smtClean="0">
                          <a:solidFill>
                            <a:schemeClr val="bg1"/>
                          </a:solidFill>
                          <a:effectLst/>
                        </a:rPr>
                        <a:t>Incident Number</a:t>
                      </a:r>
                      <a:endParaRPr lang="en-US" dirty="0">
                        <a:solidFill>
                          <a:schemeClr val="bg1"/>
                        </a:solidFill>
                        <a:effectLst/>
                      </a:endParaRPr>
                    </a:p>
                  </a:txBody>
                  <a:tcPr marL="60960" marR="60960" marT="30480" marB="30480" anchor="ctr"/>
                </a:tc>
                <a:tc>
                  <a:txBody>
                    <a:bodyPr/>
                    <a:lstStyle/>
                    <a:p>
                      <a:pPr algn="ctr" fontAlgn="ctr"/>
                      <a:r>
                        <a:rPr lang="en-US" dirty="0" smtClean="0">
                          <a:solidFill>
                            <a:schemeClr val="bg1"/>
                          </a:solidFill>
                          <a:effectLst/>
                        </a:rPr>
                        <a:t>Offense</a:t>
                      </a:r>
                      <a:r>
                        <a:rPr lang="en-US" baseline="0" dirty="0" smtClean="0">
                          <a:solidFill>
                            <a:schemeClr val="bg1"/>
                          </a:solidFill>
                          <a:effectLst/>
                        </a:rPr>
                        <a:t> Code</a:t>
                      </a:r>
                      <a:endParaRPr lang="en-US" dirty="0">
                        <a:solidFill>
                          <a:schemeClr val="bg1"/>
                        </a:solidFill>
                        <a:effectLst/>
                      </a:endParaRPr>
                    </a:p>
                  </a:txBody>
                  <a:tcPr marL="60960" marR="60960" marT="30480" marB="30480" anchor="ctr"/>
                </a:tc>
                <a:tc>
                  <a:txBody>
                    <a:bodyPr/>
                    <a:lstStyle/>
                    <a:p>
                      <a:pPr algn="ctr" fontAlgn="ctr"/>
                      <a:r>
                        <a:rPr lang="en-US" dirty="0" smtClean="0">
                          <a:solidFill>
                            <a:schemeClr val="bg1"/>
                          </a:solidFill>
                          <a:effectLst/>
                        </a:rPr>
                        <a:t>Offense</a:t>
                      </a:r>
                      <a:r>
                        <a:rPr lang="en-US" baseline="0" dirty="0" smtClean="0">
                          <a:solidFill>
                            <a:schemeClr val="bg1"/>
                          </a:solidFill>
                          <a:effectLst/>
                        </a:rPr>
                        <a:t> Code Group</a:t>
                      </a:r>
                      <a:endParaRPr lang="en-US" dirty="0">
                        <a:solidFill>
                          <a:schemeClr val="bg1"/>
                        </a:solidFill>
                        <a:effectLst/>
                      </a:endParaRPr>
                    </a:p>
                  </a:txBody>
                  <a:tcPr marL="60960" marR="60960" marT="30480" marB="30480" anchor="ctr"/>
                </a:tc>
                <a:tc>
                  <a:txBody>
                    <a:bodyPr/>
                    <a:lstStyle/>
                    <a:p>
                      <a:pPr algn="ctr" fontAlgn="ctr"/>
                      <a:r>
                        <a:rPr lang="en-US" dirty="0" smtClean="0">
                          <a:solidFill>
                            <a:schemeClr val="bg1"/>
                          </a:solidFill>
                          <a:effectLst/>
                        </a:rPr>
                        <a:t>Description</a:t>
                      </a:r>
                      <a:endParaRPr lang="en-US" dirty="0">
                        <a:solidFill>
                          <a:schemeClr val="bg1"/>
                        </a:solidFill>
                        <a:effectLst/>
                      </a:endParaRPr>
                    </a:p>
                  </a:txBody>
                  <a:tcPr marL="60960" marR="60960" marT="30480" marB="30480" anchor="ctr"/>
                </a:tc>
                <a:tc>
                  <a:txBody>
                    <a:bodyPr/>
                    <a:lstStyle/>
                    <a:p>
                      <a:pPr algn="ctr" fontAlgn="ctr"/>
                      <a:r>
                        <a:rPr lang="en-US" dirty="0" smtClean="0">
                          <a:solidFill>
                            <a:schemeClr val="bg1"/>
                          </a:solidFill>
                          <a:effectLst/>
                        </a:rPr>
                        <a:t>UCR Part</a:t>
                      </a:r>
                      <a:endParaRPr lang="en-US" dirty="0">
                        <a:solidFill>
                          <a:schemeClr val="bg1"/>
                        </a:solidFill>
                        <a:effectLst/>
                      </a:endParaRPr>
                    </a:p>
                  </a:txBody>
                  <a:tcPr marL="60960" marR="60960" marT="30480" marB="30480" anchor="ctr"/>
                </a:tc>
              </a:tr>
              <a:tr h="370840">
                <a:tc>
                  <a:txBody>
                    <a:bodyPr/>
                    <a:lstStyle/>
                    <a:p>
                      <a:pPr algn="ctr" fontAlgn="ctr"/>
                      <a:r>
                        <a:rPr lang="en-US" sz="1200" b="0" i="0" u="none" strike="noStrike" cap="none" dirty="0" smtClean="0">
                          <a:solidFill>
                            <a:schemeClr val="bg1"/>
                          </a:solidFill>
                          <a:effectLst/>
                          <a:latin typeface="Arial"/>
                          <a:ea typeface="Arial"/>
                          <a:cs typeface="Arial"/>
                          <a:sym typeface="Arial"/>
                        </a:rPr>
                        <a:t>I080542626-00</a:t>
                      </a:r>
                      <a:endParaRPr lang="en-US" sz="1200" b="0" dirty="0">
                        <a:solidFill>
                          <a:schemeClr val="bg1"/>
                        </a:solidFill>
                        <a:effectLst/>
                      </a:endParaRPr>
                    </a:p>
                  </a:txBody>
                  <a:tcPr marL="60960" marR="60960" marT="30480" marB="30480" anchor="ctr"/>
                </a:tc>
                <a:tc>
                  <a:txBody>
                    <a:bodyPr/>
                    <a:lstStyle/>
                    <a:p>
                      <a:pPr algn="ctr"/>
                      <a:r>
                        <a:rPr lang="en-US" sz="1200" b="0" i="0" u="none" strike="noStrike" cap="none" dirty="0" smtClean="0">
                          <a:solidFill>
                            <a:schemeClr val="bg1"/>
                          </a:solidFill>
                          <a:effectLst/>
                          <a:latin typeface="Arial"/>
                          <a:ea typeface="Arial"/>
                          <a:cs typeface="Arial"/>
                          <a:sym typeface="Arial"/>
                        </a:rPr>
                        <a:t>1848</a:t>
                      </a:r>
                      <a:endParaRPr lang="en-US" sz="1200" dirty="0">
                        <a:solidFill>
                          <a:schemeClr val="bg1"/>
                        </a:solidFill>
                        <a:effectLst/>
                      </a:endParaRPr>
                    </a:p>
                  </a:txBody>
                  <a:tcPr marL="60960" marR="60960" marT="30480" marB="30480" anchor="ctr"/>
                </a:tc>
                <a:tc>
                  <a:txBody>
                    <a:bodyPr/>
                    <a:lstStyle/>
                    <a:p>
                      <a:pPr algn="ctr"/>
                      <a:r>
                        <a:rPr lang="en-US" sz="1200" b="0" i="0" u="none" strike="noStrike" cap="none" dirty="0" smtClean="0">
                          <a:solidFill>
                            <a:schemeClr val="bg1"/>
                          </a:solidFill>
                          <a:effectLst/>
                          <a:latin typeface="Arial"/>
                          <a:ea typeface="Arial"/>
                          <a:cs typeface="Arial"/>
                          <a:sym typeface="Arial"/>
                        </a:rPr>
                        <a:t>Drug Violation</a:t>
                      </a:r>
                      <a:endParaRPr lang="en-US" sz="1200" dirty="0">
                        <a:solidFill>
                          <a:schemeClr val="bg1"/>
                        </a:solidFill>
                        <a:effectLst/>
                      </a:endParaRPr>
                    </a:p>
                  </a:txBody>
                  <a:tcPr marL="60960" marR="60960" marT="30480" marB="30480" anchor="ctr"/>
                </a:tc>
                <a:tc>
                  <a:txBody>
                    <a:bodyPr/>
                    <a:lstStyle/>
                    <a:p>
                      <a:pPr algn="ctr"/>
                      <a:r>
                        <a:rPr lang="en-GB" sz="1200" b="0" i="0" u="none" strike="noStrike" cap="none" dirty="0" smtClean="0">
                          <a:solidFill>
                            <a:schemeClr val="bg1"/>
                          </a:solidFill>
                          <a:effectLst/>
                          <a:latin typeface="Arial"/>
                          <a:ea typeface="Arial"/>
                          <a:cs typeface="Arial"/>
                          <a:sym typeface="Arial"/>
                        </a:rPr>
                        <a:t>DRUGS - POSS CLASS B - INTENT TO MFR DIST DISP</a:t>
                      </a:r>
                      <a:endParaRPr lang="en-US" sz="120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Part Two</a:t>
                      </a:r>
                      <a:endParaRPr lang="en-US" sz="1200" dirty="0">
                        <a:solidFill>
                          <a:schemeClr val="bg1"/>
                        </a:solidFill>
                        <a:effectLst/>
                      </a:endParaRPr>
                    </a:p>
                  </a:txBody>
                  <a:tcPr marL="60960" marR="60960" marT="30480" marB="30480" anchor="ctr"/>
                </a:tc>
              </a:tr>
              <a:tr h="370840">
                <a:tc>
                  <a:txBody>
                    <a:bodyPr/>
                    <a:lstStyle/>
                    <a:p>
                      <a:pPr algn="ctr" fontAlgn="ctr"/>
                      <a:r>
                        <a:rPr lang="en-US" sz="1200" b="0" i="0" u="none" strike="noStrike" cap="none" dirty="0" smtClean="0">
                          <a:solidFill>
                            <a:schemeClr val="bg1"/>
                          </a:solidFill>
                          <a:effectLst/>
                          <a:latin typeface="Arial"/>
                          <a:ea typeface="Arial"/>
                          <a:cs typeface="Arial"/>
                          <a:sym typeface="Arial"/>
                        </a:rPr>
                        <a:t>I080542626-00</a:t>
                      </a:r>
                      <a:endParaRPr lang="en-US" sz="1200" b="0" dirty="0">
                        <a:solidFill>
                          <a:schemeClr val="bg1"/>
                        </a:solidFill>
                        <a:effectLst/>
                      </a:endParaRPr>
                    </a:p>
                  </a:txBody>
                  <a:tcPr marL="60960" marR="60960" marT="30480" marB="30480" anchor="ctr"/>
                </a:tc>
                <a:tc>
                  <a:txBody>
                    <a:bodyPr/>
                    <a:lstStyle/>
                    <a:p>
                      <a:pPr algn="ctr"/>
                      <a:r>
                        <a:rPr lang="en-US" sz="1200" b="0" i="0" u="none" strike="noStrike" cap="none" dirty="0" smtClean="0">
                          <a:solidFill>
                            <a:schemeClr val="bg1"/>
                          </a:solidFill>
                          <a:effectLst/>
                          <a:latin typeface="Arial"/>
                          <a:ea typeface="Arial"/>
                          <a:cs typeface="Arial"/>
                          <a:sym typeface="Arial"/>
                        </a:rPr>
                        <a:t>1849</a:t>
                      </a:r>
                      <a:endParaRPr lang="en-US" sz="1200" dirty="0">
                        <a:solidFill>
                          <a:schemeClr val="bg1"/>
                        </a:solidFill>
                        <a:effectLst/>
                      </a:endParaRPr>
                    </a:p>
                  </a:txBody>
                  <a:tcPr marL="60960" marR="60960" marT="30480" marB="30480" anchor="ctr"/>
                </a:tc>
                <a:tc>
                  <a:txBody>
                    <a:bodyPr/>
                    <a:lstStyle/>
                    <a:p>
                      <a:pPr algn="ctr"/>
                      <a:r>
                        <a:rPr lang="en-US" sz="1200" b="0" i="0" u="none" strike="noStrike" cap="none" dirty="0" smtClean="0">
                          <a:solidFill>
                            <a:schemeClr val="bg1"/>
                          </a:solidFill>
                          <a:effectLst/>
                          <a:latin typeface="Arial"/>
                          <a:ea typeface="Arial"/>
                          <a:cs typeface="Arial"/>
                          <a:sym typeface="Arial"/>
                        </a:rPr>
                        <a:t>Drug Violation</a:t>
                      </a:r>
                      <a:endParaRPr lang="en-US" sz="1200" dirty="0">
                        <a:solidFill>
                          <a:schemeClr val="bg1"/>
                        </a:solidFill>
                        <a:effectLst/>
                      </a:endParaRPr>
                    </a:p>
                  </a:txBody>
                  <a:tcPr marL="60960" marR="60960" marT="30480" marB="30480" anchor="ctr"/>
                </a:tc>
                <a:tc>
                  <a:txBody>
                    <a:bodyPr/>
                    <a:lstStyle/>
                    <a:p>
                      <a:pPr algn="ctr"/>
                      <a:r>
                        <a:rPr lang="en-US" sz="1200" b="0" i="0" u="none" strike="noStrike" cap="none" dirty="0" smtClean="0">
                          <a:solidFill>
                            <a:schemeClr val="bg1"/>
                          </a:solidFill>
                          <a:effectLst/>
                          <a:latin typeface="Arial"/>
                          <a:ea typeface="Arial"/>
                          <a:cs typeface="Arial"/>
                          <a:sym typeface="Arial"/>
                        </a:rPr>
                        <a:t>DRUGS - POSS CLASS B - COCAINE, ETC.</a:t>
                      </a:r>
                      <a:endParaRPr lang="en-US" sz="120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Part Two</a:t>
                      </a:r>
                      <a:endParaRPr lang="en-US" sz="1200" dirty="0">
                        <a:solidFill>
                          <a:schemeClr val="bg1"/>
                        </a:solidFill>
                        <a:effectLst/>
                      </a:endParaRPr>
                    </a:p>
                  </a:txBody>
                  <a:tcPr marL="60960" marR="60960" marT="30480" marB="30480" anchor="ctr"/>
                </a:tc>
              </a:tr>
              <a:tr h="370840">
                <a:tc>
                  <a:txBody>
                    <a:bodyPr/>
                    <a:lstStyle/>
                    <a:p>
                      <a:pPr algn="ctr" fontAlgn="ctr"/>
                      <a:r>
                        <a:rPr lang="en-US" sz="1200" b="0" i="0" u="none" strike="noStrike" cap="none" dirty="0" smtClean="0">
                          <a:solidFill>
                            <a:schemeClr val="bg1"/>
                          </a:solidFill>
                          <a:effectLst/>
                          <a:latin typeface="Arial"/>
                          <a:ea typeface="Arial"/>
                          <a:cs typeface="Arial"/>
                          <a:sym typeface="Arial"/>
                        </a:rPr>
                        <a:t>I080542626-00</a:t>
                      </a:r>
                      <a:endParaRPr lang="en-US" sz="1200" b="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3125</a:t>
                      </a:r>
                      <a:endParaRPr lang="en-US" sz="120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Warrant Arrest</a:t>
                      </a:r>
                      <a:endParaRPr lang="en-US" sz="120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WARRANT</a:t>
                      </a:r>
                      <a:r>
                        <a:rPr lang="en-US" sz="1200" baseline="0" dirty="0" smtClean="0">
                          <a:solidFill>
                            <a:schemeClr val="bg1"/>
                          </a:solidFill>
                          <a:effectLst/>
                        </a:rPr>
                        <a:t> ARREST</a:t>
                      </a:r>
                      <a:endParaRPr lang="en-US" sz="1200" dirty="0">
                        <a:solidFill>
                          <a:schemeClr val="bg1"/>
                        </a:solidFill>
                        <a:effectLst/>
                      </a:endParaRPr>
                    </a:p>
                  </a:txBody>
                  <a:tcPr marL="60960" marR="60960" marT="30480" marB="30480" anchor="ctr"/>
                </a:tc>
                <a:tc>
                  <a:txBody>
                    <a:bodyPr/>
                    <a:lstStyle/>
                    <a:p>
                      <a:pPr algn="ctr"/>
                      <a:r>
                        <a:rPr lang="en-US" sz="1200" dirty="0" smtClean="0">
                          <a:solidFill>
                            <a:schemeClr val="bg1"/>
                          </a:solidFill>
                          <a:effectLst/>
                        </a:rPr>
                        <a:t>Part</a:t>
                      </a:r>
                      <a:r>
                        <a:rPr lang="en-US" sz="1200" baseline="0" dirty="0" smtClean="0">
                          <a:solidFill>
                            <a:schemeClr val="bg1"/>
                          </a:solidFill>
                          <a:effectLst/>
                        </a:rPr>
                        <a:t> Three</a:t>
                      </a:r>
                      <a:endParaRPr lang="en-US" sz="120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90632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grpSp>
        <p:nvGrpSpPr>
          <p:cNvPr id="1420" name="Google Shape;1420;p34"/>
          <p:cNvGrpSpPr/>
          <p:nvPr/>
        </p:nvGrpSpPr>
        <p:grpSpPr>
          <a:xfrm>
            <a:off x="888804" y="3072827"/>
            <a:ext cx="881848" cy="819660"/>
            <a:chOff x="1604663" y="1923204"/>
            <a:chExt cx="881848" cy="714799"/>
          </a:xfrm>
        </p:grpSpPr>
        <p:sp>
          <p:nvSpPr>
            <p:cNvPr id="1421" name="Google Shape;1421;p34"/>
            <p:cNvSpPr/>
            <p:nvPr/>
          </p:nvSpPr>
          <p:spPr>
            <a:xfrm>
              <a:off x="1640070" y="1942275"/>
              <a:ext cx="833480" cy="638893"/>
            </a:xfrm>
            <a:custGeom>
              <a:avLst/>
              <a:gdLst/>
              <a:ahLst/>
              <a:cxnLst/>
              <a:rect l="l" t="t" r="r" b="b"/>
              <a:pathLst>
                <a:path w="1111307" h="851858" extrusionOk="0">
                  <a:moveTo>
                    <a:pt x="1108671" y="88328"/>
                  </a:moveTo>
                  <a:cubicBezTo>
                    <a:pt x="1109389" y="68618"/>
                    <a:pt x="1108678" y="49707"/>
                    <a:pt x="1104760" y="34004"/>
                  </a:cubicBezTo>
                  <a:cubicBezTo>
                    <a:pt x="1096276" y="0"/>
                    <a:pt x="1063453" y="25793"/>
                    <a:pt x="1048092" y="28181"/>
                  </a:cubicBezTo>
                  <a:cubicBezTo>
                    <a:pt x="1034148" y="27381"/>
                    <a:pt x="1020057" y="23158"/>
                    <a:pt x="1006113" y="22726"/>
                  </a:cubicBezTo>
                  <a:cubicBezTo>
                    <a:pt x="986326" y="22123"/>
                    <a:pt x="966514" y="23044"/>
                    <a:pt x="946727" y="23139"/>
                  </a:cubicBezTo>
                  <a:cubicBezTo>
                    <a:pt x="907942" y="23329"/>
                    <a:pt x="869581" y="25406"/>
                    <a:pt x="831208" y="28733"/>
                  </a:cubicBezTo>
                  <a:cubicBezTo>
                    <a:pt x="803871" y="28651"/>
                    <a:pt x="776560" y="28454"/>
                    <a:pt x="749249" y="28314"/>
                  </a:cubicBezTo>
                  <a:cubicBezTo>
                    <a:pt x="748182" y="25107"/>
                    <a:pt x="744740" y="22599"/>
                    <a:pt x="741959" y="21615"/>
                  </a:cubicBezTo>
                  <a:cubicBezTo>
                    <a:pt x="741076" y="21304"/>
                    <a:pt x="745318" y="23298"/>
                    <a:pt x="737692" y="23012"/>
                  </a:cubicBezTo>
                  <a:lnTo>
                    <a:pt x="737692" y="25088"/>
                  </a:lnTo>
                  <a:lnTo>
                    <a:pt x="740568" y="25088"/>
                  </a:lnTo>
                  <a:cubicBezTo>
                    <a:pt x="706386" y="12147"/>
                    <a:pt x="669410" y="18326"/>
                    <a:pt x="634822" y="19608"/>
                  </a:cubicBezTo>
                  <a:cubicBezTo>
                    <a:pt x="594950" y="21088"/>
                    <a:pt x="555053" y="24504"/>
                    <a:pt x="515315" y="30079"/>
                  </a:cubicBezTo>
                  <a:cubicBezTo>
                    <a:pt x="515181" y="30099"/>
                    <a:pt x="515048" y="29584"/>
                    <a:pt x="514921" y="29597"/>
                  </a:cubicBezTo>
                  <a:cubicBezTo>
                    <a:pt x="497433" y="30721"/>
                    <a:pt x="480034" y="32689"/>
                    <a:pt x="462826" y="36671"/>
                  </a:cubicBezTo>
                  <a:cubicBezTo>
                    <a:pt x="375081" y="35020"/>
                    <a:pt x="490353" y="42652"/>
                    <a:pt x="402653" y="46647"/>
                  </a:cubicBezTo>
                  <a:cubicBezTo>
                    <a:pt x="392169" y="47123"/>
                    <a:pt x="381679" y="50977"/>
                    <a:pt x="371182" y="50977"/>
                  </a:cubicBezTo>
                  <a:lnTo>
                    <a:pt x="370859" y="50977"/>
                  </a:lnTo>
                  <a:cubicBezTo>
                    <a:pt x="331990" y="50977"/>
                    <a:pt x="292944" y="51346"/>
                    <a:pt x="254000" y="52812"/>
                  </a:cubicBezTo>
                  <a:cubicBezTo>
                    <a:pt x="212940" y="54355"/>
                    <a:pt x="172237" y="49568"/>
                    <a:pt x="131279" y="46628"/>
                  </a:cubicBezTo>
                  <a:cubicBezTo>
                    <a:pt x="116135" y="45542"/>
                    <a:pt x="101580" y="41675"/>
                    <a:pt x="86309" y="42049"/>
                  </a:cubicBezTo>
                  <a:cubicBezTo>
                    <a:pt x="71621" y="42417"/>
                    <a:pt x="57880" y="36512"/>
                    <a:pt x="44532" y="47955"/>
                  </a:cubicBezTo>
                  <a:cubicBezTo>
                    <a:pt x="43586" y="48767"/>
                    <a:pt x="42805" y="49606"/>
                    <a:pt x="42106" y="50647"/>
                  </a:cubicBezTo>
                  <a:cubicBezTo>
                    <a:pt x="31896" y="54679"/>
                    <a:pt x="22091" y="61220"/>
                    <a:pt x="14617" y="71818"/>
                  </a:cubicBezTo>
                  <a:cubicBezTo>
                    <a:pt x="0" y="92538"/>
                    <a:pt x="3460" y="126384"/>
                    <a:pt x="5880" y="155098"/>
                  </a:cubicBezTo>
                  <a:cubicBezTo>
                    <a:pt x="13843" y="249859"/>
                    <a:pt x="14439" y="712165"/>
                    <a:pt x="20402" y="806932"/>
                  </a:cubicBezTo>
                  <a:cubicBezTo>
                    <a:pt x="20783" y="812965"/>
                    <a:pt x="24999" y="818946"/>
                    <a:pt x="28549" y="818622"/>
                  </a:cubicBezTo>
                  <a:cubicBezTo>
                    <a:pt x="106298" y="811574"/>
                    <a:pt x="184924" y="840104"/>
                    <a:pt x="263194" y="831424"/>
                  </a:cubicBezTo>
                  <a:cubicBezTo>
                    <a:pt x="264502" y="831278"/>
                    <a:pt x="265817" y="831265"/>
                    <a:pt x="267125" y="831151"/>
                  </a:cubicBezTo>
                  <a:cubicBezTo>
                    <a:pt x="288944" y="833170"/>
                    <a:pt x="310794" y="833894"/>
                    <a:pt x="332162" y="833266"/>
                  </a:cubicBezTo>
                  <a:cubicBezTo>
                    <a:pt x="349421" y="835018"/>
                    <a:pt x="366693" y="836929"/>
                    <a:pt x="383952" y="837228"/>
                  </a:cubicBezTo>
                  <a:cubicBezTo>
                    <a:pt x="430269" y="838028"/>
                    <a:pt x="274116" y="832554"/>
                    <a:pt x="320306" y="838453"/>
                  </a:cubicBezTo>
                  <a:cubicBezTo>
                    <a:pt x="351536" y="842441"/>
                    <a:pt x="382784" y="841749"/>
                    <a:pt x="414019" y="839222"/>
                  </a:cubicBezTo>
                  <a:cubicBezTo>
                    <a:pt x="415518" y="841514"/>
                    <a:pt x="417563" y="843019"/>
                    <a:pt x="420236" y="843064"/>
                  </a:cubicBezTo>
                  <a:cubicBezTo>
                    <a:pt x="450119" y="843591"/>
                    <a:pt x="479640" y="851858"/>
                    <a:pt x="509549" y="851465"/>
                  </a:cubicBezTo>
                  <a:cubicBezTo>
                    <a:pt x="539343" y="851077"/>
                    <a:pt x="569112" y="842581"/>
                    <a:pt x="598646" y="836790"/>
                  </a:cubicBezTo>
                  <a:cubicBezTo>
                    <a:pt x="604405" y="835659"/>
                    <a:pt x="610196" y="834263"/>
                    <a:pt x="615994" y="832764"/>
                  </a:cubicBezTo>
                  <a:cubicBezTo>
                    <a:pt x="622236" y="832504"/>
                    <a:pt x="628478" y="832230"/>
                    <a:pt x="634720" y="832040"/>
                  </a:cubicBezTo>
                  <a:cubicBezTo>
                    <a:pt x="709231" y="829792"/>
                    <a:pt x="783742" y="829100"/>
                    <a:pt x="858240" y="825055"/>
                  </a:cubicBezTo>
                  <a:cubicBezTo>
                    <a:pt x="891552" y="823245"/>
                    <a:pt x="924947" y="821728"/>
                    <a:pt x="958246" y="819315"/>
                  </a:cubicBezTo>
                  <a:cubicBezTo>
                    <a:pt x="994263" y="816705"/>
                    <a:pt x="1029411" y="808120"/>
                    <a:pt x="1065530" y="813650"/>
                  </a:cubicBezTo>
                  <a:cubicBezTo>
                    <a:pt x="1091647" y="817651"/>
                    <a:pt x="1087323" y="773690"/>
                    <a:pt x="1089761" y="743515"/>
                  </a:cubicBezTo>
                  <a:cubicBezTo>
                    <a:pt x="1095089" y="677614"/>
                    <a:pt x="1098276" y="245922"/>
                    <a:pt x="1101458" y="179616"/>
                  </a:cubicBezTo>
                  <a:cubicBezTo>
                    <a:pt x="1101528" y="178250"/>
                    <a:pt x="1101623" y="176809"/>
                    <a:pt x="1101712" y="175399"/>
                  </a:cubicBezTo>
                  <a:cubicBezTo>
                    <a:pt x="1102080" y="172453"/>
                    <a:pt x="1102410" y="169500"/>
                    <a:pt x="1102823" y="166547"/>
                  </a:cubicBezTo>
                  <a:cubicBezTo>
                    <a:pt x="1106366" y="141185"/>
                    <a:pt x="1111307" y="114706"/>
                    <a:pt x="1108671" y="883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22" name="Google Shape;1422;p34"/>
            <p:cNvSpPr/>
            <p:nvPr/>
          </p:nvSpPr>
          <p:spPr>
            <a:xfrm>
              <a:off x="1604663" y="1923204"/>
              <a:ext cx="881848" cy="714799"/>
            </a:xfrm>
            <a:custGeom>
              <a:avLst/>
              <a:gdLst/>
              <a:ahLst/>
              <a:cxnLst/>
              <a:rect l="l" t="t" r="r" b="b"/>
              <a:pathLst>
                <a:path w="1175797" h="953065" extrusionOk="0">
                  <a:moveTo>
                    <a:pt x="1164672" y="41649"/>
                  </a:moveTo>
                  <a:cubicBezTo>
                    <a:pt x="1154880" y="0"/>
                    <a:pt x="1128128" y="14331"/>
                    <a:pt x="1108182" y="19005"/>
                  </a:cubicBezTo>
                  <a:cubicBezTo>
                    <a:pt x="1068330" y="28333"/>
                    <a:pt x="1025340" y="24631"/>
                    <a:pt x="985164" y="24631"/>
                  </a:cubicBezTo>
                  <a:lnTo>
                    <a:pt x="851846" y="24631"/>
                  </a:lnTo>
                  <a:cubicBezTo>
                    <a:pt x="812431" y="24631"/>
                    <a:pt x="773004" y="20231"/>
                    <a:pt x="733596" y="20942"/>
                  </a:cubicBezTo>
                  <a:cubicBezTo>
                    <a:pt x="691527" y="21697"/>
                    <a:pt x="650011" y="29889"/>
                    <a:pt x="608069" y="33909"/>
                  </a:cubicBezTo>
                  <a:cubicBezTo>
                    <a:pt x="564159" y="38119"/>
                    <a:pt x="520096" y="38373"/>
                    <a:pt x="476021" y="39249"/>
                  </a:cubicBezTo>
                  <a:cubicBezTo>
                    <a:pt x="474916" y="35585"/>
                    <a:pt x="472744" y="32397"/>
                    <a:pt x="469436" y="32188"/>
                  </a:cubicBezTo>
                  <a:cubicBezTo>
                    <a:pt x="388791" y="27057"/>
                    <a:pt x="512044" y="35337"/>
                    <a:pt x="431323" y="35286"/>
                  </a:cubicBezTo>
                  <a:cubicBezTo>
                    <a:pt x="391375" y="35267"/>
                    <a:pt x="351421" y="35121"/>
                    <a:pt x="311473" y="35102"/>
                  </a:cubicBezTo>
                  <a:cubicBezTo>
                    <a:pt x="274300" y="35083"/>
                    <a:pt x="236112" y="29635"/>
                    <a:pt x="199091" y="34969"/>
                  </a:cubicBezTo>
                  <a:cubicBezTo>
                    <a:pt x="180898" y="37592"/>
                    <a:pt x="164560" y="44183"/>
                    <a:pt x="145967" y="42830"/>
                  </a:cubicBezTo>
                  <a:cubicBezTo>
                    <a:pt x="135953" y="42100"/>
                    <a:pt x="126320" y="42665"/>
                    <a:pt x="116681" y="44221"/>
                  </a:cubicBezTo>
                  <a:cubicBezTo>
                    <a:pt x="113925" y="42519"/>
                    <a:pt x="111150" y="40849"/>
                    <a:pt x="108318" y="39363"/>
                  </a:cubicBezTo>
                  <a:cubicBezTo>
                    <a:pt x="104952" y="37598"/>
                    <a:pt x="103028" y="42621"/>
                    <a:pt x="103625" y="46983"/>
                  </a:cubicBezTo>
                  <a:cubicBezTo>
                    <a:pt x="101720" y="47485"/>
                    <a:pt x="99834" y="47885"/>
                    <a:pt x="97910" y="48469"/>
                  </a:cubicBezTo>
                  <a:cubicBezTo>
                    <a:pt x="71564" y="56476"/>
                    <a:pt x="53232" y="69500"/>
                    <a:pt x="42748" y="111207"/>
                  </a:cubicBezTo>
                  <a:cubicBezTo>
                    <a:pt x="38633" y="107829"/>
                    <a:pt x="33928" y="106102"/>
                    <a:pt x="28359" y="105156"/>
                  </a:cubicBezTo>
                  <a:cubicBezTo>
                    <a:pt x="19704" y="103682"/>
                    <a:pt x="8604" y="108762"/>
                    <a:pt x="4267" y="122745"/>
                  </a:cubicBezTo>
                  <a:cubicBezTo>
                    <a:pt x="0" y="136512"/>
                    <a:pt x="1917" y="146399"/>
                    <a:pt x="4152" y="158826"/>
                  </a:cubicBezTo>
                  <a:cubicBezTo>
                    <a:pt x="2051" y="176930"/>
                    <a:pt x="3232" y="197072"/>
                    <a:pt x="2920" y="214807"/>
                  </a:cubicBezTo>
                  <a:cubicBezTo>
                    <a:pt x="2520" y="237553"/>
                    <a:pt x="5187" y="260007"/>
                    <a:pt x="9766" y="281203"/>
                  </a:cubicBezTo>
                  <a:cubicBezTo>
                    <a:pt x="7874" y="331857"/>
                    <a:pt x="14211" y="747903"/>
                    <a:pt x="13741" y="798271"/>
                  </a:cubicBezTo>
                  <a:cubicBezTo>
                    <a:pt x="13481" y="825874"/>
                    <a:pt x="11874" y="876712"/>
                    <a:pt x="23564" y="898721"/>
                  </a:cubicBezTo>
                  <a:cubicBezTo>
                    <a:pt x="40112" y="929868"/>
                    <a:pt x="71259" y="917841"/>
                    <a:pt x="93192" y="921010"/>
                  </a:cubicBezTo>
                  <a:cubicBezTo>
                    <a:pt x="123183" y="925341"/>
                    <a:pt x="152463" y="923696"/>
                    <a:pt x="182448" y="930541"/>
                  </a:cubicBezTo>
                  <a:cubicBezTo>
                    <a:pt x="214807" y="937933"/>
                    <a:pt x="247357" y="939069"/>
                    <a:pt x="279711" y="946162"/>
                  </a:cubicBezTo>
                  <a:cubicBezTo>
                    <a:pt x="311175" y="953065"/>
                    <a:pt x="343808" y="949439"/>
                    <a:pt x="375450" y="948607"/>
                  </a:cubicBezTo>
                  <a:cubicBezTo>
                    <a:pt x="412038" y="947642"/>
                    <a:pt x="448589" y="947566"/>
                    <a:pt x="485159" y="945292"/>
                  </a:cubicBezTo>
                  <a:cubicBezTo>
                    <a:pt x="518890" y="943190"/>
                    <a:pt x="349529" y="940346"/>
                    <a:pt x="383273" y="939018"/>
                  </a:cubicBezTo>
                  <a:cubicBezTo>
                    <a:pt x="419950" y="937577"/>
                    <a:pt x="456495" y="941990"/>
                    <a:pt x="493077" y="936910"/>
                  </a:cubicBezTo>
                  <a:cubicBezTo>
                    <a:pt x="523900" y="932637"/>
                    <a:pt x="554818" y="939996"/>
                    <a:pt x="585679" y="940257"/>
                  </a:cubicBezTo>
                  <a:cubicBezTo>
                    <a:pt x="620852" y="940549"/>
                    <a:pt x="655986" y="944499"/>
                    <a:pt x="691172" y="944930"/>
                  </a:cubicBezTo>
                  <a:cubicBezTo>
                    <a:pt x="757123" y="945743"/>
                    <a:pt x="822801" y="941965"/>
                    <a:pt x="888745" y="944975"/>
                  </a:cubicBezTo>
                  <a:cubicBezTo>
                    <a:pt x="923493" y="946562"/>
                    <a:pt x="958272" y="940904"/>
                    <a:pt x="993032" y="940288"/>
                  </a:cubicBezTo>
                  <a:cubicBezTo>
                    <a:pt x="1005992" y="940060"/>
                    <a:pt x="1018152" y="946073"/>
                    <a:pt x="1031017" y="944892"/>
                  </a:cubicBezTo>
                  <a:cubicBezTo>
                    <a:pt x="1047159" y="943406"/>
                    <a:pt x="1063136" y="939685"/>
                    <a:pt x="1079220" y="937469"/>
                  </a:cubicBezTo>
                  <a:cubicBezTo>
                    <a:pt x="1103636" y="934097"/>
                    <a:pt x="1111300" y="897458"/>
                    <a:pt x="1104315" y="871397"/>
                  </a:cubicBezTo>
                  <a:cubicBezTo>
                    <a:pt x="1116926" y="871334"/>
                    <a:pt x="1128909" y="874776"/>
                    <a:pt x="1140193" y="861853"/>
                  </a:cubicBezTo>
                  <a:cubicBezTo>
                    <a:pt x="1156093" y="843635"/>
                    <a:pt x="1154728" y="803998"/>
                    <a:pt x="1154302" y="775627"/>
                  </a:cubicBezTo>
                  <a:cubicBezTo>
                    <a:pt x="1153210" y="703973"/>
                    <a:pt x="1162164" y="266795"/>
                    <a:pt x="1167491" y="196043"/>
                  </a:cubicBezTo>
                  <a:cubicBezTo>
                    <a:pt x="1171200" y="146767"/>
                    <a:pt x="1175797" y="89007"/>
                    <a:pt x="1164672" y="41649"/>
                  </a:cubicBezTo>
                  <a:close/>
                  <a:moveTo>
                    <a:pt x="1144562" y="194030"/>
                  </a:moveTo>
                  <a:cubicBezTo>
                    <a:pt x="1139793" y="265404"/>
                    <a:pt x="1131214" y="701478"/>
                    <a:pt x="1131366" y="773614"/>
                  </a:cubicBezTo>
                  <a:cubicBezTo>
                    <a:pt x="1131417" y="796194"/>
                    <a:pt x="1136084" y="831322"/>
                    <a:pt x="1117358" y="833735"/>
                  </a:cubicBezTo>
                  <a:cubicBezTo>
                    <a:pt x="1101578" y="835774"/>
                    <a:pt x="1086351" y="835037"/>
                    <a:pt x="1070489" y="838422"/>
                  </a:cubicBezTo>
                  <a:cubicBezTo>
                    <a:pt x="1026579" y="847801"/>
                    <a:pt x="980262" y="839876"/>
                    <a:pt x="936078" y="839584"/>
                  </a:cubicBezTo>
                  <a:cubicBezTo>
                    <a:pt x="854411" y="839044"/>
                    <a:pt x="773258" y="849471"/>
                    <a:pt x="691527" y="848753"/>
                  </a:cubicBezTo>
                  <a:cubicBezTo>
                    <a:pt x="657110" y="848455"/>
                    <a:pt x="623227" y="857948"/>
                    <a:pt x="588873" y="859155"/>
                  </a:cubicBezTo>
                  <a:cubicBezTo>
                    <a:pt x="584263" y="859313"/>
                    <a:pt x="579653" y="859301"/>
                    <a:pt x="575043" y="859358"/>
                  </a:cubicBezTo>
                  <a:cubicBezTo>
                    <a:pt x="544810" y="858107"/>
                    <a:pt x="514591" y="857491"/>
                    <a:pt x="484403" y="859008"/>
                  </a:cubicBezTo>
                  <a:cubicBezTo>
                    <a:pt x="449275" y="859434"/>
                    <a:pt x="414870" y="853833"/>
                    <a:pt x="379856" y="849807"/>
                  </a:cubicBezTo>
                  <a:cubicBezTo>
                    <a:pt x="343128" y="845591"/>
                    <a:pt x="508901" y="848131"/>
                    <a:pt x="472116" y="848721"/>
                  </a:cubicBezTo>
                  <a:cubicBezTo>
                    <a:pt x="398856" y="849896"/>
                    <a:pt x="324859" y="857072"/>
                    <a:pt x="251694" y="850379"/>
                  </a:cubicBezTo>
                  <a:cubicBezTo>
                    <a:pt x="216801" y="847185"/>
                    <a:pt x="182327" y="843387"/>
                    <a:pt x="147345" y="842683"/>
                  </a:cubicBezTo>
                  <a:cubicBezTo>
                    <a:pt x="145256" y="842645"/>
                    <a:pt x="143243" y="842371"/>
                    <a:pt x="141192" y="842225"/>
                  </a:cubicBezTo>
                  <a:cubicBezTo>
                    <a:pt x="140608" y="842175"/>
                    <a:pt x="140030" y="842130"/>
                    <a:pt x="139452" y="842092"/>
                  </a:cubicBezTo>
                  <a:cubicBezTo>
                    <a:pt x="124009" y="840784"/>
                    <a:pt x="109340" y="836980"/>
                    <a:pt x="93808" y="833437"/>
                  </a:cubicBezTo>
                  <a:cubicBezTo>
                    <a:pt x="87776" y="832065"/>
                    <a:pt x="83077" y="831278"/>
                    <a:pt x="77146" y="832472"/>
                  </a:cubicBezTo>
                  <a:cubicBezTo>
                    <a:pt x="66687" y="834580"/>
                    <a:pt x="69697" y="829640"/>
                    <a:pt x="69761" y="813225"/>
                  </a:cubicBezTo>
                  <a:cubicBezTo>
                    <a:pt x="69913" y="771867"/>
                    <a:pt x="71875" y="366464"/>
                    <a:pt x="69615" y="324815"/>
                  </a:cubicBezTo>
                  <a:cubicBezTo>
                    <a:pt x="66801" y="272961"/>
                    <a:pt x="58610" y="222916"/>
                    <a:pt x="59270" y="170567"/>
                  </a:cubicBezTo>
                  <a:cubicBezTo>
                    <a:pt x="59562" y="147186"/>
                    <a:pt x="62122" y="121627"/>
                    <a:pt x="71678" y="103790"/>
                  </a:cubicBezTo>
                  <a:cubicBezTo>
                    <a:pt x="83375" y="81965"/>
                    <a:pt x="120034" y="81165"/>
                    <a:pt x="135312" y="81089"/>
                  </a:cubicBezTo>
                  <a:cubicBezTo>
                    <a:pt x="138893" y="81076"/>
                    <a:pt x="142449" y="81203"/>
                    <a:pt x="145986" y="81362"/>
                  </a:cubicBezTo>
                  <a:cubicBezTo>
                    <a:pt x="162140" y="84861"/>
                    <a:pt x="177673" y="81978"/>
                    <a:pt x="193986" y="80892"/>
                  </a:cubicBezTo>
                  <a:cubicBezTo>
                    <a:pt x="235330" y="78136"/>
                    <a:pt x="277882" y="89338"/>
                    <a:pt x="319531" y="88646"/>
                  </a:cubicBezTo>
                  <a:cubicBezTo>
                    <a:pt x="359352" y="87985"/>
                    <a:pt x="398494" y="78847"/>
                    <a:pt x="438486" y="80130"/>
                  </a:cubicBezTo>
                  <a:cubicBezTo>
                    <a:pt x="482212" y="81527"/>
                    <a:pt x="322846" y="80454"/>
                    <a:pt x="366566" y="78708"/>
                  </a:cubicBezTo>
                  <a:cubicBezTo>
                    <a:pt x="449821" y="75387"/>
                    <a:pt x="533507" y="77152"/>
                    <a:pt x="616648" y="69481"/>
                  </a:cubicBezTo>
                  <a:cubicBezTo>
                    <a:pt x="655339" y="65912"/>
                    <a:pt x="693610" y="54292"/>
                    <a:pt x="732415" y="53187"/>
                  </a:cubicBezTo>
                  <a:cubicBezTo>
                    <a:pt x="775220" y="51974"/>
                    <a:pt x="818102" y="50514"/>
                    <a:pt x="860913" y="50514"/>
                  </a:cubicBezTo>
                  <a:lnTo>
                    <a:pt x="983983" y="50514"/>
                  </a:lnTo>
                  <a:cubicBezTo>
                    <a:pt x="1024001" y="50514"/>
                    <a:pt x="1065060" y="57873"/>
                    <a:pt x="1104944" y="51796"/>
                  </a:cubicBezTo>
                  <a:cubicBezTo>
                    <a:pt x="1113301" y="50520"/>
                    <a:pt x="1121359" y="50037"/>
                    <a:pt x="1129595" y="47326"/>
                  </a:cubicBezTo>
                  <a:cubicBezTo>
                    <a:pt x="1147781" y="41338"/>
                    <a:pt x="1147267" y="77774"/>
                    <a:pt x="1147787" y="94481"/>
                  </a:cubicBezTo>
                  <a:cubicBezTo>
                    <a:pt x="1148810" y="127419"/>
                    <a:pt x="1146746" y="161353"/>
                    <a:pt x="1144562" y="1940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423" name="Google Shape;1423;p34"/>
          <p:cNvGrpSpPr/>
          <p:nvPr/>
        </p:nvGrpSpPr>
        <p:grpSpPr>
          <a:xfrm>
            <a:off x="4882904" y="3072827"/>
            <a:ext cx="881848" cy="819660"/>
            <a:chOff x="1604663" y="1923204"/>
            <a:chExt cx="881848" cy="714799"/>
          </a:xfrm>
        </p:grpSpPr>
        <p:sp>
          <p:nvSpPr>
            <p:cNvPr id="1424" name="Google Shape;1424;p34"/>
            <p:cNvSpPr/>
            <p:nvPr/>
          </p:nvSpPr>
          <p:spPr>
            <a:xfrm>
              <a:off x="1640070" y="1942275"/>
              <a:ext cx="833480" cy="638893"/>
            </a:xfrm>
            <a:custGeom>
              <a:avLst/>
              <a:gdLst/>
              <a:ahLst/>
              <a:cxnLst/>
              <a:rect l="l" t="t" r="r" b="b"/>
              <a:pathLst>
                <a:path w="1111307" h="851858" extrusionOk="0">
                  <a:moveTo>
                    <a:pt x="1108671" y="88328"/>
                  </a:moveTo>
                  <a:cubicBezTo>
                    <a:pt x="1109389" y="68618"/>
                    <a:pt x="1108678" y="49707"/>
                    <a:pt x="1104760" y="34004"/>
                  </a:cubicBezTo>
                  <a:cubicBezTo>
                    <a:pt x="1096276" y="0"/>
                    <a:pt x="1063453" y="25793"/>
                    <a:pt x="1048092" y="28181"/>
                  </a:cubicBezTo>
                  <a:cubicBezTo>
                    <a:pt x="1034148" y="27381"/>
                    <a:pt x="1020057" y="23158"/>
                    <a:pt x="1006113" y="22726"/>
                  </a:cubicBezTo>
                  <a:cubicBezTo>
                    <a:pt x="986326" y="22123"/>
                    <a:pt x="966514" y="23044"/>
                    <a:pt x="946727" y="23139"/>
                  </a:cubicBezTo>
                  <a:cubicBezTo>
                    <a:pt x="907942" y="23329"/>
                    <a:pt x="869581" y="25406"/>
                    <a:pt x="831208" y="28733"/>
                  </a:cubicBezTo>
                  <a:cubicBezTo>
                    <a:pt x="803871" y="28651"/>
                    <a:pt x="776560" y="28454"/>
                    <a:pt x="749249" y="28314"/>
                  </a:cubicBezTo>
                  <a:cubicBezTo>
                    <a:pt x="748182" y="25107"/>
                    <a:pt x="744740" y="22599"/>
                    <a:pt x="741959" y="21615"/>
                  </a:cubicBezTo>
                  <a:cubicBezTo>
                    <a:pt x="741076" y="21304"/>
                    <a:pt x="745318" y="23298"/>
                    <a:pt x="737692" y="23012"/>
                  </a:cubicBezTo>
                  <a:lnTo>
                    <a:pt x="737692" y="25088"/>
                  </a:lnTo>
                  <a:lnTo>
                    <a:pt x="740568" y="25088"/>
                  </a:lnTo>
                  <a:cubicBezTo>
                    <a:pt x="706386" y="12147"/>
                    <a:pt x="669410" y="18326"/>
                    <a:pt x="634822" y="19608"/>
                  </a:cubicBezTo>
                  <a:cubicBezTo>
                    <a:pt x="594950" y="21088"/>
                    <a:pt x="555053" y="24504"/>
                    <a:pt x="515315" y="30079"/>
                  </a:cubicBezTo>
                  <a:cubicBezTo>
                    <a:pt x="515181" y="30099"/>
                    <a:pt x="515048" y="29584"/>
                    <a:pt x="514921" y="29597"/>
                  </a:cubicBezTo>
                  <a:cubicBezTo>
                    <a:pt x="497433" y="30721"/>
                    <a:pt x="480034" y="32689"/>
                    <a:pt x="462826" y="36671"/>
                  </a:cubicBezTo>
                  <a:cubicBezTo>
                    <a:pt x="375081" y="35020"/>
                    <a:pt x="490353" y="42652"/>
                    <a:pt x="402653" y="46647"/>
                  </a:cubicBezTo>
                  <a:cubicBezTo>
                    <a:pt x="392169" y="47123"/>
                    <a:pt x="381679" y="50977"/>
                    <a:pt x="371182" y="50977"/>
                  </a:cubicBezTo>
                  <a:lnTo>
                    <a:pt x="370859" y="50977"/>
                  </a:lnTo>
                  <a:cubicBezTo>
                    <a:pt x="331990" y="50977"/>
                    <a:pt x="292944" y="51346"/>
                    <a:pt x="254000" y="52812"/>
                  </a:cubicBezTo>
                  <a:cubicBezTo>
                    <a:pt x="212940" y="54355"/>
                    <a:pt x="172237" y="49568"/>
                    <a:pt x="131279" y="46628"/>
                  </a:cubicBezTo>
                  <a:cubicBezTo>
                    <a:pt x="116135" y="45542"/>
                    <a:pt x="101580" y="41675"/>
                    <a:pt x="86309" y="42049"/>
                  </a:cubicBezTo>
                  <a:cubicBezTo>
                    <a:pt x="71621" y="42417"/>
                    <a:pt x="57880" y="36512"/>
                    <a:pt x="44532" y="47955"/>
                  </a:cubicBezTo>
                  <a:cubicBezTo>
                    <a:pt x="43586" y="48767"/>
                    <a:pt x="42805" y="49606"/>
                    <a:pt x="42106" y="50647"/>
                  </a:cubicBezTo>
                  <a:cubicBezTo>
                    <a:pt x="31896" y="54679"/>
                    <a:pt x="22091" y="61220"/>
                    <a:pt x="14617" y="71818"/>
                  </a:cubicBezTo>
                  <a:cubicBezTo>
                    <a:pt x="0" y="92538"/>
                    <a:pt x="3460" y="126384"/>
                    <a:pt x="5880" y="155098"/>
                  </a:cubicBezTo>
                  <a:cubicBezTo>
                    <a:pt x="13843" y="249859"/>
                    <a:pt x="14439" y="712165"/>
                    <a:pt x="20402" y="806932"/>
                  </a:cubicBezTo>
                  <a:cubicBezTo>
                    <a:pt x="20783" y="812965"/>
                    <a:pt x="24999" y="818946"/>
                    <a:pt x="28549" y="818622"/>
                  </a:cubicBezTo>
                  <a:cubicBezTo>
                    <a:pt x="106298" y="811574"/>
                    <a:pt x="184924" y="840104"/>
                    <a:pt x="263194" y="831424"/>
                  </a:cubicBezTo>
                  <a:cubicBezTo>
                    <a:pt x="264502" y="831278"/>
                    <a:pt x="265817" y="831265"/>
                    <a:pt x="267125" y="831151"/>
                  </a:cubicBezTo>
                  <a:cubicBezTo>
                    <a:pt x="288944" y="833170"/>
                    <a:pt x="310794" y="833894"/>
                    <a:pt x="332162" y="833266"/>
                  </a:cubicBezTo>
                  <a:cubicBezTo>
                    <a:pt x="349421" y="835018"/>
                    <a:pt x="366693" y="836929"/>
                    <a:pt x="383952" y="837228"/>
                  </a:cubicBezTo>
                  <a:cubicBezTo>
                    <a:pt x="430269" y="838028"/>
                    <a:pt x="274116" y="832554"/>
                    <a:pt x="320306" y="838453"/>
                  </a:cubicBezTo>
                  <a:cubicBezTo>
                    <a:pt x="351536" y="842441"/>
                    <a:pt x="382784" y="841749"/>
                    <a:pt x="414019" y="839222"/>
                  </a:cubicBezTo>
                  <a:cubicBezTo>
                    <a:pt x="415518" y="841514"/>
                    <a:pt x="417563" y="843019"/>
                    <a:pt x="420236" y="843064"/>
                  </a:cubicBezTo>
                  <a:cubicBezTo>
                    <a:pt x="450119" y="843591"/>
                    <a:pt x="479640" y="851858"/>
                    <a:pt x="509549" y="851465"/>
                  </a:cubicBezTo>
                  <a:cubicBezTo>
                    <a:pt x="539343" y="851077"/>
                    <a:pt x="569112" y="842581"/>
                    <a:pt x="598646" y="836790"/>
                  </a:cubicBezTo>
                  <a:cubicBezTo>
                    <a:pt x="604405" y="835659"/>
                    <a:pt x="610196" y="834263"/>
                    <a:pt x="615994" y="832764"/>
                  </a:cubicBezTo>
                  <a:cubicBezTo>
                    <a:pt x="622236" y="832504"/>
                    <a:pt x="628478" y="832230"/>
                    <a:pt x="634720" y="832040"/>
                  </a:cubicBezTo>
                  <a:cubicBezTo>
                    <a:pt x="709231" y="829792"/>
                    <a:pt x="783742" y="829100"/>
                    <a:pt x="858240" y="825055"/>
                  </a:cubicBezTo>
                  <a:cubicBezTo>
                    <a:pt x="891552" y="823245"/>
                    <a:pt x="924947" y="821728"/>
                    <a:pt x="958246" y="819315"/>
                  </a:cubicBezTo>
                  <a:cubicBezTo>
                    <a:pt x="994263" y="816705"/>
                    <a:pt x="1029411" y="808120"/>
                    <a:pt x="1065530" y="813650"/>
                  </a:cubicBezTo>
                  <a:cubicBezTo>
                    <a:pt x="1091647" y="817651"/>
                    <a:pt x="1087323" y="773690"/>
                    <a:pt x="1089761" y="743515"/>
                  </a:cubicBezTo>
                  <a:cubicBezTo>
                    <a:pt x="1095089" y="677614"/>
                    <a:pt x="1098276" y="245922"/>
                    <a:pt x="1101458" y="179616"/>
                  </a:cubicBezTo>
                  <a:cubicBezTo>
                    <a:pt x="1101528" y="178250"/>
                    <a:pt x="1101623" y="176809"/>
                    <a:pt x="1101712" y="175399"/>
                  </a:cubicBezTo>
                  <a:cubicBezTo>
                    <a:pt x="1102080" y="172453"/>
                    <a:pt x="1102410" y="169500"/>
                    <a:pt x="1102823" y="166547"/>
                  </a:cubicBezTo>
                  <a:cubicBezTo>
                    <a:pt x="1106366" y="141185"/>
                    <a:pt x="1111307" y="114706"/>
                    <a:pt x="1108671" y="883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25" name="Google Shape;1425;p34"/>
            <p:cNvSpPr/>
            <p:nvPr/>
          </p:nvSpPr>
          <p:spPr>
            <a:xfrm>
              <a:off x="1604663" y="1923204"/>
              <a:ext cx="881848" cy="714799"/>
            </a:xfrm>
            <a:custGeom>
              <a:avLst/>
              <a:gdLst/>
              <a:ahLst/>
              <a:cxnLst/>
              <a:rect l="l" t="t" r="r" b="b"/>
              <a:pathLst>
                <a:path w="1175797" h="953065" extrusionOk="0">
                  <a:moveTo>
                    <a:pt x="1164672" y="41649"/>
                  </a:moveTo>
                  <a:cubicBezTo>
                    <a:pt x="1154880" y="0"/>
                    <a:pt x="1128128" y="14331"/>
                    <a:pt x="1108182" y="19005"/>
                  </a:cubicBezTo>
                  <a:cubicBezTo>
                    <a:pt x="1068330" y="28333"/>
                    <a:pt x="1025340" y="24631"/>
                    <a:pt x="985164" y="24631"/>
                  </a:cubicBezTo>
                  <a:lnTo>
                    <a:pt x="851846" y="24631"/>
                  </a:lnTo>
                  <a:cubicBezTo>
                    <a:pt x="812431" y="24631"/>
                    <a:pt x="773004" y="20231"/>
                    <a:pt x="733596" y="20942"/>
                  </a:cubicBezTo>
                  <a:cubicBezTo>
                    <a:pt x="691527" y="21697"/>
                    <a:pt x="650011" y="29889"/>
                    <a:pt x="608069" y="33909"/>
                  </a:cubicBezTo>
                  <a:cubicBezTo>
                    <a:pt x="564159" y="38119"/>
                    <a:pt x="520096" y="38373"/>
                    <a:pt x="476021" y="39249"/>
                  </a:cubicBezTo>
                  <a:cubicBezTo>
                    <a:pt x="474916" y="35585"/>
                    <a:pt x="472744" y="32397"/>
                    <a:pt x="469436" y="32188"/>
                  </a:cubicBezTo>
                  <a:cubicBezTo>
                    <a:pt x="388791" y="27057"/>
                    <a:pt x="512044" y="35337"/>
                    <a:pt x="431323" y="35286"/>
                  </a:cubicBezTo>
                  <a:cubicBezTo>
                    <a:pt x="391375" y="35267"/>
                    <a:pt x="351421" y="35121"/>
                    <a:pt x="311473" y="35102"/>
                  </a:cubicBezTo>
                  <a:cubicBezTo>
                    <a:pt x="274300" y="35083"/>
                    <a:pt x="236112" y="29635"/>
                    <a:pt x="199091" y="34969"/>
                  </a:cubicBezTo>
                  <a:cubicBezTo>
                    <a:pt x="180898" y="37592"/>
                    <a:pt x="164560" y="44183"/>
                    <a:pt x="145967" y="42830"/>
                  </a:cubicBezTo>
                  <a:cubicBezTo>
                    <a:pt x="135953" y="42100"/>
                    <a:pt x="126320" y="42665"/>
                    <a:pt x="116681" y="44221"/>
                  </a:cubicBezTo>
                  <a:cubicBezTo>
                    <a:pt x="113925" y="42519"/>
                    <a:pt x="111150" y="40849"/>
                    <a:pt x="108318" y="39363"/>
                  </a:cubicBezTo>
                  <a:cubicBezTo>
                    <a:pt x="104952" y="37598"/>
                    <a:pt x="103028" y="42621"/>
                    <a:pt x="103625" y="46983"/>
                  </a:cubicBezTo>
                  <a:cubicBezTo>
                    <a:pt x="101720" y="47485"/>
                    <a:pt x="99834" y="47885"/>
                    <a:pt x="97910" y="48469"/>
                  </a:cubicBezTo>
                  <a:cubicBezTo>
                    <a:pt x="71564" y="56476"/>
                    <a:pt x="53232" y="69500"/>
                    <a:pt x="42748" y="111207"/>
                  </a:cubicBezTo>
                  <a:cubicBezTo>
                    <a:pt x="38633" y="107829"/>
                    <a:pt x="33928" y="106102"/>
                    <a:pt x="28359" y="105156"/>
                  </a:cubicBezTo>
                  <a:cubicBezTo>
                    <a:pt x="19704" y="103682"/>
                    <a:pt x="8604" y="108762"/>
                    <a:pt x="4267" y="122745"/>
                  </a:cubicBezTo>
                  <a:cubicBezTo>
                    <a:pt x="0" y="136512"/>
                    <a:pt x="1917" y="146399"/>
                    <a:pt x="4152" y="158826"/>
                  </a:cubicBezTo>
                  <a:cubicBezTo>
                    <a:pt x="2051" y="176930"/>
                    <a:pt x="3232" y="197072"/>
                    <a:pt x="2920" y="214807"/>
                  </a:cubicBezTo>
                  <a:cubicBezTo>
                    <a:pt x="2520" y="237553"/>
                    <a:pt x="5187" y="260007"/>
                    <a:pt x="9766" y="281203"/>
                  </a:cubicBezTo>
                  <a:cubicBezTo>
                    <a:pt x="7874" y="331857"/>
                    <a:pt x="14211" y="747903"/>
                    <a:pt x="13741" y="798271"/>
                  </a:cubicBezTo>
                  <a:cubicBezTo>
                    <a:pt x="13481" y="825874"/>
                    <a:pt x="11874" y="876712"/>
                    <a:pt x="23564" y="898721"/>
                  </a:cubicBezTo>
                  <a:cubicBezTo>
                    <a:pt x="40112" y="929868"/>
                    <a:pt x="71259" y="917841"/>
                    <a:pt x="93192" y="921010"/>
                  </a:cubicBezTo>
                  <a:cubicBezTo>
                    <a:pt x="123183" y="925341"/>
                    <a:pt x="152463" y="923696"/>
                    <a:pt x="182448" y="930541"/>
                  </a:cubicBezTo>
                  <a:cubicBezTo>
                    <a:pt x="214807" y="937933"/>
                    <a:pt x="247357" y="939069"/>
                    <a:pt x="279711" y="946162"/>
                  </a:cubicBezTo>
                  <a:cubicBezTo>
                    <a:pt x="311175" y="953065"/>
                    <a:pt x="343808" y="949439"/>
                    <a:pt x="375450" y="948607"/>
                  </a:cubicBezTo>
                  <a:cubicBezTo>
                    <a:pt x="412038" y="947642"/>
                    <a:pt x="448589" y="947566"/>
                    <a:pt x="485159" y="945292"/>
                  </a:cubicBezTo>
                  <a:cubicBezTo>
                    <a:pt x="518890" y="943190"/>
                    <a:pt x="349529" y="940346"/>
                    <a:pt x="383273" y="939018"/>
                  </a:cubicBezTo>
                  <a:cubicBezTo>
                    <a:pt x="419950" y="937577"/>
                    <a:pt x="456495" y="941990"/>
                    <a:pt x="493077" y="936910"/>
                  </a:cubicBezTo>
                  <a:cubicBezTo>
                    <a:pt x="523900" y="932637"/>
                    <a:pt x="554818" y="939996"/>
                    <a:pt x="585679" y="940257"/>
                  </a:cubicBezTo>
                  <a:cubicBezTo>
                    <a:pt x="620852" y="940549"/>
                    <a:pt x="655986" y="944499"/>
                    <a:pt x="691172" y="944930"/>
                  </a:cubicBezTo>
                  <a:cubicBezTo>
                    <a:pt x="757123" y="945743"/>
                    <a:pt x="822801" y="941965"/>
                    <a:pt x="888745" y="944975"/>
                  </a:cubicBezTo>
                  <a:cubicBezTo>
                    <a:pt x="923493" y="946562"/>
                    <a:pt x="958272" y="940904"/>
                    <a:pt x="993032" y="940288"/>
                  </a:cubicBezTo>
                  <a:cubicBezTo>
                    <a:pt x="1005992" y="940060"/>
                    <a:pt x="1018152" y="946073"/>
                    <a:pt x="1031017" y="944892"/>
                  </a:cubicBezTo>
                  <a:cubicBezTo>
                    <a:pt x="1047159" y="943406"/>
                    <a:pt x="1063136" y="939685"/>
                    <a:pt x="1079220" y="937469"/>
                  </a:cubicBezTo>
                  <a:cubicBezTo>
                    <a:pt x="1103636" y="934097"/>
                    <a:pt x="1111300" y="897458"/>
                    <a:pt x="1104315" y="871397"/>
                  </a:cubicBezTo>
                  <a:cubicBezTo>
                    <a:pt x="1116926" y="871334"/>
                    <a:pt x="1128909" y="874776"/>
                    <a:pt x="1140193" y="861853"/>
                  </a:cubicBezTo>
                  <a:cubicBezTo>
                    <a:pt x="1156093" y="843635"/>
                    <a:pt x="1154728" y="803998"/>
                    <a:pt x="1154302" y="775627"/>
                  </a:cubicBezTo>
                  <a:cubicBezTo>
                    <a:pt x="1153210" y="703973"/>
                    <a:pt x="1162164" y="266795"/>
                    <a:pt x="1167491" y="196043"/>
                  </a:cubicBezTo>
                  <a:cubicBezTo>
                    <a:pt x="1171200" y="146767"/>
                    <a:pt x="1175797" y="89007"/>
                    <a:pt x="1164672" y="41649"/>
                  </a:cubicBezTo>
                  <a:close/>
                  <a:moveTo>
                    <a:pt x="1144562" y="194030"/>
                  </a:moveTo>
                  <a:cubicBezTo>
                    <a:pt x="1139793" y="265404"/>
                    <a:pt x="1131214" y="701478"/>
                    <a:pt x="1131366" y="773614"/>
                  </a:cubicBezTo>
                  <a:cubicBezTo>
                    <a:pt x="1131417" y="796194"/>
                    <a:pt x="1136084" y="831322"/>
                    <a:pt x="1117358" y="833735"/>
                  </a:cubicBezTo>
                  <a:cubicBezTo>
                    <a:pt x="1101578" y="835774"/>
                    <a:pt x="1086351" y="835037"/>
                    <a:pt x="1070489" y="838422"/>
                  </a:cubicBezTo>
                  <a:cubicBezTo>
                    <a:pt x="1026579" y="847801"/>
                    <a:pt x="980262" y="839876"/>
                    <a:pt x="936078" y="839584"/>
                  </a:cubicBezTo>
                  <a:cubicBezTo>
                    <a:pt x="854411" y="839044"/>
                    <a:pt x="773258" y="849471"/>
                    <a:pt x="691527" y="848753"/>
                  </a:cubicBezTo>
                  <a:cubicBezTo>
                    <a:pt x="657110" y="848455"/>
                    <a:pt x="623227" y="857948"/>
                    <a:pt x="588873" y="859155"/>
                  </a:cubicBezTo>
                  <a:cubicBezTo>
                    <a:pt x="584263" y="859313"/>
                    <a:pt x="579653" y="859301"/>
                    <a:pt x="575043" y="859358"/>
                  </a:cubicBezTo>
                  <a:cubicBezTo>
                    <a:pt x="544810" y="858107"/>
                    <a:pt x="514591" y="857491"/>
                    <a:pt x="484403" y="859008"/>
                  </a:cubicBezTo>
                  <a:cubicBezTo>
                    <a:pt x="449275" y="859434"/>
                    <a:pt x="414870" y="853833"/>
                    <a:pt x="379856" y="849807"/>
                  </a:cubicBezTo>
                  <a:cubicBezTo>
                    <a:pt x="343128" y="845591"/>
                    <a:pt x="508901" y="848131"/>
                    <a:pt x="472116" y="848721"/>
                  </a:cubicBezTo>
                  <a:cubicBezTo>
                    <a:pt x="398856" y="849896"/>
                    <a:pt x="324859" y="857072"/>
                    <a:pt x="251694" y="850379"/>
                  </a:cubicBezTo>
                  <a:cubicBezTo>
                    <a:pt x="216801" y="847185"/>
                    <a:pt x="182327" y="843387"/>
                    <a:pt x="147345" y="842683"/>
                  </a:cubicBezTo>
                  <a:cubicBezTo>
                    <a:pt x="145256" y="842645"/>
                    <a:pt x="143243" y="842371"/>
                    <a:pt x="141192" y="842225"/>
                  </a:cubicBezTo>
                  <a:cubicBezTo>
                    <a:pt x="140608" y="842175"/>
                    <a:pt x="140030" y="842130"/>
                    <a:pt x="139452" y="842092"/>
                  </a:cubicBezTo>
                  <a:cubicBezTo>
                    <a:pt x="124009" y="840784"/>
                    <a:pt x="109340" y="836980"/>
                    <a:pt x="93808" y="833437"/>
                  </a:cubicBezTo>
                  <a:cubicBezTo>
                    <a:pt x="87776" y="832065"/>
                    <a:pt x="83077" y="831278"/>
                    <a:pt x="77146" y="832472"/>
                  </a:cubicBezTo>
                  <a:cubicBezTo>
                    <a:pt x="66687" y="834580"/>
                    <a:pt x="69697" y="829640"/>
                    <a:pt x="69761" y="813225"/>
                  </a:cubicBezTo>
                  <a:cubicBezTo>
                    <a:pt x="69913" y="771867"/>
                    <a:pt x="71875" y="366464"/>
                    <a:pt x="69615" y="324815"/>
                  </a:cubicBezTo>
                  <a:cubicBezTo>
                    <a:pt x="66801" y="272961"/>
                    <a:pt x="58610" y="222916"/>
                    <a:pt x="59270" y="170567"/>
                  </a:cubicBezTo>
                  <a:cubicBezTo>
                    <a:pt x="59562" y="147186"/>
                    <a:pt x="62122" y="121627"/>
                    <a:pt x="71678" y="103790"/>
                  </a:cubicBezTo>
                  <a:cubicBezTo>
                    <a:pt x="83375" y="81965"/>
                    <a:pt x="120034" y="81165"/>
                    <a:pt x="135312" y="81089"/>
                  </a:cubicBezTo>
                  <a:cubicBezTo>
                    <a:pt x="138893" y="81076"/>
                    <a:pt x="142449" y="81203"/>
                    <a:pt x="145986" y="81362"/>
                  </a:cubicBezTo>
                  <a:cubicBezTo>
                    <a:pt x="162140" y="84861"/>
                    <a:pt x="177673" y="81978"/>
                    <a:pt x="193986" y="80892"/>
                  </a:cubicBezTo>
                  <a:cubicBezTo>
                    <a:pt x="235330" y="78136"/>
                    <a:pt x="277882" y="89338"/>
                    <a:pt x="319531" y="88646"/>
                  </a:cubicBezTo>
                  <a:cubicBezTo>
                    <a:pt x="359352" y="87985"/>
                    <a:pt x="398494" y="78847"/>
                    <a:pt x="438486" y="80130"/>
                  </a:cubicBezTo>
                  <a:cubicBezTo>
                    <a:pt x="482212" y="81527"/>
                    <a:pt x="322846" y="80454"/>
                    <a:pt x="366566" y="78708"/>
                  </a:cubicBezTo>
                  <a:cubicBezTo>
                    <a:pt x="449821" y="75387"/>
                    <a:pt x="533507" y="77152"/>
                    <a:pt x="616648" y="69481"/>
                  </a:cubicBezTo>
                  <a:cubicBezTo>
                    <a:pt x="655339" y="65912"/>
                    <a:pt x="693610" y="54292"/>
                    <a:pt x="732415" y="53187"/>
                  </a:cubicBezTo>
                  <a:cubicBezTo>
                    <a:pt x="775220" y="51974"/>
                    <a:pt x="818102" y="50514"/>
                    <a:pt x="860913" y="50514"/>
                  </a:cubicBezTo>
                  <a:lnTo>
                    <a:pt x="983983" y="50514"/>
                  </a:lnTo>
                  <a:cubicBezTo>
                    <a:pt x="1024001" y="50514"/>
                    <a:pt x="1065060" y="57873"/>
                    <a:pt x="1104944" y="51796"/>
                  </a:cubicBezTo>
                  <a:cubicBezTo>
                    <a:pt x="1113301" y="50520"/>
                    <a:pt x="1121359" y="50037"/>
                    <a:pt x="1129595" y="47326"/>
                  </a:cubicBezTo>
                  <a:cubicBezTo>
                    <a:pt x="1147781" y="41338"/>
                    <a:pt x="1147267" y="77774"/>
                    <a:pt x="1147787" y="94481"/>
                  </a:cubicBezTo>
                  <a:cubicBezTo>
                    <a:pt x="1148810" y="127419"/>
                    <a:pt x="1146746" y="161353"/>
                    <a:pt x="1144562" y="1940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426" name="Google Shape;1426;p34"/>
          <p:cNvGrpSpPr/>
          <p:nvPr/>
        </p:nvGrpSpPr>
        <p:grpSpPr>
          <a:xfrm>
            <a:off x="4882904" y="1690377"/>
            <a:ext cx="881848" cy="819660"/>
            <a:chOff x="1604663" y="1923204"/>
            <a:chExt cx="881848" cy="714799"/>
          </a:xfrm>
        </p:grpSpPr>
        <p:sp>
          <p:nvSpPr>
            <p:cNvPr id="1427" name="Google Shape;1427;p34"/>
            <p:cNvSpPr/>
            <p:nvPr/>
          </p:nvSpPr>
          <p:spPr>
            <a:xfrm>
              <a:off x="1640070" y="1942275"/>
              <a:ext cx="833480" cy="638893"/>
            </a:xfrm>
            <a:custGeom>
              <a:avLst/>
              <a:gdLst/>
              <a:ahLst/>
              <a:cxnLst/>
              <a:rect l="l" t="t" r="r" b="b"/>
              <a:pathLst>
                <a:path w="1111307" h="851858" extrusionOk="0">
                  <a:moveTo>
                    <a:pt x="1108671" y="88328"/>
                  </a:moveTo>
                  <a:cubicBezTo>
                    <a:pt x="1109389" y="68618"/>
                    <a:pt x="1108678" y="49707"/>
                    <a:pt x="1104760" y="34004"/>
                  </a:cubicBezTo>
                  <a:cubicBezTo>
                    <a:pt x="1096276" y="0"/>
                    <a:pt x="1063453" y="25793"/>
                    <a:pt x="1048092" y="28181"/>
                  </a:cubicBezTo>
                  <a:cubicBezTo>
                    <a:pt x="1034148" y="27381"/>
                    <a:pt x="1020057" y="23158"/>
                    <a:pt x="1006113" y="22726"/>
                  </a:cubicBezTo>
                  <a:cubicBezTo>
                    <a:pt x="986326" y="22123"/>
                    <a:pt x="966514" y="23044"/>
                    <a:pt x="946727" y="23139"/>
                  </a:cubicBezTo>
                  <a:cubicBezTo>
                    <a:pt x="907942" y="23329"/>
                    <a:pt x="869581" y="25406"/>
                    <a:pt x="831208" y="28733"/>
                  </a:cubicBezTo>
                  <a:cubicBezTo>
                    <a:pt x="803871" y="28651"/>
                    <a:pt x="776560" y="28454"/>
                    <a:pt x="749249" y="28314"/>
                  </a:cubicBezTo>
                  <a:cubicBezTo>
                    <a:pt x="748182" y="25107"/>
                    <a:pt x="744740" y="22599"/>
                    <a:pt x="741959" y="21615"/>
                  </a:cubicBezTo>
                  <a:cubicBezTo>
                    <a:pt x="741076" y="21304"/>
                    <a:pt x="745318" y="23298"/>
                    <a:pt x="737692" y="23012"/>
                  </a:cubicBezTo>
                  <a:lnTo>
                    <a:pt x="737692" y="25088"/>
                  </a:lnTo>
                  <a:lnTo>
                    <a:pt x="740568" y="25088"/>
                  </a:lnTo>
                  <a:cubicBezTo>
                    <a:pt x="706386" y="12147"/>
                    <a:pt x="669410" y="18326"/>
                    <a:pt x="634822" y="19608"/>
                  </a:cubicBezTo>
                  <a:cubicBezTo>
                    <a:pt x="594950" y="21088"/>
                    <a:pt x="555053" y="24504"/>
                    <a:pt x="515315" y="30079"/>
                  </a:cubicBezTo>
                  <a:cubicBezTo>
                    <a:pt x="515181" y="30099"/>
                    <a:pt x="515048" y="29584"/>
                    <a:pt x="514921" y="29597"/>
                  </a:cubicBezTo>
                  <a:cubicBezTo>
                    <a:pt x="497433" y="30721"/>
                    <a:pt x="480034" y="32689"/>
                    <a:pt x="462826" y="36671"/>
                  </a:cubicBezTo>
                  <a:cubicBezTo>
                    <a:pt x="375081" y="35020"/>
                    <a:pt x="490353" y="42652"/>
                    <a:pt x="402653" y="46647"/>
                  </a:cubicBezTo>
                  <a:cubicBezTo>
                    <a:pt x="392169" y="47123"/>
                    <a:pt x="381679" y="50977"/>
                    <a:pt x="371182" y="50977"/>
                  </a:cubicBezTo>
                  <a:lnTo>
                    <a:pt x="370859" y="50977"/>
                  </a:lnTo>
                  <a:cubicBezTo>
                    <a:pt x="331990" y="50977"/>
                    <a:pt x="292944" y="51346"/>
                    <a:pt x="254000" y="52812"/>
                  </a:cubicBezTo>
                  <a:cubicBezTo>
                    <a:pt x="212940" y="54355"/>
                    <a:pt x="172237" y="49568"/>
                    <a:pt x="131279" y="46628"/>
                  </a:cubicBezTo>
                  <a:cubicBezTo>
                    <a:pt x="116135" y="45542"/>
                    <a:pt x="101580" y="41675"/>
                    <a:pt x="86309" y="42049"/>
                  </a:cubicBezTo>
                  <a:cubicBezTo>
                    <a:pt x="71621" y="42417"/>
                    <a:pt x="57880" y="36512"/>
                    <a:pt x="44532" y="47955"/>
                  </a:cubicBezTo>
                  <a:cubicBezTo>
                    <a:pt x="43586" y="48767"/>
                    <a:pt x="42805" y="49606"/>
                    <a:pt x="42106" y="50647"/>
                  </a:cubicBezTo>
                  <a:cubicBezTo>
                    <a:pt x="31896" y="54679"/>
                    <a:pt x="22091" y="61220"/>
                    <a:pt x="14617" y="71818"/>
                  </a:cubicBezTo>
                  <a:cubicBezTo>
                    <a:pt x="0" y="92538"/>
                    <a:pt x="3460" y="126384"/>
                    <a:pt x="5880" y="155098"/>
                  </a:cubicBezTo>
                  <a:cubicBezTo>
                    <a:pt x="13843" y="249859"/>
                    <a:pt x="14439" y="712165"/>
                    <a:pt x="20402" y="806932"/>
                  </a:cubicBezTo>
                  <a:cubicBezTo>
                    <a:pt x="20783" y="812965"/>
                    <a:pt x="24999" y="818946"/>
                    <a:pt x="28549" y="818622"/>
                  </a:cubicBezTo>
                  <a:cubicBezTo>
                    <a:pt x="106298" y="811574"/>
                    <a:pt x="184924" y="840104"/>
                    <a:pt x="263194" y="831424"/>
                  </a:cubicBezTo>
                  <a:cubicBezTo>
                    <a:pt x="264502" y="831278"/>
                    <a:pt x="265817" y="831265"/>
                    <a:pt x="267125" y="831151"/>
                  </a:cubicBezTo>
                  <a:cubicBezTo>
                    <a:pt x="288944" y="833170"/>
                    <a:pt x="310794" y="833894"/>
                    <a:pt x="332162" y="833266"/>
                  </a:cubicBezTo>
                  <a:cubicBezTo>
                    <a:pt x="349421" y="835018"/>
                    <a:pt x="366693" y="836929"/>
                    <a:pt x="383952" y="837228"/>
                  </a:cubicBezTo>
                  <a:cubicBezTo>
                    <a:pt x="430269" y="838028"/>
                    <a:pt x="274116" y="832554"/>
                    <a:pt x="320306" y="838453"/>
                  </a:cubicBezTo>
                  <a:cubicBezTo>
                    <a:pt x="351536" y="842441"/>
                    <a:pt x="382784" y="841749"/>
                    <a:pt x="414019" y="839222"/>
                  </a:cubicBezTo>
                  <a:cubicBezTo>
                    <a:pt x="415518" y="841514"/>
                    <a:pt x="417563" y="843019"/>
                    <a:pt x="420236" y="843064"/>
                  </a:cubicBezTo>
                  <a:cubicBezTo>
                    <a:pt x="450119" y="843591"/>
                    <a:pt x="479640" y="851858"/>
                    <a:pt x="509549" y="851465"/>
                  </a:cubicBezTo>
                  <a:cubicBezTo>
                    <a:pt x="539343" y="851077"/>
                    <a:pt x="569112" y="842581"/>
                    <a:pt x="598646" y="836790"/>
                  </a:cubicBezTo>
                  <a:cubicBezTo>
                    <a:pt x="604405" y="835659"/>
                    <a:pt x="610196" y="834263"/>
                    <a:pt x="615994" y="832764"/>
                  </a:cubicBezTo>
                  <a:cubicBezTo>
                    <a:pt x="622236" y="832504"/>
                    <a:pt x="628478" y="832230"/>
                    <a:pt x="634720" y="832040"/>
                  </a:cubicBezTo>
                  <a:cubicBezTo>
                    <a:pt x="709231" y="829792"/>
                    <a:pt x="783742" y="829100"/>
                    <a:pt x="858240" y="825055"/>
                  </a:cubicBezTo>
                  <a:cubicBezTo>
                    <a:pt x="891552" y="823245"/>
                    <a:pt x="924947" y="821728"/>
                    <a:pt x="958246" y="819315"/>
                  </a:cubicBezTo>
                  <a:cubicBezTo>
                    <a:pt x="994263" y="816705"/>
                    <a:pt x="1029411" y="808120"/>
                    <a:pt x="1065530" y="813650"/>
                  </a:cubicBezTo>
                  <a:cubicBezTo>
                    <a:pt x="1091647" y="817651"/>
                    <a:pt x="1087323" y="773690"/>
                    <a:pt x="1089761" y="743515"/>
                  </a:cubicBezTo>
                  <a:cubicBezTo>
                    <a:pt x="1095089" y="677614"/>
                    <a:pt x="1098276" y="245922"/>
                    <a:pt x="1101458" y="179616"/>
                  </a:cubicBezTo>
                  <a:cubicBezTo>
                    <a:pt x="1101528" y="178250"/>
                    <a:pt x="1101623" y="176809"/>
                    <a:pt x="1101712" y="175399"/>
                  </a:cubicBezTo>
                  <a:cubicBezTo>
                    <a:pt x="1102080" y="172453"/>
                    <a:pt x="1102410" y="169500"/>
                    <a:pt x="1102823" y="166547"/>
                  </a:cubicBezTo>
                  <a:cubicBezTo>
                    <a:pt x="1106366" y="141185"/>
                    <a:pt x="1111307" y="114706"/>
                    <a:pt x="1108671" y="883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28" name="Google Shape;1428;p34"/>
            <p:cNvSpPr/>
            <p:nvPr/>
          </p:nvSpPr>
          <p:spPr>
            <a:xfrm>
              <a:off x="1604663" y="1923204"/>
              <a:ext cx="881848" cy="714799"/>
            </a:xfrm>
            <a:custGeom>
              <a:avLst/>
              <a:gdLst/>
              <a:ahLst/>
              <a:cxnLst/>
              <a:rect l="l" t="t" r="r" b="b"/>
              <a:pathLst>
                <a:path w="1175797" h="953065" extrusionOk="0">
                  <a:moveTo>
                    <a:pt x="1164672" y="41649"/>
                  </a:moveTo>
                  <a:cubicBezTo>
                    <a:pt x="1154880" y="0"/>
                    <a:pt x="1128128" y="14331"/>
                    <a:pt x="1108182" y="19005"/>
                  </a:cubicBezTo>
                  <a:cubicBezTo>
                    <a:pt x="1068330" y="28333"/>
                    <a:pt x="1025340" y="24631"/>
                    <a:pt x="985164" y="24631"/>
                  </a:cubicBezTo>
                  <a:lnTo>
                    <a:pt x="851846" y="24631"/>
                  </a:lnTo>
                  <a:cubicBezTo>
                    <a:pt x="812431" y="24631"/>
                    <a:pt x="773004" y="20231"/>
                    <a:pt x="733596" y="20942"/>
                  </a:cubicBezTo>
                  <a:cubicBezTo>
                    <a:pt x="691527" y="21697"/>
                    <a:pt x="650011" y="29889"/>
                    <a:pt x="608069" y="33909"/>
                  </a:cubicBezTo>
                  <a:cubicBezTo>
                    <a:pt x="564159" y="38119"/>
                    <a:pt x="520096" y="38373"/>
                    <a:pt x="476021" y="39249"/>
                  </a:cubicBezTo>
                  <a:cubicBezTo>
                    <a:pt x="474916" y="35585"/>
                    <a:pt x="472744" y="32397"/>
                    <a:pt x="469436" y="32188"/>
                  </a:cubicBezTo>
                  <a:cubicBezTo>
                    <a:pt x="388791" y="27057"/>
                    <a:pt x="512044" y="35337"/>
                    <a:pt x="431323" y="35286"/>
                  </a:cubicBezTo>
                  <a:cubicBezTo>
                    <a:pt x="391375" y="35267"/>
                    <a:pt x="351421" y="35121"/>
                    <a:pt x="311473" y="35102"/>
                  </a:cubicBezTo>
                  <a:cubicBezTo>
                    <a:pt x="274300" y="35083"/>
                    <a:pt x="236112" y="29635"/>
                    <a:pt x="199091" y="34969"/>
                  </a:cubicBezTo>
                  <a:cubicBezTo>
                    <a:pt x="180898" y="37592"/>
                    <a:pt x="164560" y="44183"/>
                    <a:pt x="145967" y="42830"/>
                  </a:cubicBezTo>
                  <a:cubicBezTo>
                    <a:pt x="135953" y="42100"/>
                    <a:pt x="126320" y="42665"/>
                    <a:pt x="116681" y="44221"/>
                  </a:cubicBezTo>
                  <a:cubicBezTo>
                    <a:pt x="113925" y="42519"/>
                    <a:pt x="111150" y="40849"/>
                    <a:pt x="108318" y="39363"/>
                  </a:cubicBezTo>
                  <a:cubicBezTo>
                    <a:pt x="104952" y="37598"/>
                    <a:pt x="103028" y="42621"/>
                    <a:pt x="103625" y="46983"/>
                  </a:cubicBezTo>
                  <a:cubicBezTo>
                    <a:pt x="101720" y="47485"/>
                    <a:pt x="99834" y="47885"/>
                    <a:pt x="97910" y="48469"/>
                  </a:cubicBezTo>
                  <a:cubicBezTo>
                    <a:pt x="71564" y="56476"/>
                    <a:pt x="53232" y="69500"/>
                    <a:pt x="42748" y="111207"/>
                  </a:cubicBezTo>
                  <a:cubicBezTo>
                    <a:pt x="38633" y="107829"/>
                    <a:pt x="33928" y="106102"/>
                    <a:pt x="28359" y="105156"/>
                  </a:cubicBezTo>
                  <a:cubicBezTo>
                    <a:pt x="19704" y="103682"/>
                    <a:pt x="8604" y="108762"/>
                    <a:pt x="4267" y="122745"/>
                  </a:cubicBezTo>
                  <a:cubicBezTo>
                    <a:pt x="0" y="136512"/>
                    <a:pt x="1917" y="146399"/>
                    <a:pt x="4152" y="158826"/>
                  </a:cubicBezTo>
                  <a:cubicBezTo>
                    <a:pt x="2051" y="176930"/>
                    <a:pt x="3232" y="197072"/>
                    <a:pt x="2920" y="214807"/>
                  </a:cubicBezTo>
                  <a:cubicBezTo>
                    <a:pt x="2520" y="237553"/>
                    <a:pt x="5187" y="260007"/>
                    <a:pt x="9766" y="281203"/>
                  </a:cubicBezTo>
                  <a:cubicBezTo>
                    <a:pt x="7874" y="331857"/>
                    <a:pt x="14211" y="747903"/>
                    <a:pt x="13741" y="798271"/>
                  </a:cubicBezTo>
                  <a:cubicBezTo>
                    <a:pt x="13481" y="825874"/>
                    <a:pt x="11874" y="876712"/>
                    <a:pt x="23564" y="898721"/>
                  </a:cubicBezTo>
                  <a:cubicBezTo>
                    <a:pt x="40112" y="929868"/>
                    <a:pt x="71259" y="917841"/>
                    <a:pt x="93192" y="921010"/>
                  </a:cubicBezTo>
                  <a:cubicBezTo>
                    <a:pt x="123183" y="925341"/>
                    <a:pt x="152463" y="923696"/>
                    <a:pt x="182448" y="930541"/>
                  </a:cubicBezTo>
                  <a:cubicBezTo>
                    <a:pt x="214807" y="937933"/>
                    <a:pt x="247357" y="939069"/>
                    <a:pt x="279711" y="946162"/>
                  </a:cubicBezTo>
                  <a:cubicBezTo>
                    <a:pt x="311175" y="953065"/>
                    <a:pt x="343808" y="949439"/>
                    <a:pt x="375450" y="948607"/>
                  </a:cubicBezTo>
                  <a:cubicBezTo>
                    <a:pt x="412038" y="947642"/>
                    <a:pt x="448589" y="947566"/>
                    <a:pt x="485159" y="945292"/>
                  </a:cubicBezTo>
                  <a:cubicBezTo>
                    <a:pt x="518890" y="943190"/>
                    <a:pt x="349529" y="940346"/>
                    <a:pt x="383273" y="939018"/>
                  </a:cubicBezTo>
                  <a:cubicBezTo>
                    <a:pt x="419950" y="937577"/>
                    <a:pt x="456495" y="941990"/>
                    <a:pt x="493077" y="936910"/>
                  </a:cubicBezTo>
                  <a:cubicBezTo>
                    <a:pt x="523900" y="932637"/>
                    <a:pt x="554818" y="939996"/>
                    <a:pt x="585679" y="940257"/>
                  </a:cubicBezTo>
                  <a:cubicBezTo>
                    <a:pt x="620852" y="940549"/>
                    <a:pt x="655986" y="944499"/>
                    <a:pt x="691172" y="944930"/>
                  </a:cubicBezTo>
                  <a:cubicBezTo>
                    <a:pt x="757123" y="945743"/>
                    <a:pt x="822801" y="941965"/>
                    <a:pt x="888745" y="944975"/>
                  </a:cubicBezTo>
                  <a:cubicBezTo>
                    <a:pt x="923493" y="946562"/>
                    <a:pt x="958272" y="940904"/>
                    <a:pt x="993032" y="940288"/>
                  </a:cubicBezTo>
                  <a:cubicBezTo>
                    <a:pt x="1005992" y="940060"/>
                    <a:pt x="1018152" y="946073"/>
                    <a:pt x="1031017" y="944892"/>
                  </a:cubicBezTo>
                  <a:cubicBezTo>
                    <a:pt x="1047159" y="943406"/>
                    <a:pt x="1063136" y="939685"/>
                    <a:pt x="1079220" y="937469"/>
                  </a:cubicBezTo>
                  <a:cubicBezTo>
                    <a:pt x="1103636" y="934097"/>
                    <a:pt x="1111300" y="897458"/>
                    <a:pt x="1104315" y="871397"/>
                  </a:cubicBezTo>
                  <a:cubicBezTo>
                    <a:pt x="1116926" y="871334"/>
                    <a:pt x="1128909" y="874776"/>
                    <a:pt x="1140193" y="861853"/>
                  </a:cubicBezTo>
                  <a:cubicBezTo>
                    <a:pt x="1156093" y="843635"/>
                    <a:pt x="1154728" y="803998"/>
                    <a:pt x="1154302" y="775627"/>
                  </a:cubicBezTo>
                  <a:cubicBezTo>
                    <a:pt x="1153210" y="703973"/>
                    <a:pt x="1162164" y="266795"/>
                    <a:pt x="1167491" y="196043"/>
                  </a:cubicBezTo>
                  <a:cubicBezTo>
                    <a:pt x="1171200" y="146767"/>
                    <a:pt x="1175797" y="89007"/>
                    <a:pt x="1164672" y="41649"/>
                  </a:cubicBezTo>
                  <a:close/>
                  <a:moveTo>
                    <a:pt x="1144562" y="194030"/>
                  </a:moveTo>
                  <a:cubicBezTo>
                    <a:pt x="1139793" y="265404"/>
                    <a:pt x="1131214" y="701478"/>
                    <a:pt x="1131366" y="773614"/>
                  </a:cubicBezTo>
                  <a:cubicBezTo>
                    <a:pt x="1131417" y="796194"/>
                    <a:pt x="1136084" y="831322"/>
                    <a:pt x="1117358" y="833735"/>
                  </a:cubicBezTo>
                  <a:cubicBezTo>
                    <a:pt x="1101578" y="835774"/>
                    <a:pt x="1086351" y="835037"/>
                    <a:pt x="1070489" y="838422"/>
                  </a:cubicBezTo>
                  <a:cubicBezTo>
                    <a:pt x="1026579" y="847801"/>
                    <a:pt x="980262" y="839876"/>
                    <a:pt x="936078" y="839584"/>
                  </a:cubicBezTo>
                  <a:cubicBezTo>
                    <a:pt x="854411" y="839044"/>
                    <a:pt x="773258" y="849471"/>
                    <a:pt x="691527" y="848753"/>
                  </a:cubicBezTo>
                  <a:cubicBezTo>
                    <a:pt x="657110" y="848455"/>
                    <a:pt x="623227" y="857948"/>
                    <a:pt x="588873" y="859155"/>
                  </a:cubicBezTo>
                  <a:cubicBezTo>
                    <a:pt x="584263" y="859313"/>
                    <a:pt x="579653" y="859301"/>
                    <a:pt x="575043" y="859358"/>
                  </a:cubicBezTo>
                  <a:cubicBezTo>
                    <a:pt x="544810" y="858107"/>
                    <a:pt x="514591" y="857491"/>
                    <a:pt x="484403" y="859008"/>
                  </a:cubicBezTo>
                  <a:cubicBezTo>
                    <a:pt x="449275" y="859434"/>
                    <a:pt x="414870" y="853833"/>
                    <a:pt x="379856" y="849807"/>
                  </a:cubicBezTo>
                  <a:cubicBezTo>
                    <a:pt x="343128" y="845591"/>
                    <a:pt x="508901" y="848131"/>
                    <a:pt x="472116" y="848721"/>
                  </a:cubicBezTo>
                  <a:cubicBezTo>
                    <a:pt x="398856" y="849896"/>
                    <a:pt x="324859" y="857072"/>
                    <a:pt x="251694" y="850379"/>
                  </a:cubicBezTo>
                  <a:cubicBezTo>
                    <a:pt x="216801" y="847185"/>
                    <a:pt x="182327" y="843387"/>
                    <a:pt x="147345" y="842683"/>
                  </a:cubicBezTo>
                  <a:cubicBezTo>
                    <a:pt x="145256" y="842645"/>
                    <a:pt x="143243" y="842371"/>
                    <a:pt x="141192" y="842225"/>
                  </a:cubicBezTo>
                  <a:cubicBezTo>
                    <a:pt x="140608" y="842175"/>
                    <a:pt x="140030" y="842130"/>
                    <a:pt x="139452" y="842092"/>
                  </a:cubicBezTo>
                  <a:cubicBezTo>
                    <a:pt x="124009" y="840784"/>
                    <a:pt x="109340" y="836980"/>
                    <a:pt x="93808" y="833437"/>
                  </a:cubicBezTo>
                  <a:cubicBezTo>
                    <a:pt x="87776" y="832065"/>
                    <a:pt x="83077" y="831278"/>
                    <a:pt x="77146" y="832472"/>
                  </a:cubicBezTo>
                  <a:cubicBezTo>
                    <a:pt x="66687" y="834580"/>
                    <a:pt x="69697" y="829640"/>
                    <a:pt x="69761" y="813225"/>
                  </a:cubicBezTo>
                  <a:cubicBezTo>
                    <a:pt x="69913" y="771867"/>
                    <a:pt x="71875" y="366464"/>
                    <a:pt x="69615" y="324815"/>
                  </a:cubicBezTo>
                  <a:cubicBezTo>
                    <a:pt x="66801" y="272961"/>
                    <a:pt x="58610" y="222916"/>
                    <a:pt x="59270" y="170567"/>
                  </a:cubicBezTo>
                  <a:cubicBezTo>
                    <a:pt x="59562" y="147186"/>
                    <a:pt x="62122" y="121627"/>
                    <a:pt x="71678" y="103790"/>
                  </a:cubicBezTo>
                  <a:cubicBezTo>
                    <a:pt x="83375" y="81965"/>
                    <a:pt x="120034" y="81165"/>
                    <a:pt x="135312" y="81089"/>
                  </a:cubicBezTo>
                  <a:cubicBezTo>
                    <a:pt x="138893" y="81076"/>
                    <a:pt x="142449" y="81203"/>
                    <a:pt x="145986" y="81362"/>
                  </a:cubicBezTo>
                  <a:cubicBezTo>
                    <a:pt x="162140" y="84861"/>
                    <a:pt x="177673" y="81978"/>
                    <a:pt x="193986" y="80892"/>
                  </a:cubicBezTo>
                  <a:cubicBezTo>
                    <a:pt x="235330" y="78136"/>
                    <a:pt x="277882" y="89338"/>
                    <a:pt x="319531" y="88646"/>
                  </a:cubicBezTo>
                  <a:cubicBezTo>
                    <a:pt x="359352" y="87985"/>
                    <a:pt x="398494" y="78847"/>
                    <a:pt x="438486" y="80130"/>
                  </a:cubicBezTo>
                  <a:cubicBezTo>
                    <a:pt x="482212" y="81527"/>
                    <a:pt x="322846" y="80454"/>
                    <a:pt x="366566" y="78708"/>
                  </a:cubicBezTo>
                  <a:cubicBezTo>
                    <a:pt x="449821" y="75387"/>
                    <a:pt x="533507" y="77152"/>
                    <a:pt x="616648" y="69481"/>
                  </a:cubicBezTo>
                  <a:cubicBezTo>
                    <a:pt x="655339" y="65912"/>
                    <a:pt x="693610" y="54292"/>
                    <a:pt x="732415" y="53187"/>
                  </a:cubicBezTo>
                  <a:cubicBezTo>
                    <a:pt x="775220" y="51974"/>
                    <a:pt x="818102" y="50514"/>
                    <a:pt x="860913" y="50514"/>
                  </a:cubicBezTo>
                  <a:lnTo>
                    <a:pt x="983983" y="50514"/>
                  </a:lnTo>
                  <a:cubicBezTo>
                    <a:pt x="1024001" y="50514"/>
                    <a:pt x="1065060" y="57873"/>
                    <a:pt x="1104944" y="51796"/>
                  </a:cubicBezTo>
                  <a:cubicBezTo>
                    <a:pt x="1113301" y="50520"/>
                    <a:pt x="1121359" y="50037"/>
                    <a:pt x="1129595" y="47326"/>
                  </a:cubicBezTo>
                  <a:cubicBezTo>
                    <a:pt x="1147781" y="41338"/>
                    <a:pt x="1147267" y="77774"/>
                    <a:pt x="1147787" y="94481"/>
                  </a:cubicBezTo>
                  <a:cubicBezTo>
                    <a:pt x="1148810" y="127419"/>
                    <a:pt x="1146746" y="161353"/>
                    <a:pt x="1144562" y="1940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429" name="Google Shape;1429;p34"/>
          <p:cNvGrpSpPr/>
          <p:nvPr/>
        </p:nvGrpSpPr>
        <p:grpSpPr>
          <a:xfrm>
            <a:off x="888804" y="1690377"/>
            <a:ext cx="881848" cy="819660"/>
            <a:chOff x="1604663" y="1923204"/>
            <a:chExt cx="881848" cy="714799"/>
          </a:xfrm>
        </p:grpSpPr>
        <p:sp>
          <p:nvSpPr>
            <p:cNvPr id="1430" name="Google Shape;1430;p34"/>
            <p:cNvSpPr/>
            <p:nvPr/>
          </p:nvSpPr>
          <p:spPr>
            <a:xfrm>
              <a:off x="1640070" y="1942275"/>
              <a:ext cx="833480" cy="638893"/>
            </a:xfrm>
            <a:custGeom>
              <a:avLst/>
              <a:gdLst/>
              <a:ahLst/>
              <a:cxnLst/>
              <a:rect l="l" t="t" r="r" b="b"/>
              <a:pathLst>
                <a:path w="1111307" h="851858" extrusionOk="0">
                  <a:moveTo>
                    <a:pt x="1108671" y="88328"/>
                  </a:moveTo>
                  <a:cubicBezTo>
                    <a:pt x="1109389" y="68618"/>
                    <a:pt x="1108678" y="49707"/>
                    <a:pt x="1104760" y="34004"/>
                  </a:cubicBezTo>
                  <a:cubicBezTo>
                    <a:pt x="1096276" y="0"/>
                    <a:pt x="1063453" y="25793"/>
                    <a:pt x="1048092" y="28181"/>
                  </a:cubicBezTo>
                  <a:cubicBezTo>
                    <a:pt x="1034148" y="27381"/>
                    <a:pt x="1020057" y="23158"/>
                    <a:pt x="1006113" y="22726"/>
                  </a:cubicBezTo>
                  <a:cubicBezTo>
                    <a:pt x="986326" y="22123"/>
                    <a:pt x="966514" y="23044"/>
                    <a:pt x="946727" y="23139"/>
                  </a:cubicBezTo>
                  <a:cubicBezTo>
                    <a:pt x="907942" y="23329"/>
                    <a:pt x="869581" y="25406"/>
                    <a:pt x="831208" y="28733"/>
                  </a:cubicBezTo>
                  <a:cubicBezTo>
                    <a:pt x="803871" y="28651"/>
                    <a:pt x="776560" y="28454"/>
                    <a:pt x="749249" y="28314"/>
                  </a:cubicBezTo>
                  <a:cubicBezTo>
                    <a:pt x="748182" y="25107"/>
                    <a:pt x="744740" y="22599"/>
                    <a:pt x="741959" y="21615"/>
                  </a:cubicBezTo>
                  <a:cubicBezTo>
                    <a:pt x="741076" y="21304"/>
                    <a:pt x="745318" y="23298"/>
                    <a:pt x="737692" y="23012"/>
                  </a:cubicBezTo>
                  <a:lnTo>
                    <a:pt x="737692" y="25088"/>
                  </a:lnTo>
                  <a:lnTo>
                    <a:pt x="740568" y="25088"/>
                  </a:lnTo>
                  <a:cubicBezTo>
                    <a:pt x="706386" y="12147"/>
                    <a:pt x="669410" y="18326"/>
                    <a:pt x="634822" y="19608"/>
                  </a:cubicBezTo>
                  <a:cubicBezTo>
                    <a:pt x="594950" y="21088"/>
                    <a:pt x="555053" y="24504"/>
                    <a:pt x="515315" y="30079"/>
                  </a:cubicBezTo>
                  <a:cubicBezTo>
                    <a:pt x="515181" y="30099"/>
                    <a:pt x="515048" y="29584"/>
                    <a:pt x="514921" y="29597"/>
                  </a:cubicBezTo>
                  <a:cubicBezTo>
                    <a:pt x="497433" y="30721"/>
                    <a:pt x="480034" y="32689"/>
                    <a:pt x="462826" y="36671"/>
                  </a:cubicBezTo>
                  <a:cubicBezTo>
                    <a:pt x="375081" y="35020"/>
                    <a:pt x="490353" y="42652"/>
                    <a:pt x="402653" y="46647"/>
                  </a:cubicBezTo>
                  <a:cubicBezTo>
                    <a:pt x="392169" y="47123"/>
                    <a:pt x="381679" y="50977"/>
                    <a:pt x="371182" y="50977"/>
                  </a:cubicBezTo>
                  <a:lnTo>
                    <a:pt x="370859" y="50977"/>
                  </a:lnTo>
                  <a:cubicBezTo>
                    <a:pt x="331990" y="50977"/>
                    <a:pt x="292944" y="51346"/>
                    <a:pt x="254000" y="52812"/>
                  </a:cubicBezTo>
                  <a:cubicBezTo>
                    <a:pt x="212940" y="54355"/>
                    <a:pt x="172237" y="49568"/>
                    <a:pt x="131279" y="46628"/>
                  </a:cubicBezTo>
                  <a:cubicBezTo>
                    <a:pt x="116135" y="45542"/>
                    <a:pt x="101580" y="41675"/>
                    <a:pt x="86309" y="42049"/>
                  </a:cubicBezTo>
                  <a:cubicBezTo>
                    <a:pt x="71621" y="42417"/>
                    <a:pt x="57880" y="36512"/>
                    <a:pt x="44532" y="47955"/>
                  </a:cubicBezTo>
                  <a:cubicBezTo>
                    <a:pt x="43586" y="48767"/>
                    <a:pt x="42805" y="49606"/>
                    <a:pt x="42106" y="50647"/>
                  </a:cubicBezTo>
                  <a:cubicBezTo>
                    <a:pt x="31896" y="54679"/>
                    <a:pt x="22091" y="61220"/>
                    <a:pt x="14617" y="71818"/>
                  </a:cubicBezTo>
                  <a:cubicBezTo>
                    <a:pt x="0" y="92538"/>
                    <a:pt x="3460" y="126384"/>
                    <a:pt x="5880" y="155098"/>
                  </a:cubicBezTo>
                  <a:cubicBezTo>
                    <a:pt x="13843" y="249859"/>
                    <a:pt x="14439" y="712165"/>
                    <a:pt x="20402" y="806932"/>
                  </a:cubicBezTo>
                  <a:cubicBezTo>
                    <a:pt x="20783" y="812965"/>
                    <a:pt x="24999" y="818946"/>
                    <a:pt x="28549" y="818622"/>
                  </a:cubicBezTo>
                  <a:cubicBezTo>
                    <a:pt x="106298" y="811574"/>
                    <a:pt x="184924" y="840104"/>
                    <a:pt x="263194" y="831424"/>
                  </a:cubicBezTo>
                  <a:cubicBezTo>
                    <a:pt x="264502" y="831278"/>
                    <a:pt x="265817" y="831265"/>
                    <a:pt x="267125" y="831151"/>
                  </a:cubicBezTo>
                  <a:cubicBezTo>
                    <a:pt x="288944" y="833170"/>
                    <a:pt x="310794" y="833894"/>
                    <a:pt x="332162" y="833266"/>
                  </a:cubicBezTo>
                  <a:cubicBezTo>
                    <a:pt x="349421" y="835018"/>
                    <a:pt x="366693" y="836929"/>
                    <a:pt x="383952" y="837228"/>
                  </a:cubicBezTo>
                  <a:cubicBezTo>
                    <a:pt x="430269" y="838028"/>
                    <a:pt x="274116" y="832554"/>
                    <a:pt x="320306" y="838453"/>
                  </a:cubicBezTo>
                  <a:cubicBezTo>
                    <a:pt x="351536" y="842441"/>
                    <a:pt x="382784" y="841749"/>
                    <a:pt x="414019" y="839222"/>
                  </a:cubicBezTo>
                  <a:cubicBezTo>
                    <a:pt x="415518" y="841514"/>
                    <a:pt x="417563" y="843019"/>
                    <a:pt x="420236" y="843064"/>
                  </a:cubicBezTo>
                  <a:cubicBezTo>
                    <a:pt x="450119" y="843591"/>
                    <a:pt x="479640" y="851858"/>
                    <a:pt x="509549" y="851465"/>
                  </a:cubicBezTo>
                  <a:cubicBezTo>
                    <a:pt x="539343" y="851077"/>
                    <a:pt x="569112" y="842581"/>
                    <a:pt x="598646" y="836790"/>
                  </a:cubicBezTo>
                  <a:cubicBezTo>
                    <a:pt x="604405" y="835659"/>
                    <a:pt x="610196" y="834263"/>
                    <a:pt x="615994" y="832764"/>
                  </a:cubicBezTo>
                  <a:cubicBezTo>
                    <a:pt x="622236" y="832504"/>
                    <a:pt x="628478" y="832230"/>
                    <a:pt x="634720" y="832040"/>
                  </a:cubicBezTo>
                  <a:cubicBezTo>
                    <a:pt x="709231" y="829792"/>
                    <a:pt x="783742" y="829100"/>
                    <a:pt x="858240" y="825055"/>
                  </a:cubicBezTo>
                  <a:cubicBezTo>
                    <a:pt x="891552" y="823245"/>
                    <a:pt x="924947" y="821728"/>
                    <a:pt x="958246" y="819315"/>
                  </a:cubicBezTo>
                  <a:cubicBezTo>
                    <a:pt x="994263" y="816705"/>
                    <a:pt x="1029411" y="808120"/>
                    <a:pt x="1065530" y="813650"/>
                  </a:cubicBezTo>
                  <a:cubicBezTo>
                    <a:pt x="1091647" y="817651"/>
                    <a:pt x="1087323" y="773690"/>
                    <a:pt x="1089761" y="743515"/>
                  </a:cubicBezTo>
                  <a:cubicBezTo>
                    <a:pt x="1095089" y="677614"/>
                    <a:pt x="1098276" y="245922"/>
                    <a:pt x="1101458" y="179616"/>
                  </a:cubicBezTo>
                  <a:cubicBezTo>
                    <a:pt x="1101528" y="178250"/>
                    <a:pt x="1101623" y="176809"/>
                    <a:pt x="1101712" y="175399"/>
                  </a:cubicBezTo>
                  <a:cubicBezTo>
                    <a:pt x="1102080" y="172453"/>
                    <a:pt x="1102410" y="169500"/>
                    <a:pt x="1102823" y="166547"/>
                  </a:cubicBezTo>
                  <a:cubicBezTo>
                    <a:pt x="1106366" y="141185"/>
                    <a:pt x="1111307" y="114706"/>
                    <a:pt x="1108671" y="883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31" name="Google Shape;1431;p34"/>
            <p:cNvSpPr/>
            <p:nvPr/>
          </p:nvSpPr>
          <p:spPr>
            <a:xfrm>
              <a:off x="1604663" y="1923204"/>
              <a:ext cx="881848" cy="714799"/>
            </a:xfrm>
            <a:custGeom>
              <a:avLst/>
              <a:gdLst/>
              <a:ahLst/>
              <a:cxnLst/>
              <a:rect l="l" t="t" r="r" b="b"/>
              <a:pathLst>
                <a:path w="1175797" h="953065" extrusionOk="0">
                  <a:moveTo>
                    <a:pt x="1164672" y="41649"/>
                  </a:moveTo>
                  <a:cubicBezTo>
                    <a:pt x="1154880" y="0"/>
                    <a:pt x="1128128" y="14331"/>
                    <a:pt x="1108182" y="19005"/>
                  </a:cubicBezTo>
                  <a:cubicBezTo>
                    <a:pt x="1068330" y="28333"/>
                    <a:pt x="1025340" y="24631"/>
                    <a:pt x="985164" y="24631"/>
                  </a:cubicBezTo>
                  <a:lnTo>
                    <a:pt x="851846" y="24631"/>
                  </a:lnTo>
                  <a:cubicBezTo>
                    <a:pt x="812431" y="24631"/>
                    <a:pt x="773004" y="20231"/>
                    <a:pt x="733596" y="20942"/>
                  </a:cubicBezTo>
                  <a:cubicBezTo>
                    <a:pt x="691527" y="21697"/>
                    <a:pt x="650011" y="29889"/>
                    <a:pt x="608069" y="33909"/>
                  </a:cubicBezTo>
                  <a:cubicBezTo>
                    <a:pt x="564159" y="38119"/>
                    <a:pt x="520096" y="38373"/>
                    <a:pt x="476021" y="39249"/>
                  </a:cubicBezTo>
                  <a:cubicBezTo>
                    <a:pt x="474916" y="35585"/>
                    <a:pt x="472744" y="32397"/>
                    <a:pt x="469436" y="32188"/>
                  </a:cubicBezTo>
                  <a:cubicBezTo>
                    <a:pt x="388791" y="27057"/>
                    <a:pt x="512044" y="35337"/>
                    <a:pt x="431323" y="35286"/>
                  </a:cubicBezTo>
                  <a:cubicBezTo>
                    <a:pt x="391375" y="35267"/>
                    <a:pt x="351421" y="35121"/>
                    <a:pt x="311473" y="35102"/>
                  </a:cubicBezTo>
                  <a:cubicBezTo>
                    <a:pt x="274300" y="35083"/>
                    <a:pt x="236112" y="29635"/>
                    <a:pt x="199091" y="34969"/>
                  </a:cubicBezTo>
                  <a:cubicBezTo>
                    <a:pt x="180898" y="37592"/>
                    <a:pt x="164560" y="44183"/>
                    <a:pt x="145967" y="42830"/>
                  </a:cubicBezTo>
                  <a:cubicBezTo>
                    <a:pt x="135953" y="42100"/>
                    <a:pt x="126320" y="42665"/>
                    <a:pt x="116681" y="44221"/>
                  </a:cubicBezTo>
                  <a:cubicBezTo>
                    <a:pt x="113925" y="42519"/>
                    <a:pt x="111150" y="40849"/>
                    <a:pt x="108318" y="39363"/>
                  </a:cubicBezTo>
                  <a:cubicBezTo>
                    <a:pt x="104952" y="37598"/>
                    <a:pt x="103028" y="42621"/>
                    <a:pt x="103625" y="46983"/>
                  </a:cubicBezTo>
                  <a:cubicBezTo>
                    <a:pt x="101720" y="47485"/>
                    <a:pt x="99834" y="47885"/>
                    <a:pt x="97910" y="48469"/>
                  </a:cubicBezTo>
                  <a:cubicBezTo>
                    <a:pt x="71564" y="56476"/>
                    <a:pt x="53232" y="69500"/>
                    <a:pt x="42748" y="111207"/>
                  </a:cubicBezTo>
                  <a:cubicBezTo>
                    <a:pt x="38633" y="107829"/>
                    <a:pt x="33928" y="106102"/>
                    <a:pt x="28359" y="105156"/>
                  </a:cubicBezTo>
                  <a:cubicBezTo>
                    <a:pt x="19704" y="103682"/>
                    <a:pt x="8604" y="108762"/>
                    <a:pt x="4267" y="122745"/>
                  </a:cubicBezTo>
                  <a:cubicBezTo>
                    <a:pt x="0" y="136512"/>
                    <a:pt x="1917" y="146399"/>
                    <a:pt x="4152" y="158826"/>
                  </a:cubicBezTo>
                  <a:cubicBezTo>
                    <a:pt x="2051" y="176930"/>
                    <a:pt x="3232" y="197072"/>
                    <a:pt x="2920" y="214807"/>
                  </a:cubicBezTo>
                  <a:cubicBezTo>
                    <a:pt x="2520" y="237553"/>
                    <a:pt x="5187" y="260007"/>
                    <a:pt x="9766" y="281203"/>
                  </a:cubicBezTo>
                  <a:cubicBezTo>
                    <a:pt x="7874" y="331857"/>
                    <a:pt x="14211" y="747903"/>
                    <a:pt x="13741" y="798271"/>
                  </a:cubicBezTo>
                  <a:cubicBezTo>
                    <a:pt x="13481" y="825874"/>
                    <a:pt x="11874" y="876712"/>
                    <a:pt x="23564" y="898721"/>
                  </a:cubicBezTo>
                  <a:cubicBezTo>
                    <a:pt x="40112" y="929868"/>
                    <a:pt x="71259" y="917841"/>
                    <a:pt x="93192" y="921010"/>
                  </a:cubicBezTo>
                  <a:cubicBezTo>
                    <a:pt x="123183" y="925341"/>
                    <a:pt x="152463" y="923696"/>
                    <a:pt x="182448" y="930541"/>
                  </a:cubicBezTo>
                  <a:cubicBezTo>
                    <a:pt x="214807" y="937933"/>
                    <a:pt x="247357" y="939069"/>
                    <a:pt x="279711" y="946162"/>
                  </a:cubicBezTo>
                  <a:cubicBezTo>
                    <a:pt x="311175" y="953065"/>
                    <a:pt x="343808" y="949439"/>
                    <a:pt x="375450" y="948607"/>
                  </a:cubicBezTo>
                  <a:cubicBezTo>
                    <a:pt x="412038" y="947642"/>
                    <a:pt x="448589" y="947566"/>
                    <a:pt x="485159" y="945292"/>
                  </a:cubicBezTo>
                  <a:cubicBezTo>
                    <a:pt x="518890" y="943190"/>
                    <a:pt x="349529" y="940346"/>
                    <a:pt x="383273" y="939018"/>
                  </a:cubicBezTo>
                  <a:cubicBezTo>
                    <a:pt x="419950" y="937577"/>
                    <a:pt x="456495" y="941990"/>
                    <a:pt x="493077" y="936910"/>
                  </a:cubicBezTo>
                  <a:cubicBezTo>
                    <a:pt x="523900" y="932637"/>
                    <a:pt x="554818" y="939996"/>
                    <a:pt x="585679" y="940257"/>
                  </a:cubicBezTo>
                  <a:cubicBezTo>
                    <a:pt x="620852" y="940549"/>
                    <a:pt x="655986" y="944499"/>
                    <a:pt x="691172" y="944930"/>
                  </a:cubicBezTo>
                  <a:cubicBezTo>
                    <a:pt x="757123" y="945743"/>
                    <a:pt x="822801" y="941965"/>
                    <a:pt x="888745" y="944975"/>
                  </a:cubicBezTo>
                  <a:cubicBezTo>
                    <a:pt x="923493" y="946562"/>
                    <a:pt x="958272" y="940904"/>
                    <a:pt x="993032" y="940288"/>
                  </a:cubicBezTo>
                  <a:cubicBezTo>
                    <a:pt x="1005992" y="940060"/>
                    <a:pt x="1018152" y="946073"/>
                    <a:pt x="1031017" y="944892"/>
                  </a:cubicBezTo>
                  <a:cubicBezTo>
                    <a:pt x="1047159" y="943406"/>
                    <a:pt x="1063136" y="939685"/>
                    <a:pt x="1079220" y="937469"/>
                  </a:cubicBezTo>
                  <a:cubicBezTo>
                    <a:pt x="1103636" y="934097"/>
                    <a:pt x="1111300" y="897458"/>
                    <a:pt x="1104315" y="871397"/>
                  </a:cubicBezTo>
                  <a:cubicBezTo>
                    <a:pt x="1116926" y="871334"/>
                    <a:pt x="1128909" y="874776"/>
                    <a:pt x="1140193" y="861853"/>
                  </a:cubicBezTo>
                  <a:cubicBezTo>
                    <a:pt x="1156093" y="843635"/>
                    <a:pt x="1154728" y="803998"/>
                    <a:pt x="1154302" y="775627"/>
                  </a:cubicBezTo>
                  <a:cubicBezTo>
                    <a:pt x="1153210" y="703973"/>
                    <a:pt x="1162164" y="266795"/>
                    <a:pt x="1167491" y="196043"/>
                  </a:cubicBezTo>
                  <a:cubicBezTo>
                    <a:pt x="1171200" y="146767"/>
                    <a:pt x="1175797" y="89007"/>
                    <a:pt x="1164672" y="41649"/>
                  </a:cubicBezTo>
                  <a:close/>
                  <a:moveTo>
                    <a:pt x="1144562" y="194030"/>
                  </a:moveTo>
                  <a:cubicBezTo>
                    <a:pt x="1139793" y="265404"/>
                    <a:pt x="1131214" y="701478"/>
                    <a:pt x="1131366" y="773614"/>
                  </a:cubicBezTo>
                  <a:cubicBezTo>
                    <a:pt x="1131417" y="796194"/>
                    <a:pt x="1136084" y="831322"/>
                    <a:pt x="1117358" y="833735"/>
                  </a:cubicBezTo>
                  <a:cubicBezTo>
                    <a:pt x="1101578" y="835774"/>
                    <a:pt x="1086351" y="835037"/>
                    <a:pt x="1070489" y="838422"/>
                  </a:cubicBezTo>
                  <a:cubicBezTo>
                    <a:pt x="1026579" y="847801"/>
                    <a:pt x="980262" y="839876"/>
                    <a:pt x="936078" y="839584"/>
                  </a:cubicBezTo>
                  <a:cubicBezTo>
                    <a:pt x="854411" y="839044"/>
                    <a:pt x="773258" y="849471"/>
                    <a:pt x="691527" y="848753"/>
                  </a:cubicBezTo>
                  <a:cubicBezTo>
                    <a:pt x="657110" y="848455"/>
                    <a:pt x="623227" y="857948"/>
                    <a:pt x="588873" y="859155"/>
                  </a:cubicBezTo>
                  <a:cubicBezTo>
                    <a:pt x="584263" y="859313"/>
                    <a:pt x="579653" y="859301"/>
                    <a:pt x="575043" y="859358"/>
                  </a:cubicBezTo>
                  <a:cubicBezTo>
                    <a:pt x="544810" y="858107"/>
                    <a:pt x="514591" y="857491"/>
                    <a:pt x="484403" y="859008"/>
                  </a:cubicBezTo>
                  <a:cubicBezTo>
                    <a:pt x="449275" y="859434"/>
                    <a:pt x="414870" y="853833"/>
                    <a:pt x="379856" y="849807"/>
                  </a:cubicBezTo>
                  <a:cubicBezTo>
                    <a:pt x="343128" y="845591"/>
                    <a:pt x="508901" y="848131"/>
                    <a:pt x="472116" y="848721"/>
                  </a:cubicBezTo>
                  <a:cubicBezTo>
                    <a:pt x="398856" y="849896"/>
                    <a:pt x="324859" y="857072"/>
                    <a:pt x="251694" y="850379"/>
                  </a:cubicBezTo>
                  <a:cubicBezTo>
                    <a:pt x="216801" y="847185"/>
                    <a:pt x="182327" y="843387"/>
                    <a:pt x="147345" y="842683"/>
                  </a:cubicBezTo>
                  <a:cubicBezTo>
                    <a:pt x="145256" y="842645"/>
                    <a:pt x="143243" y="842371"/>
                    <a:pt x="141192" y="842225"/>
                  </a:cubicBezTo>
                  <a:cubicBezTo>
                    <a:pt x="140608" y="842175"/>
                    <a:pt x="140030" y="842130"/>
                    <a:pt x="139452" y="842092"/>
                  </a:cubicBezTo>
                  <a:cubicBezTo>
                    <a:pt x="124009" y="840784"/>
                    <a:pt x="109340" y="836980"/>
                    <a:pt x="93808" y="833437"/>
                  </a:cubicBezTo>
                  <a:cubicBezTo>
                    <a:pt x="87776" y="832065"/>
                    <a:pt x="83077" y="831278"/>
                    <a:pt x="77146" y="832472"/>
                  </a:cubicBezTo>
                  <a:cubicBezTo>
                    <a:pt x="66687" y="834580"/>
                    <a:pt x="69697" y="829640"/>
                    <a:pt x="69761" y="813225"/>
                  </a:cubicBezTo>
                  <a:cubicBezTo>
                    <a:pt x="69913" y="771867"/>
                    <a:pt x="71875" y="366464"/>
                    <a:pt x="69615" y="324815"/>
                  </a:cubicBezTo>
                  <a:cubicBezTo>
                    <a:pt x="66801" y="272961"/>
                    <a:pt x="58610" y="222916"/>
                    <a:pt x="59270" y="170567"/>
                  </a:cubicBezTo>
                  <a:cubicBezTo>
                    <a:pt x="59562" y="147186"/>
                    <a:pt x="62122" y="121627"/>
                    <a:pt x="71678" y="103790"/>
                  </a:cubicBezTo>
                  <a:cubicBezTo>
                    <a:pt x="83375" y="81965"/>
                    <a:pt x="120034" y="81165"/>
                    <a:pt x="135312" y="81089"/>
                  </a:cubicBezTo>
                  <a:cubicBezTo>
                    <a:pt x="138893" y="81076"/>
                    <a:pt x="142449" y="81203"/>
                    <a:pt x="145986" y="81362"/>
                  </a:cubicBezTo>
                  <a:cubicBezTo>
                    <a:pt x="162140" y="84861"/>
                    <a:pt x="177673" y="81978"/>
                    <a:pt x="193986" y="80892"/>
                  </a:cubicBezTo>
                  <a:cubicBezTo>
                    <a:pt x="235330" y="78136"/>
                    <a:pt x="277882" y="89338"/>
                    <a:pt x="319531" y="88646"/>
                  </a:cubicBezTo>
                  <a:cubicBezTo>
                    <a:pt x="359352" y="87985"/>
                    <a:pt x="398494" y="78847"/>
                    <a:pt x="438486" y="80130"/>
                  </a:cubicBezTo>
                  <a:cubicBezTo>
                    <a:pt x="482212" y="81527"/>
                    <a:pt x="322846" y="80454"/>
                    <a:pt x="366566" y="78708"/>
                  </a:cubicBezTo>
                  <a:cubicBezTo>
                    <a:pt x="449821" y="75387"/>
                    <a:pt x="533507" y="77152"/>
                    <a:pt x="616648" y="69481"/>
                  </a:cubicBezTo>
                  <a:cubicBezTo>
                    <a:pt x="655339" y="65912"/>
                    <a:pt x="693610" y="54292"/>
                    <a:pt x="732415" y="53187"/>
                  </a:cubicBezTo>
                  <a:cubicBezTo>
                    <a:pt x="775220" y="51974"/>
                    <a:pt x="818102" y="50514"/>
                    <a:pt x="860913" y="50514"/>
                  </a:cubicBezTo>
                  <a:lnTo>
                    <a:pt x="983983" y="50514"/>
                  </a:lnTo>
                  <a:cubicBezTo>
                    <a:pt x="1024001" y="50514"/>
                    <a:pt x="1065060" y="57873"/>
                    <a:pt x="1104944" y="51796"/>
                  </a:cubicBezTo>
                  <a:cubicBezTo>
                    <a:pt x="1113301" y="50520"/>
                    <a:pt x="1121359" y="50037"/>
                    <a:pt x="1129595" y="47326"/>
                  </a:cubicBezTo>
                  <a:cubicBezTo>
                    <a:pt x="1147781" y="41338"/>
                    <a:pt x="1147267" y="77774"/>
                    <a:pt x="1147787" y="94481"/>
                  </a:cubicBezTo>
                  <a:cubicBezTo>
                    <a:pt x="1148810" y="127419"/>
                    <a:pt x="1146746" y="161353"/>
                    <a:pt x="1144562" y="194030"/>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432" name="Google Shape;1432;p34"/>
          <p:cNvGrpSpPr/>
          <p:nvPr/>
        </p:nvGrpSpPr>
        <p:grpSpPr>
          <a:xfrm>
            <a:off x="3164757" y="539503"/>
            <a:ext cx="2814766" cy="735888"/>
            <a:chOff x="3164757" y="539503"/>
            <a:chExt cx="2814766" cy="735888"/>
          </a:xfrm>
        </p:grpSpPr>
        <p:sp>
          <p:nvSpPr>
            <p:cNvPr id="1433" name="Google Shape;1433;p34"/>
            <p:cNvSpPr/>
            <p:nvPr/>
          </p:nvSpPr>
          <p:spPr>
            <a:xfrm>
              <a:off x="5341600" y="601375"/>
              <a:ext cx="423300" cy="52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34"/>
            <p:cNvGrpSpPr/>
            <p:nvPr/>
          </p:nvGrpSpPr>
          <p:grpSpPr>
            <a:xfrm>
              <a:off x="3164757" y="539503"/>
              <a:ext cx="2814766" cy="735888"/>
              <a:chOff x="2376749" y="674875"/>
              <a:chExt cx="4394639" cy="908504"/>
            </a:xfrm>
          </p:grpSpPr>
          <p:sp>
            <p:nvSpPr>
              <p:cNvPr id="1435" name="Google Shape;1435;p34"/>
              <p:cNvSpPr/>
              <p:nvPr/>
            </p:nvSpPr>
            <p:spPr>
              <a:xfrm>
                <a:off x="2457892" y="714233"/>
                <a:ext cx="4283788" cy="751860"/>
              </a:xfrm>
              <a:custGeom>
                <a:avLst/>
                <a:gdLst/>
                <a:ahLst/>
                <a:cxnLst/>
                <a:rect l="l" t="t" r="r" b="b"/>
                <a:pathLst>
                  <a:path w="5711717" h="1002480" extrusionOk="0">
                    <a:moveTo>
                      <a:pt x="5705684" y="182270"/>
                    </a:moveTo>
                    <a:cubicBezTo>
                      <a:pt x="5707329" y="141592"/>
                      <a:pt x="5705709" y="102584"/>
                      <a:pt x="5696724" y="70167"/>
                    </a:cubicBezTo>
                    <a:cubicBezTo>
                      <a:pt x="5677274" y="0"/>
                      <a:pt x="5602058" y="53232"/>
                      <a:pt x="5566860" y="58153"/>
                    </a:cubicBezTo>
                    <a:cubicBezTo>
                      <a:pt x="5534894" y="56508"/>
                      <a:pt x="5502605" y="47790"/>
                      <a:pt x="5470645" y="46907"/>
                    </a:cubicBezTo>
                    <a:cubicBezTo>
                      <a:pt x="5425306" y="45650"/>
                      <a:pt x="5379904" y="47555"/>
                      <a:pt x="5334565" y="47751"/>
                    </a:cubicBezTo>
                    <a:cubicBezTo>
                      <a:pt x="5245671" y="48139"/>
                      <a:pt x="5157768" y="52419"/>
                      <a:pt x="5069814" y="59296"/>
                    </a:cubicBezTo>
                    <a:cubicBezTo>
                      <a:pt x="5007165" y="59112"/>
                      <a:pt x="4944586" y="58718"/>
                      <a:pt x="4882000" y="58426"/>
                    </a:cubicBezTo>
                    <a:cubicBezTo>
                      <a:pt x="4879549" y="51822"/>
                      <a:pt x="4871669" y="46640"/>
                      <a:pt x="4865293" y="44608"/>
                    </a:cubicBezTo>
                    <a:cubicBezTo>
                      <a:pt x="4863274" y="43961"/>
                      <a:pt x="4872990" y="48082"/>
                      <a:pt x="4855508" y="47485"/>
                    </a:cubicBezTo>
                    <a:lnTo>
                      <a:pt x="4855508" y="51771"/>
                    </a:lnTo>
                    <a:lnTo>
                      <a:pt x="4862106" y="51771"/>
                    </a:lnTo>
                    <a:cubicBezTo>
                      <a:pt x="4783766" y="25063"/>
                      <a:pt x="4699025" y="37807"/>
                      <a:pt x="4619764" y="40462"/>
                    </a:cubicBezTo>
                    <a:cubicBezTo>
                      <a:pt x="4528400" y="43516"/>
                      <a:pt x="4436967" y="50565"/>
                      <a:pt x="4345889" y="62071"/>
                    </a:cubicBezTo>
                    <a:cubicBezTo>
                      <a:pt x="4345590" y="62109"/>
                      <a:pt x="4345285" y="61042"/>
                      <a:pt x="4344981" y="61080"/>
                    </a:cubicBezTo>
                    <a:cubicBezTo>
                      <a:pt x="4304919" y="63392"/>
                      <a:pt x="4265047" y="67456"/>
                      <a:pt x="4225594" y="75666"/>
                    </a:cubicBezTo>
                    <a:cubicBezTo>
                      <a:pt x="4024515" y="72269"/>
                      <a:pt x="1123746" y="88017"/>
                      <a:pt x="922762" y="96253"/>
                    </a:cubicBezTo>
                    <a:cubicBezTo>
                      <a:pt x="898728" y="97237"/>
                      <a:pt x="874687" y="105187"/>
                      <a:pt x="850646" y="105187"/>
                    </a:cubicBezTo>
                    <a:lnTo>
                      <a:pt x="849896" y="105187"/>
                    </a:lnTo>
                    <a:cubicBezTo>
                      <a:pt x="760818" y="105187"/>
                      <a:pt x="671328" y="105949"/>
                      <a:pt x="582091" y="108978"/>
                    </a:cubicBezTo>
                    <a:cubicBezTo>
                      <a:pt x="488003" y="112172"/>
                      <a:pt x="394715" y="102285"/>
                      <a:pt x="300856" y="96221"/>
                    </a:cubicBezTo>
                    <a:cubicBezTo>
                      <a:pt x="266147" y="93979"/>
                      <a:pt x="232790" y="85998"/>
                      <a:pt x="197789" y="86779"/>
                    </a:cubicBezTo>
                    <a:cubicBezTo>
                      <a:pt x="164134" y="87534"/>
                      <a:pt x="132645" y="75349"/>
                      <a:pt x="102063" y="98952"/>
                    </a:cubicBezTo>
                    <a:cubicBezTo>
                      <a:pt x="99885" y="100634"/>
                      <a:pt x="98101" y="102368"/>
                      <a:pt x="96500" y="104514"/>
                    </a:cubicBezTo>
                    <a:cubicBezTo>
                      <a:pt x="73101" y="112826"/>
                      <a:pt x="50628" y="126333"/>
                      <a:pt x="33489" y="148202"/>
                    </a:cubicBezTo>
                    <a:cubicBezTo>
                      <a:pt x="0" y="190950"/>
                      <a:pt x="7937" y="260800"/>
                      <a:pt x="13468" y="320052"/>
                    </a:cubicBezTo>
                    <a:cubicBezTo>
                      <a:pt x="31730" y="515619"/>
                      <a:pt x="33089" y="714209"/>
                      <a:pt x="46761" y="909764"/>
                    </a:cubicBezTo>
                    <a:cubicBezTo>
                      <a:pt x="47631" y="922210"/>
                      <a:pt x="57289" y="934561"/>
                      <a:pt x="65430" y="933894"/>
                    </a:cubicBezTo>
                    <a:cubicBezTo>
                      <a:pt x="243617" y="919346"/>
                      <a:pt x="423792" y="978217"/>
                      <a:pt x="603167" y="960316"/>
                    </a:cubicBezTo>
                    <a:cubicBezTo>
                      <a:pt x="606164" y="960018"/>
                      <a:pt x="609168" y="959986"/>
                      <a:pt x="612165" y="959745"/>
                    </a:cubicBezTo>
                    <a:cubicBezTo>
                      <a:pt x="662165" y="963917"/>
                      <a:pt x="712247" y="965403"/>
                      <a:pt x="761218" y="964107"/>
                    </a:cubicBezTo>
                    <a:cubicBezTo>
                      <a:pt x="800773" y="967720"/>
                      <a:pt x="840346" y="971670"/>
                      <a:pt x="879900" y="972286"/>
                    </a:cubicBezTo>
                    <a:cubicBezTo>
                      <a:pt x="986047" y="973931"/>
                      <a:pt x="1093565" y="962640"/>
                      <a:pt x="1199419" y="974813"/>
                    </a:cubicBezTo>
                    <a:cubicBezTo>
                      <a:pt x="1270990" y="983043"/>
                      <a:pt x="4042162" y="981614"/>
                      <a:pt x="4113764" y="976407"/>
                    </a:cubicBezTo>
                    <a:cubicBezTo>
                      <a:pt x="4117200" y="981132"/>
                      <a:pt x="4121873" y="984230"/>
                      <a:pt x="4128001" y="984332"/>
                    </a:cubicBezTo>
                    <a:cubicBezTo>
                      <a:pt x="4196473" y="985418"/>
                      <a:pt x="4264139" y="1002480"/>
                      <a:pt x="4332674" y="1001668"/>
                    </a:cubicBezTo>
                    <a:cubicBezTo>
                      <a:pt x="4400950" y="1000861"/>
                      <a:pt x="4469180" y="983335"/>
                      <a:pt x="4536852" y="971384"/>
                    </a:cubicBezTo>
                    <a:cubicBezTo>
                      <a:pt x="4550067" y="969048"/>
                      <a:pt x="4563332" y="966165"/>
                      <a:pt x="4576622" y="963079"/>
                    </a:cubicBezTo>
                    <a:cubicBezTo>
                      <a:pt x="4590929" y="962539"/>
                      <a:pt x="4605235" y="961974"/>
                      <a:pt x="4619542" y="961586"/>
                    </a:cubicBezTo>
                    <a:cubicBezTo>
                      <a:pt x="4790293" y="956938"/>
                      <a:pt x="4961039" y="955516"/>
                      <a:pt x="5131765" y="947172"/>
                    </a:cubicBezTo>
                    <a:cubicBezTo>
                      <a:pt x="5208111" y="943438"/>
                      <a:pt x="5284635" y="940295"/>
                      <a:pt x="5360962" y="935316"/>
                    </a:cubicBezTo>
                    <a:cubicBezTo>
                      <a:pt x="5443499" y="929938"/>
                      <a:pt x="5524036" y="912209"/>
                      <a:pt x="5606821" y="923626"/>
                    </a:cubicBezTo>
                    <a:cubicBezTo>
                      <a:pt x="5666676" y="931881"/>
                      <a:pt x="5656764" y="841171"/>
                      <a:pt x="5662352" y="778903"/>
                    </a:cubicBezTo>
                    <a:cubicBezTo>
                      <a:pt x="5674556" y="642905"/>
                      <a:pt x="5681865" y="507485"/>
                      <a:pt x="5689155" y="370662"/>
                    </a:cubicBezTo>
                    <a:cubicBezTo>
                      <a:pt x="5689307" y="367842"/>
                      <a:pt x="5689536" y="364864"/>
                      <a:pt x="5689727" y="361962"/>
                    </a:cubicBezTo>
                    <a:cubicBezTo>
                      <a:pt x="5690590" y="355873"/>
                      <a:pt x="5691333" y="349777"/>
                      <a:pt x="5692286" y="343693"/>
                    </a:cubicBezTo>
                    <a:cubicBezTo>
                      <a:pt x="5700401" y="291357"/>
                      <a:pt x="5711717" y="236708"/>
                      <a:pt x="5705684" y="182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36" name="Google Shape;1436;p34"/>
              <p:cNvSpPr/>
              <p:nvPr/>
            </p:nvSpPr>
            <p:spPr>
              <a:xfrm>
                <a:off x="2376749" y="674875"/>
                <a:ext cx="4394639" cy="908504"/>
              </a:xfrm>
              <a:custGeom>
                <a:avLst/>
                <a:gdLst/>
                <a:ahLst/>
                <a:cxnLst/>
                <a:rect l="l" t="t" r="r" b="b"/>
                <a:pathLst>
                  <a:path w="5859519" h="1211338" extrusionOk="0">
                    <a:moveTo>
                      <a:pt x="5834011" y="85953"/>
                    </a:moveTo>
                    <a:cubicBezTo>
                      <a:pt x="5811570" y="0"/>
                      <a:pt x="5750267" y="29584"/>
                      <a:pt x="5704566" y="39217"/>
                    </a:cubicBezTo>
                    <a:cubicBezTo>
                      <a:pt x="5613222" y="58470"/>
                      <a:pt x="5514714" y="50831"/>
                      <a:pt x="5422652" y="50831"/>
                    </a:cubicBezTo>
                    <a:lnTo>
                      <a:pt x="5117115" y="50831"/>
                    </a:lnTo>
                    <a:cubicBezTo>
                      <a:pt x="5026793" y="50831"/>
                      <a:pt x="4936439" y="41757"/>
                      <a:pt x="4846123" y="43218"/>
                    </a:cubicBezTo>
                    <a:cubicBezTo>
                      <a:pt x="4749723" y="44773"/>
                      <a:pt x="4654581" y="61677"/>
                      <a:pt x="4558455" y="69977"/>
                    </a:cubicBezTo>
                    <a:cubicBezTo>
                      <a:pt x="4457820" y="78670"/>
                      <a:pt x="4356842" y="79184"/>
                      <a:pt x="4255846" y="81000"/>
                    </a:cubicBezTo>
                    <a:cubicBezTo>
                      <a:pt x="4253306" y="73431"/>
                      <a:pt x="4248334" y="66852"/>
                      <a:pt x="4240745" y="66421"/>
                    </a:cubicBezTo>
                    <a:cubicBezTo>
                      <a:pt x="4055935" y="55835"/>
                      <a:pt x="1173448" y="72923"/>
                      <a:pt x="988466" y="72821"/>
                    </a:cubicBezTo>
                    <a:cubicBezTo>
                      <a:pt x="896912" y="72771"/>
                      <a:pt x="805357" y="72472"/>
                      <a:pt x="713803" y="72440"/>
                    </a:cubicBezTo>
                    <a:cubicBezTo>
                      <a:pt x="628611" y="72409"/>
                      <a:pt x="541089" y="61163"/>
                      <a:pt x="456260" y="72161"/>
                    </a:cubicBezTo>
                    <a:cubicBezTo>
                      <a:pt x="414559" y="77571"/>
                      <a:pt x="377126" y="91173"/>
                      <a:pt x="334505" y="88385"/>
                    </a:cubicBezTo>
                    <a:cubicBezTo>
                      <a:pt x="311556" y="86880"/>
                      <a:pt x="289496" y="88042"/>
                      <a:pt x="267404" y="91255"/>
                    </a:cubicBezTo>
                    <a:cubicBezTo>
                      <a:pt x="261086" y="87744"/>
                      <a:pt x="254730" y="84302"/>
                      <a:pt x="248221" y="81229"/>
                    </a:cubicBezTo>
                    <a:cubicBezTo>
                      <a:pt x="240525" y="77590"/>
                      <a:pt x="236112" y="87953"/>
                      <a:pt x="237477" y="96958"/>
                    </a:cubicBezTo>
                    <a:cubicBezTo>
                      <a:pt x="233121" y="97986"/>
                      <a:pt x="228796" y="98818"/>
                      <a:pt x="224389" y="100025"/>
                    </a:cubicBezTo>
                    <a:cubicBezTo>
                      <a:pt x="164007" y="116547"/>
                      <a:pt x="121996" y="143427"/>
                      <a:pt x="97961" y="229488"/>
                    </a:cubicBezTo>
                    <a:cubicBezTo>
                      <a:pt x="88531" y="222516"/>
                      <a:pt x="77755" y="218954"/>
                      <a:pt x="64985" y="216998"/>
                    </a:cubicBezTo>
                    <a:cubicBezTo>
                      <a:pt x="45154" y="213963"/>
                      <a:pt x="19723" y="224440"/>
                      <a:pt x="9785" y="253307"/>
                    </a:cubicBezTo>
                    <a:cubicBezTo>
                      <a:pt x="0" y="281711"/>
                      <a:pt x="4394" y="302107"/>
                      <a:pt x="9512" y="327755"/>
                    </a:cubicBezTo>
                    <a:cubicBezTo>
                      <a:pt x="4705" y="365112"/>
                      <a:pt x="7410" y="406679"/>
                      <a:pt x="6692" y="443280"/>
                    </a:cubicBezTo>
                    <a:cubicBezTo>
                      <a:pt x="5784" y="490213"/>
                      <a:pt x="11893" y="536549"/>
                      <a:pt x="22383" y="580288"/>
                    </a:cubicBezTo>
                    <a:cubicBezTo>
                      <a:pt x="18034" y="684828"/>
                      <a:pt x="32562" y="787952"/>
                      <a:pt x="31489" y="891895"/>
                    </a:cubicBezTo>
                    <a:cubicBezTo>
                      <a:pt x="30899" y="948861"/>
                      <a:pt x="27216" y="1053776"/>
                      <a:pt x="54006" y="1099185"/>
                    </a:cubicBezTo>
                    <a:cubicBezTo>
                      <a:pt x="91928" y="1163466"/>
                      <a:pt x="163309" y="1138650"/>
                      <a:pt x="213563" y="1145184"/>
                    </a:cubicBezTo>
                    <a:cubicBezTo>
                      <a:pt x="282308" y="1154118"/>
                      <a:pt x="349402" y="1150721"/>
                      <a:pt x="418122" y="1164856"/>
                    </a:cubicBezTo>
                    <a:cubicBezTo>
                      <a:pt x="492277" y="1180109"/>
                      <a:pt x="566877" y="1182452"/>
                      <a:pt x="641007" y="1197089"/>
                    </a:cubicBezTo>
                    <a:cubicBezTo>
                      <a:pt x="713111" y="1211338"/>
                      <a:pt x="787908" y="1203845"/>
                      <a:pt x="860418" y="1202124"/>
                    </a:cubicBezTo>
                    <a:cubicBezTo>
                      <a:pt x="944264" y="1200137"/>
                      <a:pt x="1028026" y="1199984"/>
                      <a:pt x="1111840" y="1195292"/>
                    </a:cubicBezTo>
                    <a:cubicBezTo>
                      <a:pt x="1189139" y="1190961"/>
                      <a:pt x="1266380" y="1185087"/>
                      <a:pt x="1343717" y="1182350"/>
                    </a:cubicBezTo>
                    <a:cubicBezTo>
                      <a:pt x="1427765" y="1179372"/>
                      <a:pt x="4211085" y="1188472"/>
                      <a:pt x="4294936" y="1178001"/>
                    </a:cubicBezTo>
                    <a:cubicBezTo>
                      <a:pt x="4365567" y="1169174"/>
                      <a:pt x="4436427" y="1184363"/>
                      <a:pt x="4507141" y="1184897"/>
                    </a:cubicBezTo>
                    <a:cubicBezTo>
                      <a:pt x="4587754" y="1185506"/>
                      <a:pt x="4668272" y="1193647"/>
                      <a:pt x="4748891" y="1194542"/>
                    </a:cubicBezTo>
                    <a:cubicBezTo>
                      <a:pt x="4900047" y="1196219"/>
                      <a:pt x="5050548" y="1188421"/>
                      <a:pt x="5201678" y="1194638"/>
                    </a:cubicBezTo>
                    <a:cubicBezTo>
                      <a:pt x="5281301" y="1197914"/>
                      <a:pt x="5361006" y="1186243"/>
                      <a:pt x="5440667" y="1184967"/>
                    </a:cubicBezTo>
                    <a:cubicBezTo>
                      <a:pt x="5470366" y="1184490"/>
                      <a:pt x="5498236" y="1196905"/>
                      <a:pt x="5527719" y="1194460"/>
                    </a:cubicBezTo>
                    <a:cubicBezTo>
                      <a:pt x="5564720" y="1191399"/>
                      <a:pt x="5601322" y="1183722"/>
                      <a:pt x="5638190" y="1179144"/>
                    </a:cubicBezTo>
                    <a:cubicBezTo>
                      <a:pt x="5694140" y="1172197"/>
                      <a:pt x="5711710" y="1096575"/>
                      <a:pt x="5695695" y="1042803"/>
                    </a:cubicBezTo>
                    <a:cubicBezTo>
                      <a:pt x="5724601" y="1042676"/>
                      <a:pt x="5752058" y="1049775"/>
                      <a:pt x="5777909" y="1023112"/>
                    </a:cubicBezTo>
                    <a:cubicBezTo>
                      <a:pt x="5814364" y="985513"/>
                      <a:pt x="5811234" y="903719"/>
                      <a:pt x="5810249" y="845172"/>
                    </a:cubicBezTo>
                    <a:cubicBezTo>
                      <a:pt x="5807760" y="697306"/>
                      <a:pt x="5828284" y="550564"/>
                      <a:pt x="5840482" y="404558"/>
                    </a:cubicBezTo>
                    <a:cubicBezTo>
                      <a:pt x="5848978" y="302869"/>
                      <a:pt x="5859519" y="183673"/>
                      <a:pt x="5834011" y="85953"/>
                    </a:cubicBezTo>
                    <a:close/>
                    <a:moveTo>
                      <a:pt x="5787936" y="400405"/>
                    </a:moveTo>
                    <a:cubicBezTo>
                      <a:pt x="5776995" y="547693"/>
                      <a:pt x="5757354" y="692150"/>
                      <a:pt x="5757697" y="841025"/>
                    </a:cubicBezTo>
                    <a:cubicBezTo>
                      <a:pt x="5757811" y="887615"/>
                      <a:pt x="5768492" y="960100"/>
                      <a:pt x="5725591" y="965085"/>
                    </a:cubicBezTo>
                    <a:cubicBezTo>
                      <a:pt x="5689428" y="969289"/>
                      <a:pt x="5654522" y="967765"/>
                      <a:pt x="5618194" y="974756"/>
                    </a:cubicBezTo>
                    <a:cubicBezTo>
                      <a:pt x="5517553" y="994111"/>
                      <a:pt x="5411406" y="977753"/>
                      <a:pt x="5310149" y="977150"/>
                    </a:cubicBezTo>
                    <a:cubicBezTo>
                      <a:pt x="5122989" y="976039"/>
                      <a:pt x="4937023" y="997559"/>
                      <a:pt x="4749723" y="996080"/>
                    </a:cubicBezTo>
                    <a:cubicBezTo>
                      <a:pt x="4670837" y="995451"/>
                      <a:pt x="4593189" y="1015047"/>
                      <a:pt x="4514462" y="1017536"/>
                    </a:cubicBezTo>
                    <a:cubicBezTo>
                      <a:pt x="4503902" y="1017866"/>
                      <a:pt x="4493329" y="1017835"/>
                      <a:pt x="4482763" y="1017955"/>
                    </a:cubicBezTo>
                    <a:cubicBezTo>
                      <a:pt x="4413491" y="1015371"/>
                      <a:pt x="4344238" y="1014107"/>
                      <a:pt x="4275042" y="1017244"/>
                    </a:cubicBezTo>
                    <a:cubicBezTo>
                      <a:pt x="4194543" y="1018114"/>
                      <a:pt x="1416126" y="1006557"/>
                      <a:pt x="1335887" y="998251"/>
                    </a:cubicBezTo>
                    <a:cubicBezTo>
                      <a:pt x="1251712" y="989545"/>
                      <a:pt x="1166247" y="994791"/>
                      <a:pt x="1081938" y="996003"/>
                    </a:cubicBezTo>
                    <a:cubicBezTo>
                      <a:pt x="914063" y="998423"/>
                      <a:pt x="744480" y="1013231"/>
                      <a:pt x="576808" y="999426"/>
                    </a:cubicBezTo>
                    <a:cubicBezTo>
                      <a:pt x="496849" y="992841"/>
                      <a:pt x="417836" y="985005"/>
                      <a:pt x="337661" y="983551"/>
                    </a:cubicBezTo>
                    <a:cubicBezTo>
                      <a:pt x="332886" y="983462"/>
                      <a:pt x="328269" y="982897"/>
                      <a:pt x="323570" y="982599"/>
                    </a:cubicBezTo>
                    <a:cubicBezTo>
                      <a:pt x="322243" y="982497"/>
                      <a:pt x="320909" y="982414"/>
                      <a:pt x="319576" y="982332"/>
                    </a:cubicBezTo>
                    <a:cubicBezTo>
                      <a:pt x="284200" y="979627"/>
                      <a:pt x="250583" y="971784"/>
                      <a:pt x="214985" y="964469"/>
                    </a:cubicBezTo>
                    <a:cubicBezTo>
                      <a:pt x="201155" y="961631"/>
                      <a:pt x="190392" y="960018"/>
                      <a:pt x="176790" y="962482"/>
                    </a:cubicBezTo>
                    <a:cubicBezTo>
                      <a:pt x="152825" y="966819"/>
                      <a:pt x="159727" y="956633"/>
                      <a:pt x="159867" y="922756"/>
                    </a:cubicBezTo>
                    <a:cubicBezTo>
                      <a:pt x="160223" y="837406"/>
                      <a:pt x="164718" y="756240"/>
                      <a:pt x="159543" y="670286"/>
                    </a:cubicBezTo>
                    <a:cubicBezTo>
                      <a:pt x="153085" y="563289"/>
                      <a:pt x="134315" y="460019"/>
                      <a:pt x="135826" y="351986"/>
                    </a:cubicBezTo>
                    <a:cubicBezTo>
                      <a:pt x="136505" y="303739"/>
                      <a:pt x="142366" y="250990"/>
                      <a:pt x="164268" y="214185"/>
                    </a:cubicBezTo>
                    <a:cubicBezTo>
                      <a:pt x="191071" y="169144"/>
                      <a:pt x="275081" y="167493"/>
                      <a:pt x="310102" y="167341"/>
                    </a:cubicBezTo>
                    <a:cubicBezTo>
                      <a:pt x="318312" y="167309"/>
                      <a:pt x="326453" y="167576"/>
                      <a:pt x="334556" y="167894"/>
                    </a:cubicBezTo>
                    <a:cubicBezTo>
                      <a:pt x="371570" y="175113"/>
                      <a:pt x="407174" y="169170"/>
                      <a:pt x="444557" y="166928"/>
                    </a:cubicBezTo>
                    <a:cubicBezTo>
                      <a:pt x="539311" y="161239"/>
                      <a:pt x="636816" y="184365"/>
                      <a:pt x="732275" y="182937"/>
                    </a:cubicBezTo>
                    <a:cubicBezTo>
                      <a:pt x="823525" y="181571"/>
                      <a:pt x="913231" y="162718"/>
                      <a:pt x="1004874" y="165354"/>
                    </a:cubicBezTo>
                    <a:cubicBezTo>
                      <a:pt x="1105090" y="168243"/>
                      <a:pt x="1205236" y="166020"/>
                      <a:pt x="1305439" y="162420"/>
                    </a:cubicBezTo>
                    <a:cubicBezTo>
                      <a:pt x="1496225" y="155568"/>
                      <a:pt x="4387595" y="159219"/>
                      <a:pt x="4578115" y="143383"/>
                    </a:cubicBezTo>
                    <a:cubicBezTo>
                      <a:pt x="4666780" y="136017"/>
                      <a:pt x="4754492" y="112039"/>
                      <a:pt x="4843418" y="109766"/>
                    </a:cubicBezTo>
                    <a:cubicBezTo>
                      <a:pt x="4941519" y="107257"/>
                      <a:pt x="5039785" y="104247"/>
                      <a:pt x="5137905" y="104247"/>
                    </a:cubicBezTo>
                    <a:lnTo>
                      <a:pt x="5419934" y="104247"/>
                    </a:lnTo>
                    <a:cubicBezTo>
                      <a:pt x="5511634" y="104247"/>
                      <a:pt x="5605748" y="119424"/>
                      <a:pt x="5697143" y="106889"/>
                    </a:cubicBezTo>
                    <a:cubicBezTo>
                      <a:pt x="5716295" y="104260"/>
                      <a:pt x="5734761" y="103257"/>
                      <a:pt x="5753633" y="97662"/>
                    </a:cubicBezTo>
                    <a:cubicBezTo>
                      <a:pt x="5795308" y="85305"/>
                      <a:pt x="5794127" y="160502"/>
                      <a:pt x="5795321" y="194970"/>
                    </a:cubicBezTo>
                    <a:cubicBezTo>
                      <a:pt x="5797677" y="262947"/>
                      <a:pt x="5792939" y="332968"/>
                      <a:pt x="5787936" y="4004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sp>
        <p:nvSpPr>
          <p:cNvPr id="1437" name="Google Shape;1437;p34"/>
          <p:cNvSpPr txBox="1">
            <a:spLocks noGrp="1"/>
          </p:cNvSpPr>
          <p:nvPr>
            <p:ph type="title"/>
          </p:nvPr>
        </p:nvSpPr>
        <p:spPr>
          <a:xfrm>
            <a:off x="714450" y="756100"/>
            <a:ext cx="7715100" cy="3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38" name="Google Shape;1438;p34"/>
          <p:cNvSpPr txBox="1">
            <a:spLocks noGrp="1"/>
          </p:cNvSpPr>
          <p:nvPr>
            <p:ph type="title" idx="2"/>
          </p:nvPr>
        </p:nvSpPr>
        <p:spPr>
          <a:xfrm>
            <a:off x="1848221" y="1693325"/>
            <a:ext cx="2397900" cy="2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DATA PROFILING</a:t>
            </a:r>
            <a:endParaRPr dirty="0">
              <a:solidFill>
                <a:schemeClr val="lt1"/>
              </a:solidFill>
            </a:endParaRPr>
          </a:p>
        </p:txBody>
      </p:sp>
      <p:sp>
        <p:nvSpPr>
          <p:cNvPr id="1439" name="Google Shape;1439;p34"/>
          <p:cNvSpPr txBox="1">
            <a:spLocks noGrp="1"/>
          </p:cNvSpPr>
          <p:nvPr>
            <p:ph type="subTitle" idx="1"/>
          </p:nvPr>
        </p:nvSpPr>
        <p:spPr>
          <a:xfrm>
            <a:off x="1848221" y="1968125"/>
            <a:ext cx="2397900" cy="49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Describe data details and project limitations</a:t>
            </a:r>
            <a:endParaRPr dirty="0"/>
          </a:p>
        </p:txBody>
      </p:sp>
      <p:sp>
        <p:nvSpPr>
          <p:cNvPr id="1440" name="Google Shape;1440;p34"/>
          <p:cNvSpPr txBox="1">
            <a:spLocks noGrp="1"/>
          </p:cNvSpPr>
          <p:nvPr>
            <p:ph type="title" idx="3"/>
          </p:nvPr>
        </p:nvSpPr>
        <p:spPr>
          <a:xfrm>
            <a:off x="934046" y="1881950"/>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41" name="Google Shape;1441;p34"/>
          <p:cNvSpPr txBox="1">
            <a:spLocks noGrp="1"/>
          </p:cNvSpPr>
          <p:nvPr>
            <p:ph type="title" idx="4"/>
          </p:nvPr>
        </p:nvSpPr>
        <p:spPr>
          <a:xfrm>
            <a:off x="5857296" y="1693325"/>
            <a:ext cx="2397900" cy="2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PROBLEM STATEMENT</a:t>
            </a:r>
            <a:endParaRPr dirty="0">
              <a:solidFill>
                <a:schemeClr val="lt1"/>
              </a:solidFill>
            </a:endParaRPr>
          </a:p>
        </p:txBody>
      </p:sp>
      <p:sp>
        <p:nvSpPr>
          <p:cNvPr id="1442" name="Google Shape;1442;p34"/>
          <p:cNvSpPr txBox="1">
            <a:spLocks noGrp="1"/>
          </p:cNvSpPr>
          <p:nvPr>
            <p:ph type="subTitle" idx="5"/>
          </p:nvPr>
        </p:nvSpPr>
        <p:spPr>
          <a:xfrm>
            <a:off x="5857296" y="1968125"/>
            <a:ext cx="2397900" cy="49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Explain business problems to be tackled</a:t>
            </a:r>
            <a:endParaRPr dirty="0"/>
          </a:p>
        </p:txBody>
      </p:sp>
      <p:sp>
        <p:nvSpPr>
          <p:cNvPr id="1443" name="Google Shape;1443;p34"/>
          <p:cNvSpPr txBox="1">
            <a:spLocks noGrp="1"/>
          </p:cNvSpPr>
          <p:nvPr>
            <p:ph type="title" idx="6"/>
          </p:nvPr>
        </p:nvSpPr>
        <p:spPr>
          <a:xfrm>
            <a:off x="4943071" y="1881950"/>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44" name="Google Shape;1444;p34"/>
          <p:cNvSpPr txBox="1">
            <a:spLocks noGrp="1"/>
          </p:cNvSpPr>
          <p:nvPr>
            <p:ph type="title" idx="7"/>
          </p:nvPr>
        </p:nvSpPr>
        <p:spPr>
          <a:xfrm>
            <a:off x="1848221" y="3075775"/>
            <a:ext cx="2397900" cy="2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INSIGHT EXTRACTION</a:t>
            </a:r>
            <a:endParaRPr dirty="0">
              <a:solidFill>
                <a:schemeClr val="lt1"/>
              </a:solidFill>
            </a:endParaRPr>
          </a:p>
        </p:txBody>
      </p:sp>
      <p:sp>
        <p:nvSpPr>
          <p:cNvPr id="1445" name="Google Shape;1445;p34"/>
          <p:cNvSpPr txBox="1">
            <a:spLocks noGrp="1"/>
          </p:cNvSpPr>
          <p:nvPr>
            <p:ph type="subTitle" idx="8"/>
          </p:nvPr>
        </p:nvSpPr>
        <p:spPr>
          <a:xfrm>
            <a:off x="1848221" y="3350575"/>
            <a:ext cx="2397900" cy="49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Presentation of insights related to the problems</a:t>
            </a:r>
            <a:endParaRPr dirty="0"/>
          </a:p>
        </p:txBody>
      </p:sp>
      <p:sp>
        <p:nvSpPr>
          <p:cNvPr id="1446" name="Google Shape;1446;p34"/>
          <p:cNvSpPr txBox="1">
            <a:spLocks noGrp="1"/>
          </p:cNvSpPr>
          <p:nvPr>
            <p:ph type="title" idx="9"/>
          </p:nvPr>
        </p:nvSpPr>
        <p:spPr>
          <a:xfrm>
            <a:off x="934046" y="3264400"/>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47" name="Google Shape;1447;p34"/>
          <p:cNvSpPr txBox="1">
            <a:spLocks noGrp="1"/>
          </p:cNvSpPr>
          <p:nvPr>
            <p:ph type="title" idx="13"/>
          </p:nvPr>
        </p:nvSpPr>
        <p:spPr>
          <a:xfrm>
            <a:off x="5857296" y="3075775"/>
            <a:ext cx="2397900" cy="2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RECOMMENDATION</a:t>
            </a:r>
            <a:endParaRPr dirty="0">
              <a:solidFill>
                <a:schemeClr val="lt1"/>
              </a:solidFill>
            </a:endParaRPr>
          </a:p>
        </p:txBody>
      </p:sp>
      <p:sp>
        <p:nvSpPr>
          <p:cNvPr id="1448" name="Google Shape;1448;p34"/>
          <p:cNvSpPr txBox="1">
            <a:spLocks noGrp="1"/>
          </p:cNvSpPr>
          <p:nvPr>
            <p:ph type="subTitle" idx="14"/>
          </p:nvPr>
        </p:nvSpPr>
        <p:spPr>
          <a:xfrm>
            <a:off x="5857296" y="3350575"/>
            <a:ext cx="2397900" cy="49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Provide feasible points of improvement</a:t>
            </a:r>
            <a:endParaRPr dirty="0"/>
          </a:p>
        </p:txBody>
      </p:sp>
      <p:sp>
        <p:nvSpPr>
          <p:cNvPr id="1449" name="Google Shape;1449;p34"/>
          <p:cNvSpPr txBox="1">
            <a:spLocks noGrp="1"/>
          </p:cNvSpPr>
          <p:nvPr>
            <p:ph type="title" idx="15"/>
          </p:nvPr>
        </p:nvSpPr>
        <p:spPr>
          <a:xfrm>
            <a:off x="4943121" y="3264400"/>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4. Uniform crime reporting (UCR)</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72935236"/>
              </p:ext>
            </p:extLst>
          </p:nvPr>
        </p:nvGraphicFramePr>
        <p:xfrm>
          <a:off x="1124301" y="1929638"/>
          <a:ext cx="7097984" cy="1759661"/>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UCR</a:t>
                      </a:r>
                      <a:r>
                        <a:rPr lang="en-US" b="0" baseline="0" dirty="0" smtClean="0">
                          <a:solidFill>
                            <a:schemeClr val="bg1"/>
                          </a:solidFill>
                          <a:effectLst/>
                        </a:rPr>
                        <a:t> system can effectively categorize police’s action according to the appropriate UCR Part in the reporting system. However, 1 Incident Number could represent several different actions performed by the police</a:t>
                      </a:r>
                      <a:endParaRPr lang="en-US" b="0" dirty="0">
                        <a:solidFill>
                          <a:schemeClr val="bg1"/>
                        </a:solidFill>
                        <a:effectLst/>
                      </a:endParaRPr>
                    </a:p>
                  </a:txBody>
                  <a:tcPr marL="60960" marR="60960" marT="30480" marB="30480" anchor="ctr"/>
                </a:tc>
                <a:tc>
                  <a:txBody>
                    <a:bodyPr/>
                    <a:lstStyle/>
                    <a:p>
                      <a:pPr algn="ctr" fontAlgn="t"/>
                      <a:r>
                        <a:rPr lang="en-US" b="0" i="0" dirty="0" smtClean="0">
                          <a:solidFill>
                            <a:schemeClr val="bg1"/>
                          </a:solidFill>
                          <a:effectLst/>
                        </a:rPr>
                        <a:t>Formulate new incident numbering format including unique code to separate each actions performed in 1 same</a:t>
                      </a:r>
                      <a:r>
                        <a:rPr lang="en-US" b="0" i="0" baseline="0" dirty="0" smtClean="0">
                          <a:solidFill>
                            <a:schemeClr val="bg1"/>
                          </a:solidFill>
                          <a:effectLst/>
                        </a:rPr>
                        <a:t> incident.</a:t>
                      </a:r>
                      <a:endParaRPr lang="en-US" b="0" i="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2128048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756074"/>
            <a:ext cx="7715100" cy="706965"/>
          </a:xfrm>
        </p:spPr>
        <p:txBody>
          <a:bodyPr/>
          <a:lstStyle/>
          <a:p>
            <a:r>
              <a:rPr lang="en-US" dirty="0" smtClean="0">
                <a:solidFill>
                  <a:schemeClr val="bg1"/>
                </a:solidFill>
              </a:rPr>
              <a:t>5. Busy hours</a:t>
            </a:r>
            <a:br>
              <a:rPr lang="en-US" dirty="0" smtClean="0">
                <a:solidFill>
                  <a:schemeClr val="bg1"/>
                </a:solidFill>
              </a:rPr>
            </a:br>
            <a:r>
              <a:rPr lang="en-US" sz="1200" dirty="0" smtClean="0">
                <a:solidFill>
                  <a:schemeClr val="bg1"/>
                </a:solidFill>
              </a:rPr>
              <a:t>in weekdays, simple assault happen in daylight while serious crime happen on night (the sleep judge)</a:t>
            </a:r>
            <a:endParaRPr lang="en-US" sz="14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466" y="1640464"/>
            <a:ext cx="3870268" cy="307783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611756356"/>
              </p:ext>
            </p:extLst>
          </p:nvPr>
        </p:nvGraphicFramePr>
        <p:xfrm>
          <a:off x="1121668" y="1678432"/>
          <a:ext cx="2762708" cy="2966720"/>
        </p:xfrm>
        <a:graphic>
          <a:graphicData uri="http://schemas.openxmlformats.org/drawingml/2006/table">
            <a:tbl>
              <a:tblPr firstRow="1" bandRow="1">
                <a:tableStyleId>{08800802-E05D-4D08-BD66-399CE88B3E1E}</a:tableStyleId>
              </a:tblPr>
              <a:tblGrid>
                <a:gridCol w="1454468"/>
                <a:gridCol w="644843"/>
                <a:gridCol w="663397"/>
              </a:tblGrid>
              <a:tr h="370840">
                <a:tc>
                  <a:txBody>
                    <a:bodyPr/>
                    <a:lstStyle/>
                    <a:p>
                      <a:pPr algn="ctr"/>
                      <a:r>
                        <a:rPr lang="en-US" dirty="0" smtClean="0">
                          <a:solidFill>
                            <a:schemeClr val="bg1"/>
                          </a:solidFill>
                        </a:rPr>
                        <a:t>Category</a:t>
                      </a:r>
                      <a:endParaRPr lang="en-US" dirty="0">
                        <a:solidFill>
                          <a:schemeClr val="bg1"/>
                        </a:solidFill>
                      </a:endParaRPr>
                    </a:p>
                  </a:txBody>
                  <a:tcPr/>
                </a:tc>
                <a:tc>
                  <a:txBody>
                    <a:bodyPr/>
                    <a:lstStyle/>
                    <a:p>
                      <a:pPr algn="ctr"/>
                      <a:r>
                        <a:rPr lang="en-US" dirty="0" smtClean="0">
                          <a:solidFill>
                            <a:schemeClr val="bg1"/>
                          </a:solidFill>
                        </a:rPr>
                        <a:t>From</a:t>
                      </a:r>
                      <a:endParaRPr lang="en-US" dirty="0">
                        <a:solidFill>
                          <a:schemeClr val="bg1"/>
                        </a:solidFill>
                      </a:endParaRPr>
                    </a:p>
                  </a:txBody>
                  <a:tcPr/>
                </a:tc>
                <a:tc>
                  <a:txBody>
                    <a:bodyPr/>
                    <a:lstStyle/>
                    <a:p>
                      <a:pPr algn="ctr"/>
                      <a:r>
                        <a:rPr lang="en-US" dirty="0" smtClean="0">
                          <a:solidFill>
                            <a:schemeClr val="bg1"/>
                          </a:solidFill>
                        </a:rPr>
                        <a:t>To</a:t>
                      </a:r>
                      <a:endParaRPr lang="en-US" dirty="0">
                        <a:solidFill>
                          <a:schemeClr val="bg1"/>
                        </a:solidFill>
                      </a:endParaRPr>
                    </a:p>
                  </a:txBody>
                  <a:tcPr/>
                </a:tc>
              </a:tr>
              <a:tr h="370840">
                <a:tc>
                  <a:txBody>
                    <a:bodyPr/>
                    <a:lstStyle/>
                    <a:p>
                      <a:pPr algn="ctr"/>
                      <a:r>
                        <a:rPr lang="en-US" dirty="0" smtClean="0">
                          <a:solidFill>
                            <a:schemeClr val="bg1"/>
                          </a:solidFill>
                        </a:rPr>
                        <a:t>Early Morning</a:t>
                      </a:r>
                      <a:endParaRPr lang="en-US" dirty="0">
                        <a:solidFill>
                          <a:schemeClr val="bg1"/>
                        </a:solidFill>
                      </a:endParaRPr>
                    </a:p>
                  </a:txBody>
                  <a:tcPr/>
                </a:tc>
                <a:tc>
                  <a:txBody>
                    <a:bodyPr/>
                    <a:lstStyle/>
                    <a:p>
                      <a:pPr algn="ctr"/>
                      <a:r>
                        <a:rPr lang="en-US" dirty="0" smtClean="0">
                          <a:solidFill>
                            <a:schemeClr val="bg1"/>
                          </a:solidFill>
                        </a:rPr>
                        <a:t>05.00</a:t>
                      </a:r>
                      <a:endParaRPr lang="en-US" dirty="0">
                        <a:solidFill>
                          <a:schemeClr val="bg1"/>
                        </a:solidFill>
                      </a:endParaRPr>
                    </a:p>
                  </a:txBody>
                  <a:tcPr/>
                </a:tc>
                <a:tc>
                  <a:txBody>
                    <a:bodyPr/>
                    <a:lstStyle/>
                    <a:p>
                      <a:pPr algn="ctr"/>
                      <a:r>
                        <a:rPr lang="en-US" dirty="0" smtClean="0">
                          <a:solidFill>
                            <a:schemeClr val="bg1"/>
                          </a:solidFill>
                        </a:rPr>
                        <a:t>07.59</a:t>
                      </a:r>
                      <a:endParaRPr lang="en-US" dirty="0">
                        <a:solidFill>
                          <a:schemeClr val="bg1"/>
                        </a:solidFill>
                      </a:endParaRPr>
                    </a:p>
                  </a:txBody>
                  <a:tcPr/>
                </a:tc>
              </a:tr>
              <a:tr h="370840">
                <a:tc>
                  <a:txBody>
                    <a:bodyPr/>
                    <a:lstStyle/>
                    <a:p>
                      <a:pPr algn="ctr"/>
                      <a:r>
                        <a:rPr lang="en-US" dirty="0" smtClean="0">
                          <a:solidFill>
                            <a:schemeClr val="bg1"/>
                          </a:solidFill>
                        </a:rPr>
                        <a:t>Morning</a:t>
                      </a:r>
                      <a:endParaRPr lang="en-US" dirty="0">
                        <a:solidFill>
                          <a:schemeClr val="bg1"/>
                        </a:solidFill>
                      </a:endParaRPr>
                    </a:p>
                  </a:txBody>
                  <a:tcPr/>
                </a:tc>
                <a:tc>
                  <a:txBody>
                    <a:bodyPr/>
                    <a:lstStyle/>
                    <a:p>
                      <a:pPr algn="ctr"/>
                      <a:r>
                        <a:rPr lang="en-US" dirty="0" smtClean="0">
                          <a:solidFill>
                            <a:schemeClr val="bg1"/>
                          </a:solidFill>
                        </a:rPr>
                        <a:t>08.00</a:t>
                      </a:r>
                      <a:endParaRPr lang="en-US" dirty="0">
                        <a:solidFill>
                          <a:schemeClr val="bg1"/>
                        </a:solidFill>
                      </a:endParaRPr>
                    </a:p>
                  </a:txBody>
                  <a:tcPr/>
                </a:tc>
                <a:tc>
                  <a:txBody>
                    <a:bodyPr/>
                    <a:lstStyle/>
                    <a:p>
                      <a:pPr algn="ctr"/>
                      <a:r>
                        <a:rPr lang="en-US" dirty="0" smtClean="0">
                          <a:solidFill>
                            <a:schemeClr val="bg1"/>
                          </a:solidFill>
                        </a:rPr>
                        <a:t>10.59</a:t>
                      </a:r>
                      <a:endParaRPr lang="en-US" dirty="0">
                        <a:solidFill>
                          <a:schemeClr val="bg1"/>
                        </a:solidFill>
                      </a:endParaRPr>
                    </a:p>
                  </a:txBody>
                  <a:tcPr/>
                </a:tc>
              </a:tr>
              <a:tr h="370840">
                <a:tc>
                  <a:txBody>
                    <a:bodyPr/>
                    <a:lstStyle/>
                    <a:p>
                      <a:pPr algn="ctr"/>
                      <a:r>
                        <a:rPr lang="en-US" dirty="0" smtClean="0">
                          <a:solidFill>
                            <a:schemeClr val="bg1"/>
                          </a:solidFill>
                        </a:rPr>
                        <a:t>Late Morning</a:t>
                      </a:r>
                      <a:endParaRPr lang="en-US" dirty="0">
                        <a:solidFill>
                          <a:schemeClr val="bg1"/>
                        </a:solidFill>
                      </a:endParaRPr>
                    </a:p>
                  </a:txBody>
                  <a:tcPr/>
                </a:tc>
                <a:tc>
                  <a:txBody>
                    <a:bodyPr/>
                    <a:lstStyle/>
                    <a:p>
                      <a:pPr algn="ctr"/>
                      <a:r>
                        <a:rPr lang="en-US" dirty="0" smtClean="0">
                          <a:solidFill>
                            <a:schemeClr val="bg1"/>
                          </a:solidFill>
                        </a:rPr>
                        <a:t>11.00</a:t>
                      </a:r>
                      <a:endParaRPr lang="en-US" dirty="0">
                        <a:solidFill>
                          <a:schemeClr val="bg1"/>
                        </a:solidFill>
                      </a:endParaRPr>
                    </a:p>
                  </a:txBody>
                  <a:tcPr/>
                </a:tc>
                <a:tc>
                  <a:txBody>
                    <a:bodyPr/>
                    <a:lstStyle/>
                    <a:p>
                      <a:pPr algn="ctr"/>
                      <a:r>
                        <a:rPr lang="en-US" dirty="0" smtClean="0">
                          <a:solidFill>
                            <a:schemeClr val="bg1"/>
                          </a:solidFill>
                        </a:rPr>
                        <a:t>12.59</a:t>
                      </a:r>
                      <a:endParaRPr lang="en-US" dirty="0">
                        <a:solidFill>
                          <a:schemeClr val="bg1"/>
                        </a:solidFill>
                      </a:endParaRPr>
                    </a:p>
                  </a:txBody>
                  <a:tcPr/>
                </a:tc>
              </a:tr>
              <a:tr h="370840">
                <a:tc>
                  <a:txBody>
                    <a:bodyPr/>
                    <a:lstStyle/>
                    <a:p>
                      <a:pPr algn="ctr"/>
                      <a:r>
                        <a:rPr lang="en-US" dirty="0" smtClean="0">
                          <a:solidFill>
                            <a:schemeClr val="bg1"/>
                          </a:solidFill>
                        </a:rPr>
                        <a:t>Early</a:t>
                      </a:r>
                      <a:r>
                        <a:rPr lang="en-US" baseline="0" dirty="0" smtClean="0">
                          <a:solidFill>
                            <a:schemeClr val="bg1"/>
                          </a:solidFill>
                        </a:rPr>
                        <a:t> Afternoon</a:t>
                      </a:r>
                      <a:endParaRPr lang="en-US" dirty="0">
                        <a:solidFill>
                          <a:schemeClr val="bg1"/>
                        </a:solidFill>
                      </a:endParaRPr>
                    </a:p>
                  </a:txBody>
                  <a:tcPr/>
                </a:tc>
                <a:tc>
                  <a:txBody>
                    <a:bodyPr/>
                    <a:lstStyle/>
                    <a:p>
                      <a:pPr algn="ctr"/>
                      <a:r>
                        <a:rPr lang="en-US" dirty="0" smtClean="0">
                          <a:solidFill>
                            <a:schemeClr val="bg1"/>
                          </a:solidFill>
                        </a:rPr>
                        <a:t>13.00</a:t>
                      </a:r>
                      <a:endParaRPr lang="en-US" dirty="0">
                        <a:solidFill>
                          <a:schemeClr val="bg1"/>
                        </a:solidFill>
                      </a:endParaRPr>
                    </a:p>
                  </a:txBody>
                  <a:tcPr/>
                </a:tc>
                <a:tc>
                  <a:txBody>
                    <a:bodyPr/>
                    <a:lstStyle/>
                    <a:p>
                      <a:pPr algn="ctr"/>
                      <a:r>
                        <a:rPr lang="en-US" dirty="0" smtClean="0">
                          <a:solidFill>
                            <a:schemeClr val="bg1"/>
                          </a:solidFill>
                        </a:rPr>
                        <a:t>14.59</a:t>
                      </a:r>
                      <a:endParaRPr lang="en-US" dirty="0">
                        <a:solidFill>
                          <a:schemeClr val="bg1"/>
                        </a:solidFill>
                      </a:endParaRPr>
                    </a:p>
                  </a:txBody>
                  <a:tcPr/>
                </a:tc>
              </a:tr>
              <a:tr h="370840">
                <a:tc>
                  <a:txBody>
                    <a:bodyPr/>
                    <a:lstStyle/>
                    <a:p>
                      <a:pPr algn="ctr"/>
                      <a:r>
                        <a:rPr lang="en-US" dirty="0" smtClean="0">
                          <a:solidFill>
                            <a:schemeClr val="bg1"/>
                          </a:solidFill>
                        </a:rPr>
                        <a:t>Late</a:t>
                      </a:r>
                      <a:r>
                        <a:rPr lang="en-US" baseline="0" dirty="0" smtClean="0">
                          <a:solidFill>
                            <a:schemeClr val="bg1"/>
                          </a:solidFill>
                        </a:rPr>
                        <a:t> Afternoon</a:t>
                      </a:r>
                      <a:endParaRPr lang="en-US" dirty="0">
                        <a:solidFill>
                          <a:schemeClr val="bg1"/>
                        </a:solidFill>
                      </a:endParaRPr>
                    </a:p>
                  </a:txBody>
                  <a:tcPr/>
                </a:tc>
                <a:tc>
                  <a:txBody>
                    <a:bodyPr/>
                    <a:lstStyle/>
                    <a:p>
                      <a:pPr algn="ctr"/>
                      <a:r>
                        <a:rPr lang="en-US" dirty="0" smtClean="0">
                          <a:solidFill>
                            <a:schemeClr val="bg1"/>
                          </a:solidFill>
                        </a:rPr>
                        <a:t>15.00</a:t>
                      </a:r>
                      <a:endParaRPr lang="en-US" dirty="0">
                        <a:solidFill>
                          <a:schemeClr val="bg1"/>
                        </a:solidFill>
                      </a:endParaRPr>
                    </a:p>
                  </a:txBody>
                  <a:tcPr/>
                </a:tc>
                <a:tc>
                  <a:txBody>
                    <a:bodyPr/>
                    <a:lstStyle/>
                    <a:p>
                      <a:pPr algn="ctr"/>
                      <a:r>
                        <a:rPr lang="en-US" dirty="0" smtClean="0">
                          <a:solidFill>
                            <a:schemeClr val="bg1"/>
                          </a:solidFill>
                        </a:rPr>
                        <a:t>16.59</a:t>
                      </a:r>
                      <a:endParaRPr lang="en-US" dirty="0">
                        <a:solidFill>
                          <a:schemeClr val="bg1"/>
                        </a:solidFill>
                      </a:endParaRPr>
                    </a:p>
                  </a:txBody>
                  <a:tcPr/>
                </a:tc>
              </a:tr>
              <a:tr h="370840">
                <a:tc>
                  <a:txBody>
                    <a:bodyPr/>
                    <a:lstStyle/>
                    <a:p>
                      <a:pPr algn="ctr"/>
                      <a:r>
                        <a:rPr lang="en-US" dirty="0" smtClean="0">
                          <a:solidFill>
                            <a:schemeClr val="bg1"/>
                          </a:solidFill>
                        </a:rPr>
                        <a:t>Evening</a:t>
                      </a:r>
                      <a:endParaRPr lang="en-US" dirty="0">
                        <a:solidFill>
                          <a:schemeClr val="bg1"/>
                        </a:solidFill>
                      </a:endParaRPr>
                    </a:p>
                  </a:txBody>
                  <a:tcPr/>
                </a:tc>
                <a:tc>
                  <a:txBody>
                    <a:bodyPr/>
                    <a:lstStyle/>
                    <a:p>
                      <a:pPr algn="ctr"/>
                      <a:r>
                        <a:rPr lang="en-US" dirty="0" smtClean="0">
                          <a:solidFill>
                            <a:schemeClr val="bg1"/>
                          </a:solidFill>
                        </a:rPr>
                        <a:t>17.00</a:t>
                      </a:r>
                      <a:endParaRPr lang="en-US" dirty="0">
                        <a:solidFill>
                          <a:schemeClr val="bg1"/>
                        </a:solidFill>
                      </a:endParaRPr>
                    </a:p>
                  </a:txBody>
                  <a:tcPr/>
                </a:tc>
                <a:tc>
                  <a:txBody>
                    <a:bodyPr/>
                    <a:lstStyle/>
                    <a:p>
                      <a:pPr algn="ctr"/>
                      <a:r>
                        <a:rPr lang="en-US" dirty="0" smtClean="0">
                          <a:solidFill>
                            <a:schemeClr val="bg1"/>
                          </a:solidFill>
                        </a:rPr>
                        <a:t>19.59</a:t>
                      </a:r>
                      <a:endParaRPr lang="en-US" dirty="0">
                        <a:solidFill>
                          <a:schemeClr val="bg1"/>
                        </a:solidFill>
                      </a:endParaRPr>
                    </a:p>
                  </a:txBody>
                  <a:tcPr/>
                </a:tc>
              </a:tr>
              <a:tr h="370840">
                <a:tc>
                  <a:txBody>
                    <a:bodyPr/>
                    <a:lstStyle/>
                    <a:p>
                      <a:pPr algn="ctr"/>
                      <a:r>
                        <a:rPr lang="en-US" dirty="0" smtClean="0">
                          <a:solidFill>
                            <a:schemeClr val="bg1"/>
                          </a:solidFill>
                        </a:rPr>
                        <a:t>Night</a:t>
                      </a:r>
                      <a:endParaRPr lang="en-US" dirty="0">
                        <a:solidFill>
                          <a:schemeClr val="bg1"/>
                        </a:solidFill>
                      </a:endParaRPr>
                    </a:p>
                  </a:txBody>
                  <a:tcPr/>
                </a:tc>
                <a:tc>
                  <a:txBody>
                    <a:bodyPr/>
                    <a:lstStyle/>
                    <a:p>
                      <a:pPr algn="ctr"/>
                      <a:r>
                        <a:rPr lang="en-US" dirty="0" smtClean="0">
                          <a:solidFill>
                            <a:schemeClr val="bg1"/>
                          </a:solidFill>
                        </a:rPr>
                        <a:t>20.00</a:t>
                      </a:r>
                      <a:endParaRPr lang="en-US" dirty="0">
                        <a:solidFill>
                          <a:schemeClr val="bg1"/>
                        </a:solidFill>
                      </a:endParaRPr>
                    </a:p>
                  </a:txBody>
                  <a:tcPr/>
                </a:tc>
                <a:tc>
                  <a:txBody>
                    <a:bodyPr/>
                    <a:lstStyle/>
                    <a:p>
                      <a:pPr algn="ctr"/>
                      <a:r>
                        <a:rPr lang="en-US" dirty="0" smtClean="0">
                          <a:solidFill>
                            <a:schemeClr val="bg1"/>
                          </a:solidFill>
                        </a:rPr>
                        <a:t>04.59</a:t>
                      </a:r>
                      <a:endParaRPr lang="en-US" dirty="0">
                        <a:solidFill>
                          <a:schemeClr val="bg1"/>
                        </a:solidFill>
                      </a:endParaRPr>
                    </a:p>
                  </a:txBody>
                  <a:tcPr/>
                </a:tc>
              </a:tr>
            </a:tbl>
          </a:graphicData>
        </a:graphic>
      </p:graphicFrame>
    </p:spTree>
    <p:extLst>
      <p:ext uri="{BB962C8B-B14F-4D97-AF65-F5344CB8AC3E}">
        <p14:creationId xmlns:p14="http://schemas.microsoft.com/office/powerpoint/2010/main" val="3413404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5. Busy hours</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24675451"/>
              </p:ext>
            </p:extLst>
          </p:nvPr>
        </p:nvGraphicFramePr>
        <p:xfrm>
          <a:off x="1065780" y="1593138"/>
          <a:ext cx="7097984" cy="2613101"/>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baseline="0" dirty="0" smtClean="0">
                          <a:solidFill>
                            <a:schemeClr val="bg1"/>
                          </a:solidFill>
                          <a:effectLst/>
                        </a:rPr>
                        <a:t>Night is the period when police had the most activity during the day, however, night is also the longest time period in a day (9 hours </a:t>
                      </a:r>
                      <a:r>
                        <a:rPr lang="en-US" b="0" baseline="0" dirty="0" err="1" smtClean="0">
                          <a:solidFill>
                            <a:schemeClr val="bg1"/>
                          </a:solidFill>
                          <a:effectLst/>
                        </a:rPr>
                        <a:t>vs</a:t>
                      </a:r>
                      <a:r>
                        <a:rPr lang="en-US" b="0" baseline="0" dirty="0" smtClean="0">
                          <a:solidFill>
                            <a:schemeClr val="bg1"/>
                          </a:solidFill>
                          <a:effectLst/>
                        </a:rPr>
                        <a:t> 2-3 hours)</a:t>
                      </a:r>
                      <a:endParaRPr lang="en-US" b="0" dirty="0">
                        <a:solidFill>
                          <a:schemeClr val="bg1"/>
                        </a:solidFill>
                        <a:effectLst/>
                      </a:endParaRPr>
                    </a:p>
                  </a:txBody>
                  <a:tcPr marL="60960" marR="60960" marT="30480" marB="30480" anchor="ctr"/>
                </a:tc>
                <a:tc rowSpan="2">
                  <a:txBody>
                    <a:bodyPr/>
                    <a:lstStyle/>
                    <a:p>
                      <a:pPr marL="0" indent="0" algn="ctr" fontAlgn="t">
                        <a:buFontTx/>
                        <a:buNone/>
                      </a:pPr>
                      <a:r>
                        <a:rPr lang="en-US" b="0" i="0" dirty="0" smtClean="0">
                          <a:solidFill>
                            <a:schemeClr val="bg1"/>
                          </a:solidFill>
                          <a:effectLst/>
                        </a:rPr>
                        <a:t>1.</a:t>
                      </a:r>
                      <a:r>
                        <a:rPr lang="en-US" b="0" i="0" baseline="0" dirty="0" smtClean="0">
                          <a:solidFill>
                            <a:schemeClr val="bg1"/>
                          </a:solidFill>
                          <a:effectLst/>
                        </a:rPr>
                        <a:t> </a:t>
                      </a:r>
                      <a:r>
                        <a:rPr lang="en-US" b="0" i="0" dirty="0" smtClean="0">
                          <a:solidFill>
                            <a:schemeClr val="bg1"/>
                          </a:solidFill>
                          <a:effectLst/>
                        </a:rPr>
                        <a:t>Based</a:t>
                      </a:r>
                      <a:r>
                        <a:rPr lang="en-US" b="0" i="0" baseline="0" dirty="0" smtClean="0">
                          <a:solidFill>
                            <a:schemeClr val="bg1"/>
                          </a:solidFill>
                          <a:effectLst/>
                        </a:rPr>
                        <a:t> on study by The Sleep Judge, serious crime tends to happen more on night rather than daylight. Boston Police Department need to have additional field officer standby on night.</a:t>
                      </a:r>
                    </a:p>
                    <a:p>
                      <a:pPr marL="0" indent="0" algn="ctr" fontAlgn="t">
                        <a:buFontTx/>
                        <a:buNone/>
                      </a:pPr>
                      <a:r>
                        <a:rPr lang="en-US" b="0" i="0" dirty="0" smtClean="0">
                          <a:solidFill>
                            <a:schemeClr val="bg1"/>
                          </a:solidFill>
                          <a:effectLst/>
                        </a:rPr>
                        <a:t>2.</a:t>
                      </a:r>
                      <a:r>
                        <a:rPr lang="en-US" b="0" i="0" baseline="0" dirty="0" smtClean="0">
                          <a:solidFill>
                            <a:schemeClr val="bg1"/>
                          </a:solidFill>
                          <a:effectLst/>
                        </a:rPr>
                        <a:t> Police need to adjust the working shift for field officer to accommodate more activities on daylight, by having shift switch on early morning and late afternoon since those are the time when activities were the lowest.</a:t>
                      </a:r>
                      <a:endParaRPr lang="en-US" b="0" i="0" dirty="0">
                        <a:solidFill>
                          <a:schemeClr val="bg1"/>
                        </a:solidFill>
                        <a:effectLst/>
                      </a:endParaRP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When</a:t>
                      </a:r>
                      <a:r>
                        <a:rPr lang="en-US" b="0" baseline="0" dirty="0" smtClean="0">
                          <a:solidFill>
                            <a:schemeClr val="bg1"/>
                          </a:solidFill>
                          <a:effectLst/>
                        </a:rPr>
                        <a:t> combined, proportion of actions taken within Evening + Night (total 12 hours) is lower than 50%, therefore police is busier during daytime than night time. </a:t>
                      </a:r>
                      <a:endParaRPr lang="en-US" b="0" dirty="0">
                        <a:solidFill>
                          <a:schemeClr val="bg1"/>
                        </a:solidFill>
                        <a:effectLst/>
                      </a:endParaRPr>
                    </a:p>
                  </a:txBody>
                  <a:tcPr marL="60960" marR="60960" marT="30480" marB="30480" anchor="ctr"/>
                </a:tc>
                <a:tc vMerge="1">
                  <a:txBody>
                    <a:bodyPr/>
                    <a:lstStyle/>
                    <a:p>
                      <a:pPr algn="ctr" fontAlgn="t"/>
                      <a:endParaRPr lang="en-US" b="0" i="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237421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318075"/>
            <a:ext cx="7715100" cy="706965"/>
          </a:xfrm>
        </p:spPr>
        <p:txBody>
          <a:bodyPr/>
          <a:lstStyle/>
          <a:p>
            <a:r>
              <a:rPr lang="en-US" dirty="0" smtClean="0">
                <a:solidFill>
                  <a:schemeClr val="bg1"/>
                </a:solidFill>
              </a:rPr>
              <a:t>6. Boston’s hot-spots</a:t>
            </a:r>
            <a:endParaRPr lang="en-US" sz="14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947" y="1025040"/>
            <a:ext cx="6788506" cy="3818535"/>
          </a:xfrm>
          <a:prstGeom prst="rect">
            <a:avLst/>
          </a:prstGeom>
        </p:spPr>
      </p:pic>
    </p:spTree>
    <p:extLst>
      <p:ext uri="{BB962C8B-B14F-4D97-AF65-F5344CB8AC3E}">
        <p14:creationId xmlns:p14="http://schemas.microsoft.com/office/powerpoint/2010/main" val="477394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650" y="318075"/>
            <a:ext cx="7715100" cy="706965"/>
          </a:xfrm>
        </p:spPr>
        <p:txBody>
          <a:bodyPr/>
          <a:lstStyle/>
          <a:p>
            <a:r>
              <a:rPr lang="en-US" dirty="0" smtClean="0">
                <a:solidFill>
                  <a:schemeClr val="bg1"/>
                </a:solidFill>
              </a:rPr>
              <a:t>6. Boston’s hot-spots</a:t>
            </a:r>
            <a:endParaRPr lang="en-US" sz="14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59" y="1123519"/>
            <a:ext cx="5910682" cy="3132188"/>
          </a:xfrm>
          <a:prstGeom prst="rect">
            <a:avLst/>
          </a:prstGeom>
        </p:spPr>
      </p:pic>
      <p:sp>
        <p:nvSpPr>
          <p:cNvPr id="4" name="TextBox 3"/>
          <p:cNvSpPr txBox="1"/>
          <p:nvPr/>
        </p:nvSpPr>
        <p:spPr>
          <a:xfrm>
            <a:off x="2935373" y="4355828"/>
            <a:ext cx="3273653" cy="400110"/>
          </a:xfrm>
          <a:prstGeom prst="rect">
            <a:avLst/>
          </a:prstGeom>
          <a:noFill/>
        </p:spPr>
        <p:txBody>
          <a:bodyPr wrap="none" rtlCol="0">
            <a:spAutoFit/>
          </a:bodyPr>
          <a:lstStyle/>
          <a:p>
            <a:r>
              <a:rPr lang="en-US" sz="2000" dirty="0">
                <a:solidFill>
                  <a:schemeClr val="bg1"/>
                </a:solidFill>
              </a:rPr>
              <a:t>https://tabsoft.co/3bKDdXw</a:t>
            </a:r>
          </a:p>
        </p:txBody>
      </p:sp>
    </p:spTree>
    <p:extLst>
      <p:ext uri="{BB962C8B-B14F-4D97-AF65-F5344CB8AC3E}">
        <p14:creationId xmlns:p14="http://schemas.microsoft.com/office/powerpoint/2010/main" val="1417965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6. Boston’s hot-spots</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36658852"/>
              </p:ext>
            </p:extLst>
          </p:nvPr>
        </p:nvGraphicFramePr>
        <p:xfrm>
          <a:off x="1102356" y="1644345"/>
          <a:ext cx="7097984" cy="2448509"/>
        </p:xfrm>
        <a:graphic>
          <a:graphicData uri="http://schemas.openxmlformats.org/drawingml/2006/table">
            <a:tbl>
              <a:tblPr firstRow="1" bandRow="1">
                <a:tableStyleId>{08800802-E05D-4D08-BD66-399CE88B3E1E}</a:tableStyleId>
              </a:tblPr>
              <a:tblGrid>
                <a:gridCol w="3506220"/>
                <a:gridCol w="3591764"/>
              </a:tblGrid>
              <a:tr h="418541">
                <a:tc>
                  <a:txBody>
                    <a:bodyPr/>
                    <a:lstStyle/>
                    <a:p>
                      <a:pPr algn="ctr"/>
                      <a:r>
                        <a:rPr lang="en-US" b="1" dirty="0" smtClean="0">
                          <a:solidFill>
                            <a:schemeClr val="bg1"/>
                          </a:solidFill>
                        </a:rPr>
                        <a:t>Insights</a:t>
                      </a:r>
                      <a:endParaRPr lang="en-US" b="1" dirty="0">
                        <a:solidFill>
                          <a:schemeClr val="bg1"/>
                        </a:solidFill>
                      </a:endParaRPr>
                    </a:p>
                  </a:txBody>
                  <a:tcPr anchor="ctr"/>
                </a:tc>
                <a:tc>
                  <a:txBody>
                    <a:bodyPr/>
                    <a:lstStyle/>
                    <a:p>
                      <a:pPr algn="ctr"/>
                      <a:r>
                        <a:rPr lang="en-US" b="1" dirty="0" smtClean="0">
                          <a:solidFill>
                            <a:schemeClr val="bg1"/>
                          </a:solidFill>
                        </a:rPr>
                        <a:t>Recommendation</a:t>
                      </a:r>
                      <a:endParaRPr lang="en-US" b="1" dirty="0">
                        <a:solidFill>
                          <a:schemeClr val="bg1"/>
                        </a:solidFill>
                      </a:endParaRPr>
                    </a:p>
                  </a:txBody>
                  <a:tcPr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Roxbury is the busiest districts for the police, followed</a:t>
                      </a:r>
                      <a:r>
                        <a:rPr lang="en-US" b="0" baseline="0" dirty="0" smtClean="0">
                          <a:solidFill>
                            <a:schemeClr val="bg1"/>
                          </a:solidFill>
                          <a:effectLst/>
                        </a:rPr>
                        <a:t> by Downtown, South End and Dorchester.</a:t>
                      </a:r>
                      <a:endParaRPr lang="en-US" b="0" dirty="0">
                        <a:solidFill>
                          <a:schemeClr val="bg1"/>
                        </a:solidFill>
                        <a:effectLst/>
                      </a:endParaRPr>
                    </a:p>
                  </a:txBody>
                  <a:tcPr marL="60960" marR="60960" marT="30480" marB="30480" anchor="ctr"/>
                </a:tc>
                <a:tc rowSpan="3">
                  <a:txBody>
                    <a:bodyPr/>
                    <a:lstStyle/>
                    <a:p>
                      <a:pPr marL="0" indent="0" algn="ctr" fontAlgn="t">
                        <a:buFontTx/>
                        <a:buNone/>
                      </a:pPr>
                      <a:r>
                        <a:rPr lang="en-US" b="0" i="0" dirty="0" smtClean="0">
                          <a:solidFill>
                            <a:schemeClr val="bg1"/>
                          </a:solidFill>
                          <a:effectLst/>
                        </a:rPr>
                        <a:t>1. Boston Police Department need to pay attention to</a:t>
                      </a:r>
                      <a:r>
                        <a:rPr lang="en-US" b="0" i="0" baseline="0" dirty="0" smtClean="0">
                          <a:solidFill>
                            <a:schemeClr val="bg1"/>
                          </a:solidFill>
                          <a:effectLst/>
                        </a:rPr>
                        <a:t> 10 specific hot-spots detected</a:t>
                      </a:r>
                    </a:p>
                    <a:p>
                      <a:pPr marL="0" indent="0" algn="ctr" fontAlgn="t">
                        <a:buFontTx/>
                        <a:buNone/>
                      </a:pPr>
                      <a:r>
                        <a:rPr lang="en-US" b="0" i="0" baseline="0" dirty="0" smtClean="0">
                          <a:solidFill>
                            <a:schemeClr val="bg1"/>
                          </a:solidFill>
                          <a:effectLst/>
                        </a:rPr>
                        <a:t>2. Director need to create a special unit to patrol and control area from north of Downtown to north of Roxbury.</a:t>
                      </a: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Area from north of Downtown to north of Roxbury contain 7 hot-spots of the city.</a:t>
                      </a:r>
                      <a:endParaRPr lang="en-US" b="0" dirty="0">
                        <a:solidFill>
                          <a:schemeClr val="bg1"/>
                        </a:solidFill>
                        <a:effectLst/>
                      </a:endParaRPr>
                    </a:p>
                  </a:txBody>
                  <a:tcPr marL="60960" marR="60960" marT="30480" marB="30480" anchor="ctr"/>
                </a:tc>
                <a:tc vMerge="1">
                  <a:txBody>
                    <a:bodyPr/>
                    <a:lstStyle/>
                    <a:p>
                      <a:pPr algn="ctr" fontAlgn="t"/>
                      <a:endParaRPr lang="en-US" b="0" i="0" dirty="0">
                        <a:solidFill>
                          <a:schemeClr val="bg1"/>
                        </a:solidFill>
                        <a:effectLst/>
                      </a:endParaRPr>
                    </a:p>
                  </a:txBody>
                  <a:tcPr marL="60960" marR="60960" marT="30480" marB="30480" anchor="ctr"/>
                </a:tc>
              </a:tr>
              <a:tr h="664464">
                <a:tc>
                  <a:txBody>
                    <a:bodyPr/>
                    <a:lstStyle/>
                    <a:p>
                      <a:pPr marL="0" marR="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b="0" dirty="0" smtClean="0">
                          <a:solidFill>
                            <a:schemeClr val="bg1"/>
                          </a:solidFill>
                          <a:effectLst/>
                        </a:rPr>
                        <a:t>District</a:t>
                      </a:r>
                      <a:r>
                        <a:rPr lang="en-US" b="0" baseline="0" dirty="0" smtClean="0">
                          <a:solidFill>
                            <a:schemeClr val="bg1"/>
                          </a:solidFill>
                          <a:effectLst/>
                        </a:rPr>
                        <a:t> in far south and far north of the city represent low level of activities for police.</a:t>
                      </a:r>
                      <a:endParaRPr lang="en-US" b="0" dirty="0">
                        <a:solidFill>
                          <a:schemeClr val="bg1"/>
                        </a:solidFill>
                        <a:effectLst/>
                      </a:endParaRPr>
                    </a:p>
                  </a:txBody>
                  <a:tcPr marL="60960" marR="60960" marT="30480" marB="30480" anchor="ctr"/>
                </a:tc>
                <a:tc vMerge="1">
                  <a:txBody>
                    <a:bodyPr/>
                    <a:lstStyle/>
                    <a:p>
                      <a:pPr algn="ctr" fontAlgn="t"/>
                      <a:endParaRPr lang="en-US" b="0" i="0" dirty="0">
                        <a:solidFill>
                          <a:schemeClr val="bg1"/>
                        </a:solidFill>
                        <a:effectLst/>
                      </a:endParaRPr>
                    </a:p>
                  </a:txBody>
                  <a:tcPr marL="60960" marR="60960" marT="30480" marB="30480" anchor="ctr"/>
                </a:tc>
              </a:tr>
            </a:tbl>
          </a:graphicData>
        </a:graphic>
      </p:graphicFrame>
    </p:spTree>
    <p:extLst>
      <p:ext uri="{BB962C8B-B14F-4D97-AF65-F5344CB8AC3E}">
        <p14:creationId xmlns:p14="http://schemas.microsoft.com/office/powerpoint/2010/main" val="155526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grpSp>
        <p:nvGrpSpPr>
          <p:cNvPr id="1564" name="Google Shape;1564;p40"/>
          <p:cNvGrpSpPr/>
          <p:nvPr/>
        </p:nvGrpSpPr>
        <p:grpSpPr>
          <a:xfrm>
            <a:off x="1194540" y="3067602"/>
            <a:ext cx="3192007" cy="1601554"/>
            <a:chOff x="430663" y="2100488"/>
            <a:chExt cx="3807714" cy="2115659"/>
          </a:xfrm>
        </p:grpSpPr>
        <p:sp>
          <p:nvSpPr>
            <p:cNvPr id="1565" name="Google Shape;1565;p40"/>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66" name="Google Shape;1566;p40"/>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67" name="Google Shape;1567;p40"/>
          <p:cNvGrpSpPr/>
          <p:nvPr/>
        </p:nvGrpSpPr>
        <p:grpSpPr>
          <a:xfrm>
            <a:off x="820442" y="3448958"/>
            <a:ext cx="814800" cy="735919"/>
            <a:chOff x="1662881" y="1226240"/>
            <a:chExt cx="1275516" cy="1152034"/>
          </a:xfrm>
        </p:grpSpPr>
        <p:sp>
          <p:nvSpPr>
            <p:cNvPr id="1568" name="Google Shape;1568;p40"/>
            <p:cNvSpPr/>
            <p:nvPr/>
          </p:nvSpPr>
          <p:spPr>
            <a:xfrm>
              <a:off x="1662881" y="1226240"/>
              <a:ext cx="1275516" cy="1152034"/>
            </a:xfrm>
            <a:custGeom>
              <a:avLst/>
              <a:gdLst/>
              <a:ahLst/>
              <a:cxnLst/>
              <a:rect l="l" t="t" r="r" b="b"/>
              <a:pathLst>
                <a:path w="1700688" h="1536045" extrusionOk="0">
                  <a:moveTo>
                    <a:pt x="1600619" y="470496"/>
                  </a:moveTo>
                  <a:cubicBezTo>
                    <a:pt x="1563585" y="374904"/>
                    <a:pt x="1517192" y="280460"/>
                    <a:pt x="1444421" y="208260"/>
                  </a:cubicBezTo>
                  <a:cubicBezTo>
                    <a:pt x="1286910" y="51981"/>
                    <a:pt x="950944" y="0"/>
                    <a:pt x="733304" y="2070"/>
                  </a:cubicBezTo>
                  <a:cubicBezTo>
                    <a:pt x="672058" y="2654"/>
                    <a:pt x="613556" y="20123"/>
                    <a:pt x="559047" y="49282"/>
                  </a:cubicBezTo>
                  <a:cubicBezTo>
                    <a:pt x="316388" y="66655"/>
                    <a:pt x="119843" y="344754"/>
                    <a:pt x="51181" y="554577"/>
                  </a:cubicBezTo>
                  <a:cubicBezTo>
                    <a:pt x="15119" y="664762"/>
                    <a:pt x="1752" y="781373"/>
                    <a:pt x="730" y="897299"/>
                  </a:cubicBezTo>
                  <a:cubicBezTo>
                    <a:pt x="0" y="980287"/>
                    <a:pt x="5721" y="1064520"/>
                    <a:pt x="32880" y="1142936"/>
                  </a:cubicBezTo>
                  <a:cubicBezTo>
                    <a:pt x="124002" y="1406048"/>
                    <a:pt x="431761" y="1534007"/>
                    <a:pt x="710203" y="1535398"/>
                  </a:cubicBezTo>
                  <a:cubicBezTo>
                    <a:pt x="840822" y="1536045"/>
                    <a:pt x="973023" y="1515205"/>
                    <a:pt x="1093717" y="1466488"/>
                  </a:cubicBezTo>
                  <a:cubicBezTo>
                    <a:pt x="1187132" y="1446853"/>
                    <a:pt x="1277277" y="1413776"/>
                    <a:pt x="1359039" y="1364691"/>
                  </a:cubicBezTo>
                  <a:cubicBezTo>
                    <a:pt x="1506823" y="1275994"/>
                    <a:pt x="1624901" y="1131912"/>
                    <a:pt x="1663249" y="963866"/>
                  </a:cubicBezTo>
                  <a:cubicBezTo>
                    <a:pt x="1700688" y="799795"/>
                    <a:pt x="1661407" y="627418"/>
                    <a:pt x="1600619" y="4704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69" name="Google Shape;1569;p40"/>
            <p:cNvSpPr/>
            <p:nvPr/>
          </p:nvSpPr>
          <p:spPr>
            <a:xfrm>
              <a:off x="1813655" y="1261079"/>
              <a:ext cx="1088074" cy="1047816"/>
            </a:xfrm>
            <a:custGeom>
              <a:avLst/>
              <a:gdLst/>
              <a:ahLst/>
              <a:cxnLst/>
              <a:rect l="l" t="t" r="r" b="b"/>
              <a:pathLst>
                <a:path w="1450765" h="1397088" extrusionOk="0">
                  <a:moveTo>
                    <a:pt x="47999" y="476580"/>
                  </a:moveTo>
                  <a:cubicBezTo>
                    <a:pt x="14192" y="579901"/>
                    <a:pt x="1651" y="689241"/>
                    <a:pt x="692" y="797947"/>
                  </a:cubicBezTo>
                  <a:cubicBezTo>
                    <a:pt x="0" y="875760"/>
                    <a:pt x="5372" y="954747"/>
                    <a:pt x="30841" y="1028280"/>
                  </a:cubicBezTo>
                  <a:cubicBezTo>
                    <a:pt x="116287" y="1274997"/>
                    <a:pt x="404863" y="1394987"/>
                    <a:pt x="665956" y="1396282"/>
                  </a:cubicBezTo>
                  <a:cubicBezTo>
                    <a:pt x="827589" y="1397088"/>
                    <a:pt x="991831" y="1362837"/>
                    <a:pt x="1130407" y="1279664"/>
                  </a:cubicBezTo>
                  <a:cubicBezTo>
                    <a:pt x="1268984" y="1196486"/>
                    <a:pt x="1379702" y="1061389"/>
                    <a:pt x="1415662" y="903808"/>
                  </a:cubicBezTo>
                  <a:cubicBezTo>
                    <a:pt x="1450765" y="749966"/>
                    <a:pt x="1413929" y="588327"/>
                    <a:pt x="1356931" y="441178"/>
                  </a:cubicBezTo>
                  <a:cubicBezTo>
                    <a:pt x="1322203" y="351548"/>
                    <a:pt x="1278705" y="262985"/>
                    <a:pt x="1210462" y="195281"/>
                  </a:cubicBezTo>
                  <a:cubicBezTo>
                    <a:pt x="1062767" y="48742"/>
                    <a:pt x="747737" y="0"/>
                    <a:pt x="543661" y="1943"/>
                  </a:cubicBezTo>
                  <a:cubicBezTo>
                    <a:pt x="307213" y="4191"/>
                    <a:pt x="114204" y="274256"/>
                    <a:pt x="47999" y="4765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70" name="Google Shape;1570;p40"/>
          <p:cNvGrpSpPr/>
          <p:nvPr/>
        </p:nvGrpSpPr>
        <p:grpSpPr>
          <a:xfrm>
            <a:off x="5004165" y="3067602"/>
            <a:ext cx="3192007" cy="1601554"/>
            <a:chOff x="430663" y="2100488"/>
            <a:chExt cx="3807714" cy="2115659"/>
          </a:xfrm>
        </p:grpSpPr>
        <p:sp>
          <p:nvSpPr>
            <p:cNvPr id="1571" name="Google Shape;1571;p40"/>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72" name="Google Shape;1572;p40"/>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73" name="Google Shape;1573;p40"/>
          <p:cNvGrpSpPr/>
          <p:nvPr/>
        </p:nvGrpSpPr>
        <p:grpSpPr>
          <a:xfrm>
            <a:off x="4630067" y="3500408"/>
            <a:ext cx="814800" cy="735919"/>
            <a:chOff x="1662881" y="1226240"/>
            <a:chExt cx="1275516" cy="1152034"/>
          </a:xfrm>
        </p:grpSpPr>
        <p:sp>
          <p:nvSpPr>
            <p:cNvPr id="1574" name="Google Shape;1574;p40"/>
            <p:cNvSpPr/>
            <p:nvPr/>
          </p:nvSpPr>
          <p:spPr>
            <a:xfrm>
              <a:off x="1662881" y="1226240"/>
              <a:ext cx="1275516" cy="1152034"/>
            </a:xfrm>
            <a:custGeom>
              <a:avLst/>
              <a:gdLst/>
              <a:ahLst/>
              <a:cxnLst/>
              <a:rect l="l" t="t" r="r" b="b"/>
              <a:pathLst>
                <a:path w="1700688" h="1536045" extrusionOk="0">
                  <a:moveTo>
                    <a:pt x="1600619" y="470496"/>
                  </a:moveTo>
                  <a:cubicBezTo>
                    <a:pt x="1563585" y="374904"/>
                    <a:pt x="1517192" y="280460"/>
                    <a:pt x="1444421" y="208260"/>
                  </a:cubicBezTo>
                  <a:cubicBezTo>
                    <a:pt x="1286910" y="51981"/>
                    <a:pt x="950944" y="0"/>
                    <a:pt x="733304" y="2070"/>
                  </a:cubicBezTo>
                  <a:cubicBezTo>
                    <a:pt x="672058" y="2654"/>
                    <a:pt x="613556" y="20123"/>
                    <a:pt x="559047" y="49282"/>
                  </a:cubicBezTo>
                  <a:cubicBezTo>
                    <a:pt x="316388" y="66655"/>
                    <a:pt x="119843" y="344754"/>
                    <a:pt x="51181" y="554577"/>
                  </a:cubicBezTo>
                  <a:cubicBezTo>
                    <a:pt x="15119" y="664762"/>
                    <a:pt x="1752" y="781373"/>
                    <a:pt x="730" y="897299"/>
                  </a:cubicBezTo>
                  <a:cubicBezTo>
                    <a:pt x="0" y="980287"/>
                    <a:pt x="5721" y="1064520"/>
                    <a:pt x="32880" y="1142936"/>
                  </a:cubicBezTo>
                  <a:cubicBezTo>
                    <a:pt x="124002" y="1406048"/>
                    <a:pt x="431761" y="1534007"/>
                    <a:pt x="710203" y="1535398"/>
                  </a:cubicBezTo>
                  <a:cubicBezTo>
                    <a:pt x="840822" y="1536045"/>
                    <a:pt x="973023" y="1515205"/>
                    <a:pt x="1093717" y="1466488"/>
                  </a:cubicBezTo>
                  <a:cubicBezTo>
                    <a:pt x="1187132" y="1446853"/>
                    <a:pt x="1277277" y="1413776"/>
                    <a:pt x="1359039" y="1364691"/>
                  </a:cubicBezTo>
                  <a:cubicBezTo>
                    <a:pt x="1506823" y="1275994"/>
                    <a:pt x="1624901" y="1131912"/>
                    <a:pt x="1663249" y="963866"/>
                  </a:cubicBezTo>
                  <a:cubicBezTo>
                    <a:pt x="1700688" y="799795"/>
                    <a:pt x="1661407" y="627418"/>
                    <a:pt x="1600619" y="4704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75" name="Google Shape;1575;p40"/>
            <p:cNvSpPr/>
            <p:nvPr/>
          </p:nvSpPr>
          <p:spPr>
            <a:xfrm>
              <a:off x="1813655" y="1261079"/>
              <a:ext cx="1088074" cy="1047816"/>
            </a:xfrm>
            <a:custGeom>
              <a:avLst/>
              <a:gdLst/>
              <a:ahLst/>
              <a:cxnLst/>
              <a:rect l="l" t="t" r="r" b="b"/>
              <a:pathLst>
                <a:path w="1450765" h="1397088" extrusionOk="0">
                  <a:moveTo>
                    <a:pt x="47999" y="476580"/>
                  </a:moveTo>
                  <a:cubicBezTo>
                    <a:pt x="14192" y="579901"/>
                    <a:pt x="1651" y="689241"/>
                    <a:pt x="692" y="797947"/>
                  </a:cubicBezTo>
                  <a:cubicBezTo>
                    <a:pt x="0" y="875760"/>
                    <a:pt x="5372" y="954747"/>
                    <a:pt x="30841" y="1028280"/>
                  </a:cubicBezTo>
                  <a:cubicBezTo>
                    <a:pt x="116287" y="1274997"/>
                    <a:pt x="404863" y="1394987"/>
                    <a:pt x="665956" y="1396282"/>
                  </a:cubicBezTo>
                  <a:cubicBezTo>
                    <a:pt x="827589" y="1397088"/>
                    <a:pt x="991831" y="1362837"/>
                    <a:pt x="1130407" y="1279664"/>
                  </a:cubicBezTo>
                  <a:cubicBezTo>
                    <a:pt x="1268984" y="1196486"/>
                    <a:pt x="1379702" y="1061389"/>
                    <a:pt x="1415662" y="903808"/>
                  </a:cubicBezTo>
                  <a:cubicBezTo>
                    <a:pt x="1450765" y="749966"/>
                    <a:pt x="1413929" y="588327"/>
                    <a:pt x="1356931" y="441178"/>
                  </a:cubicBezTo>
                  <a:cubicBezTo>
                    <a:pt x="1322203" y="351548"/>
                    <a:pt x="1278705" y="262985"/>
                    <a:pt x="1210462" y="195281"/>
                  </a:cubicBezTo>
                  <a:cubicBezTo>
                    <a:pt x="1062767" y="48742"/>
                    <a:pt x="747737" y="0"/>
                    <a:pt x="543661" y="1943"/>
                  </a:cubicBezTo>
                  <a:cubicBezTo>
                    <a:pt x="307213" y="4191"/>
                    <a:pt x="114204" y="274256"/>
                    <a:pt x="47999" y="4765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76" name="Google Shape;1576;p40"/>
          <p:cNvGrpSpPr/>
          <p:nvPr/>
        </p:nvGrpSpPr>
        <p:grpSpPr>
          <a:xfrm>
            <a:off x="5004165" y="1392852"/>
            <a:ext cx="3192007" cy="1601554"/>
            <a:chOff x="430663" y="2100488"/>
            <a:chExt cx="3807714" cy="2115659"/>
          </a:xfrm>
        </p:grpSpPr>
        <p:sp>
          <p:nvSpPr>
            <p:cNvPr id="1577" name="Google Shape;1577;p40"/>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78" name="Google Shape;1578;p40"/>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79" name="Google Shape;1579;p40"/>
          <p:cNvGrpSpPr/>
          <p:nvPr/>
        </p:nvGrpSpPr>
        <p:grpSpPr>
          <a:xfrm>
            <a:off x="4630067" y="1825658"/>
            <a:ext cx="814800" cy="735919"/>
            <a:chOff x="1662881" y="1226240"/>
            <a:chExt cx="1275516" cy="1152034"/>
          </a:xfrm>
        </p:grpSpPr>
        <p:sp>
          <p:nvSpPr>
            <p:cNvPr id="1580" name="Google Shape;1580;p40"/>
            <p:cNvSpPr/>
            <p:nvPr/>
          </p:nvSpPr>
          <p:spPr>
            <a:xfrm>
              <a:off x="1662881" y="1226240"/>
              <a:ext cx="1275516" cy="1152034"/>
            </a:xfrm>
            <a:custGeom>
              <a:avLst/>
              <a:gdLst/>
              <a:ahLst/>
              <a:cxnLst/>
              <a:rect l="l" t="t" r="r" b="b"/>
              <a:pathLst>
                <a:path w="1700688" h="1536045" extrusionOk="0">
                  <a:moveTo>
                    <a:pt x="1600619" y="470496"/>
                  </a:moveTo>
                  <a:cubicBezTo>
                    <a:pt x="1563585" y="374904"/>
                    <a:pt x="1517192" y="280460"/>
                    <a:pt x="1444421" y="208260"/>
                  </a:cubicBezTo>
                  <a:cubicBezTo>
                    <a:pt x="1286910" y="51981"/>
                    <a:pt x="950944" y="0"/>
                    <a:pt x="733304" y="2070"/>
                  </a:cubicBezTo>
                  <a:cubicBezTo>
                    <a:pt x="672058" y="2654"/>
                    <a:pt x="613556" y="20123"/>
                    <a:pt x="559047" y="49282"/>
                  </a:cubicBezTo>
                  <a:cubicBezTo>
                    <a:pt x="316388" y="66655"/>
                    <a:pt x="119843" y="344754"/>
                    <a:pt x="51181" y="554577"/>
                  </a:cubicBezTo>
                  <a:cubicBezTo>
                    <a:pt x="15119" y="664762"/>
                    <a:pt x="1752" y="781373"/>
                    <a:pt x="730" y="897299"/>
                  </a:cubicBezTo>
                  <a:cubicBezTo>
                    <a:pt x="0" y="980287"/>
                    <a:pt x="5721" y="1064520"/>
                    <a:pt x="32880" y="1142936"/>
                  </a:cubicBezTo>
                  <a:cubicBezTo>
                    <a:pt x="124002" y="1406048"/>
                    <a:pt x="431761" y="1534007"/>
                    <a:pt x="710203" y="1535398"/>
                  </a:cubicBezTo>
                  <a:cubicBezTo>
                    <a:pt x="840822" y="1536045"/>
                    <a:pt x="973023" y="1515205"/>
                    <a:pt x="1093717" y="1466488"/>
                  </a:cubicBezTo>
                  <a:cubicBezTo>
                    <a:pt x="1187132" y="1446853"/>
                    <a:pt x="1277277" y="1413776"/>
                    <a:pt x="1359039" y="1364691"/>
                  </a:cubicBezTo>
                  <a:cubicBezTo>
                    <a:pt x="1506823" y="1275994"/>
                    <a:pt x="1624901" y="1131912"/>
                    <a:pt x="1663249" y="963866"/>
                  </a:cubicBezTo>
                  <a:cubicBezTo>
                    <a:pt x="1700688" y="799795"/>
                    <a:pt x="1661407" y="627418"/>
                    <a:pt x="1600619" y="4704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81" name="Google Shape;1581;p40"/>
            <p:cNvSpPr/>
            <p:nvPr/>
          </p:nvSpPr>
          <p:spPr>
            <a:xfrm>
              <a:off x="1813655" y="1261079"/>
              <a:ext cx="1088074" cy="1047816"/>
            </a:xfrm>
            <a:custGeom>
              <a:avLst/>
              <a:gdLst/>
              <a:ahLst/>
              <a:cxnLst/>
              <a:rect l="l" t="t" r="r" b="b"/>
              <a:pathLst>
                <a:path w="1450765" h="1397088" extrusionOk="0">
                  <a:moveTo>
                    <a:pt x="47999" y="476580"/>
                  </a:moveTo>
                  <a:cubicBezTo>
                    <a:pt x="14192" y="579901"/>
                    <a:pt x="1651" y="689241"/>
                    <a:pt x="692" y="797947"/>
                  </a:cubicBezTo>
                  <a:cubicBezTo>
                    <a:pt x="0" y="875760"/>
                    <a:pt x="5372" y="954747"/>
                    <a:pt x="30841" y="1028280"/>
                  </a:cubicBezTo>
                  <a:cubicBezTo>
                    <a:pt x="116287" y="1274997"/>
                    <a:pt x="404863" y="1394987"/>
                    <a:pt x="665956" y="1396282"/>
                  </a:cubicBezTo>
                  <a:cubicBezTo>
                    <a:pt x="827589" y="1397088"/>
                    <a:pt x="991831" y="1362837"/>
                    <a:pt x="1130407" y="1279664"/>
                  </a:cubicBezTo>
                  <a:cubicBezTo>
                    <a:pt x="1268984" y="1196486"/>
                    <a:pt x="1379702" y="1061389"/>
                    <a:pt x="1415662" y="903808"/>
                  </a:cubicBezTo>
                  <a:cubicBezTo>
                    <a:pt x="1450765" y="749966"/>
                    <a:pt x="1413929" y="588327"/>
                    <a:pt x="1356931" y="441178"/>
                  </a:cubicBezTo>
                  <a:cubicBezTo>
                    <a:pt x="1322203" y="351548"/>
                    <a:pt x="1278705" y="262985"/>
                    <a:pt x="1210462" y="195281"/>
                  </a:cubicBezTo>
                  <a:cubicBezTo>
                    <a:pt x="1062767" y="48742"/>
                    <a:pt x="747737" y="0"/>
                    <a:pt x="543661" y="1943"/>
                  </a:cubicBezTo>
                  <a:cubicBezTo>
                    <a:pt x="307213" y="4191"/>
                    <a:pt x="114204" y="274256"/>
                    <a:pt x="47999" y="4765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82" name="Google Shape;1582;p40"/>
          <p:cNvGrpSpPr/>
          <p:nvPr/>
        </p:nvGrpSpPr>
        <p:grpSpPr>
          <a:xfrm>
            <a:off x="1194540" y="1392852"/>
            <a:ext cx="3192007" cy="1601554"/>
            <a:chOff x="430663" y="2100488"/>
            <a:chExt cx="3807714" cy="2115659"/>
          </a:xfrm>
        </p:grpSpPr>
        <p:sp>
          <p:nvSpPr>
            <p:cNvPr id="1583" name="Google Shape;1583;p40"/>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84" name="Google Shape;1584;p40"/>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nvGrpSpPr>
          <p:cNvPr id="1585" name="Google Shape;1585;p40"/>
          <p:cNvGrpSpPr/>
          <p:nvPr/>
        </p:nvGrpSpPr>
        <p:grpSpPr>
          <a:xfrm>
            <a:off x="3023362" y="542554"/>
            <a:ext cx="3097342" cy="735888"/>
            <a:chOff x="3023362" y="542554"/>
            <a:chExt cx="3097342" cy="735888"/>
          </a:xfrm>
        </p:grpSpPr>
        <p:sp>
          <p:nvSpPr>
            <p:cNvPr id="1586" name="Google Shape;1586;p40"/>
            <p:cNvSpPr/>
            <p:nvPr/>
          </p:nvSpPr>
          <p:spPr>
            <a:xfrm>
              <a:off x="5341600" y="601375"/>
              <a:ext cx="423300" cy="52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40"/>
            <p:cNvGrpSpPr/>
            <p:nvPr/>
          </p:nvGrpSpPr>
          <p:grpSpPr>
            <a:xfrm>
              <a:off x="3023362" y="542554"/>
              <a:ext cx="3097342" cy="735888"/>
              <a:chOff x="2376749" y="674875"/>
              <a:chExt cx="4394639" cy="908504"/>
            </a:xfrm>
          </p:grpSpPr>
          <p:sp>
            <p:nvSpPr>
              <p:cNvPr id="1588" name="Google Shape;1588;p40"/>
              <p:cNvSpPr/>
              <p:nvPr/>
            </p:nvSpPr>
            <p:spPr>
              <a:xfrm>
                <a:off x="2457892" y="714233"/>
                <a:ext cx="4283788" cy="751860"/>
              </a:xfrm>
              <a:custGeom>
                <a:avLst/>
                <a:gdLst/>
                <a:ahLst/>
                <a:cxnLst/>
                <a:rect l="l" t="t" r="r" b="b"/>
                <a:pathLst>
                  <a:path w="5711717" h="1002480" extrusionOk="0">
                    <a:moveTo>
                      <a:pt x="5705684" y="182270"/>
                    </a:moveTo>
                    <a:cubicBezTo>
                      <a:pt x="5707329" y="141592"/>
                      <a:pt x="5705709" y="102584"/>
                      <a:pt x="5696724" y="70167"/>
                    </a:cubicBezTo>
                    <a:cubicBezTo>
                      <a:pt x="5677274" y="0"/>
                      <a:pt x="5602058" y="53232"/>
                      <a:pt x="5566860" y="58153"/>
                    </a:cubicBezTo>
                    <a:cubicBezTo>
                      <a:pt x="5534894" y="56508"/>
                      <a:pt x="5502605" y="47790"/>
                      <a:pt x="5470645" y="46907"/>
                    </a:cubicBezTo>
                    <a:cubicBezTo>
                      <a:pt x="5425306" y="45650"/>
                      <a:pt x="5379904" y="47555"/>
                      <a:pt x="5334565" y="47751"/>
                    </a:cubicBezTo>
                    <a:cubicBezTo>
                      <a:pt x="5245671" y="48139"/>
                      <a:pt x="5157768" y="52419"/>
                      <a:pt x="5069814" y="59296"/>
                    </a:cubicBezTo>
                    <a:cubicBezTo>
                      <a:pt x="5007165" y="59112"/>
                      <a:pt x="4944586" y="58718"/>
                      <a:pt x="4882000" y="58426"/>
                    </a:cubicBezTo>
                    <a:cubicBezTo>
                      <a:pt x="4879549" y="51822"/>
                      <a:pt x="4871669" y="46640"/>
                      <a:pt x="4865293" y="44608"/>
                    </a:cubicBezTo>
                    <a:cubicBezTo>
                      <a:pt x="4863274" y="43961"/>
                      <a:pt x="4872990" y="48082"/>
                      <a:pt x="4855508" y="47485"/>
                    </a:cubicBezTo>
                    <a:lnTo>
                      <a:pt x="4855508" y="51771"/>
                    </a:lnTo>
                    <a:lnTo>
                      <a:pt x="4862106" y="51771"/>
                    </a:lnTo>
                    <a:cubicBezTo>
                      <a:pt x="4783766" y="25063"/>
                      <a:pt x="4699025" y="37807"/>
                      <a:pt x="4619764" y="40462"/>
                    </a:cubicBezTo>
                    <a:cubicBezTo>
                      <a:pt x="4528400" y="43516"/>
                      <a:pt x="4436967" y="50565"/>
                      <a:pt x="4345889" y="62071"/>
                    </a:cubicBezTo>
                    <a:cubicBezTo>
                      <a:pt x="4345590" y="62109"/>
                      <a:pt x="4345285" y="61042"/>
                      <a:pt x="4344981" y="61080"/>
                    </a:cubicBezTo>
                    <a:cubicBezTo>
                      <a:pt x="4304919" y="63392"/>
                      <a:pt x="4265047" y="67456"/>
                      <a:pt x="4225594" y="75666"/>
                    </a:cubicBezTo>
                    <a:cubicBezTo>
                      <a:pt x="4024515" y="72269"/>
                      <a:pt x="1123746" y="88017"/>
                      <a:pt x="922762" y="96253"/>
                    </a:cubicBezTo>
                    <a:cubicBezTo>
                      <a:pt x="898728" y="97237"/>
                      <a:pt x="874687" y="105187"/>
                      <a:pt x="850646" y="105187"/>
                    </a:cubicBezTo>
                    <a:lnTo>
                      <a:pt x="849896" y="105187"/>
                    </a:lnTo>
                    <a:cubicBezTo>
                      <a:pt x="760818" y="105187"/>
                      <a:pt x="671328" y="105949"/>
                      <a:pt x="582091" y="108978"/>
                    </a:cubicBezTo>
                    <a:cubicBezTo>
                      <a:pt x="488003" y="112172"/>
                      <a:pt x="394715" y="102285"/>
                      <a:pt x="300856" y="96221"/>
                    </a:cubicBezTo>
                    <a:cubicBezTo>
                      <a:pt x="266147" y="93979"/>
                      <a:pt x="232790" y="85998"/>
                      <a:pt x="197789" y="86779"/>
                    </a:cubicBezTo>
                    <a:cubicBezTo>
                      <a:pt x="164134" y="87534"/>
                      <a:pt x="132645" y="75349"/>
                      <a:pt x="102063" y="98952"/>
                    </a:cubicBezTo>
                    <a:cubicBezTo>
                      <a:pt x="99885" y="100634"/>
                      <a:pt x="98101" y="102368"/>
                      <a:pt x="96500" y="104514"/>
                    </a:cubicBezTo>
                    <a:cubicBezTo>
                      <a:pt x="73101" y="112826"/>
                      <a:pt x="50628" y="126333"/>
                      <a:pt x="33489" y="148202"/>
                    </a:cubicBezTo>
                    <a:cubicBezTo>
                      <a:pt x="0" y="190950"/>
                      <a:pt x="7937" y="260800"/>
                      <a:pt x="13468" y="320052"/>
                    </a:cubicBezTo>
                    <a:cubicBezTo>
                      <a:pt x="31730" y="515619"/>
                      <a:pt x="33089" y="714209"/>
                      <a:pt x="46761" y="909764"/>
                    </a:cubicBezTo>
                    <a:cubicBezTo>
                      <a:pt x="47631" y="922210"/>
                      <a:pt x="57289" y="934561"/>
                      <a:pt x="65430" y="933894"/>
                    </a:cubicBezTo>
                    <a:cubicBezTo>
                      <a:pt x="243617" y="919346"/>
                      <a:pt x="423792" y="978217"/>
                      <a:pt x="603167" y="960316"/>
                    </a:cubicBezTo>
                    <a:cubicBezTo>
                      <a:pt x="606164" y="960018"/>
                      <a:pt x="609168" y="959986"/>
                      <a:pt x="612165" y="959745"/>
                    </a:cubicBezTo>
                    <a:cubicBezTo>
                      <a:pt x="662165" y="963917"/>
                      <a:pt x="712247" y="965403"/>
                      <a:pt x="761218" y="964107"/>
                    </a:cubicBezTo>
                    <a:cubicBezTo>
                      <a:pt x="800773" y="967720"/>
                      <a:pt x="840346" y="971670"/>
                      <a:pt x="879900" y="972286"/>
                    </a:cubicBezTo>
                    <a:cubicBezTo>
                      <a:pt x="986047" y="973931"/>
                      <a:pt x="1093565" y="962640"/>
                      <a:pt x="1199419" y="974813"/>
                    </a:cubicBezTo>
                    <a:cubicBezTo>
                      <a:pt x="1270990" y="983043"/>
                      <a:pt x="4042162" y="981614"/>
                      <a:pt x="4113764" y="976407"/>
                    </a:cubicBezTo>
                    <a:cubicBezTo>
                      <a:pt x="4117200" y="981132"/>
                      <a:pt x="4121873" y="984230"/>
                      <a:pt x="4128001" y="984332"/>
                    </a:cubicBezTo>
                    <a:cubicBezTo>
                      <a:pt x="4196473" y="985418"/>
                      <a:pt x="4264139" y="1002480"/>
                      <a:pt x="4332674" y="1001668"/>
                    </a:cubicBezTo>
                    <a:cubicBezTo>
                      <a:pt x="4400950" y="1000861"/>
                      <a:pt x="4469180" y="983335"/>
                      <a:pt x="4536852" y="971384"/>
                    </a:cubicBezTo>
                    <a:cubicBezTo>
                      <a:pt x="4550067" y="969048"/>
                      <a:pt x="4563332" y="966165"/>
                      <a:pt x="4576622" y="963079"/>
                    </a:cubicBezTo>
                    <a:cubicBezTo>
                      <a:pt x="4590929" y="962539"/>
                      <a:pt x="4605235" y="961974"/>
                      <a:pt x="4619542" y="961586"/>
                    </a:cubicBezTo>
                    <a:cubicBezTo>
                      <a:pt x="4790293" y="956938"/>
                      <a:pt x="4961039" y="955516"/>
                      <a:pt x="5131765" y="947172"/>
                    </a:cubicBezTo>
                    <a:cubicBezTo>
                      <a:pt x="5208111" y="943438"/>
                      <a:pt x="5284635" y="940295"/>
                      <a:pt x="5360962" y="935316"/>
                    </a:cubicBezTo>
                    <a:cubicBezTo>
                      <a:pt x="5443499" y="929938"/>
                      <a:pt x="5524036" y="912209"/>
                      <a:pt x="5606821" y="923626"/>
                    </a:cubicBezTo>
                    <a:cubicBezTo>
                      <a:pt x="5666676" y="931881"/>
                      <a:pt x="5656764" y="841171"/>
                      <a:pt x="5662352" y="778903"/>
                    </a:cubicBezTo>
                    <a:cubicBezTo>
                      <a:pt x="5674556" y="642905"/>
                      <a:pt x="5681865" y="507485"/>
                      <a:pt x="5689155" y="370662"/>
                    </a:cubicBezTo>
                    <a:cubicBezTo>
                      <a:pt x="5689307" y="367842"/>
                      <a:pt x="5689536" y="364864"/>
                      <a:pt x="5689727" y="361962"/>
                    </a:cubicBezTo>
                    <a:cubicBezTo>
                      <a:pt x="5690590" y="355873"/>
                      <a:pt x="5691333" y="349777"/>
                      <a:pt x="5692286" y="343693"/>
                    </a:cubicBezTo>
                    <a:cubicBezTo>
                      <a:pt x="5700401" y="291357"/>
                      <a:pt x="5711717" y="236708"/>
                      <a:pt x="5705684" y="182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589" name="Google Shape;1589;p40"/>
              <p:cNvSpPr/>
              <p:nvPr/>
            </p:nvSpPr>
            <p:spPr>
              <a:xfrm>
                <a:off x="2376749" y="674875"/>
                <a:ext cx="4394639" cy="908504"/>
              </a:xfrm>
              <a:custGeom>
                <a:avLst/>
                <a:gdLst/>
                <a:ahLst/>
                <a:cxnLst/>
                <a:rect l="l" t="t" r="r" b="b"/>
                <a:pathLst>
                  <a:path w="5859519" h="1211338" extrusionOk="0">
                    <a:moveTo>
                      <a:pt x="5834011" y="85953"/>
                    </a:moveTo>
                    <a:cubicBezTo>
                      <a:pt x="5811570" y="0"/>
                      <a:pt x="5750267" y="29584"/>
                      <a:pt x="5704566" y="39217"/>
                    </a:cubicBezTo>
                    <a:cubicBezTo>
                      <a:pt x="5613222" y="58470"/>
                      <a:pt x="5514714" y="50831"/>
                      <a:pt x="5422652" y="50831"/>
                    </a:cubicBezTo>
                    <a:lnTo>
                      <a:pt x="5117115" y="50831"/>
                    </a:lnTo>
                    <a:cubicBezTo>
                      <a:pt x="5026793" y="50831"/>
                      <a:pt x="4936439" y="41757"/>
                      <a:pt x="4846123" y="43218"/>
                    </a:cubicBezTo>
                    <a:cubicBezTo>
                      <a:pt x="4749723" y="44773"/>
                      <a:pt x="4654581" y="61677"/>
                      <a:pt x="4558455" y="69977"/>
                    </a:cubicBezTo>
                    <a:cubicBezTo>
                      <a:pt x="4457820" y="78670"/>
                      <a:pt x="4356842" y="79184"/>
                      <a:pt x="4255846" y="81000"/>
                    </a:cubicBezTo>
                    <a:cubicBezTo>
                      <a:pt x="4253306" y="73431"/>
                      <a:pt x="4248334" y="66852"/>
                      <a:pt x="4240745" y="66421"/>
                    </a:cubicBezTo>
                    <a:cubicBezTo>
                      <a:pt x="4055935" y="55835"/>
                      <a:pt x="1173448" y="72923"/>
                      <a:pt x="988466" y="72821"/>
                    </a:cubicBezTo>
                    <a:cubicBezTo>
                      <a:pt x="896912" y="72771"/>
                      <a:pt x="805357" y="72472"/>
                      <a:pt x="713803" y="72440"/>
                    </a:cubicBezTo>
                    <a:cubicBezTo>
                      <a:pt x="628611" y="72409"/>
                      <a:pt x="541089" y="61163"/>
                      <a:pt x="456260" y="72161"/>
                    </a:cubicBezTo>
                    <a:cubicBezTo>
                      <a:pt x="414559" y="77571"/>
                      <a:pt x="377126" y="91173"/>
                      <a:pt x="334505" y="88385"/>
                    </a:cubicBezTo>
                    <a:cubicBezTo>
                      <a:pt x="311556" y="86880"/>
                      <a:pt x="289496" y="88042"/>
                      <a:pt x="267404" y="91255"/>
                    </a:cubicBezTo>
                    <a:cubicBezTo>
                      <a:pt x="261086" y="87744"/>
                      <a:pt x="254730" y="84302"/>
                      <a:pt x="248221" y="81229"/>
                    </a:cubicBezTo>
                    <a:cubicBezTo>
                      <a:pt x="240525" y="77590"/>
                      <a:pt x="236112" y="87953"/>
                      <a:pt x="237477" y="96958"/>
                    </a:cubicBezTo>
                    <a:cubicBezTo>
                      <a:pt x="233121" y="97986"/>
                      <a:pt x="228796" y="98818"/>
                      <a:pt x="224389" y="100025"/>
                    </a:cubicBezTo>
                    <a:cubicBezTo>
                      <a:pt x="164007" y="116547"/>
                      <a:pt x="121996" y="143427"/>
                      <a:pt x="97961" y="229488"/>
                    </a:cubicBezTo>
                    <a:cubicBezTo>
                      <a:pt x="88531" y="222516"/>
                      <a:pt x="77755" y="218954"/>
                      <a:pt x="64985" y="216998"/>
                    </a:cubicBezTo>
                    <a:cubicBezTo>
                      <a:pt x="45154" y="213963"/>
                      <a:pt x="19723" y="224440"/>
                      <a:pt x="9785" y="253307"/>
                    </a:cubicBezTo>
                    <a:cubicBezTo>
                      <a:pt x="0" y="281711"/>
                      <a:pt x="4394" y="302107"/>
                      <a:pt x="9512" y="327755"/>
                    </a:cubicBezTo>
                    <a:cubicBezTo>
                      <a:pt x="4705" y="365112"/>
                      <a:pt x="7410" y="406679"/>
                      <a:pt x="6692" y="443280"/>
                    </a:cubicBezTo>
                    <a:cubicBezTo>
                      <a:pt x="5784" y="490213"/>
                      <a:pt x="11893" y="536549"/>
                      <a:pt x="22383" y="580288"/>
                    </a:cubicBezTo>
                    <a:cubicBezTo>
                      <a:pt x="18034" y="684828"/>
                      <a:pt x="32562" y="787952"/>
                      <a:pt x="31489" y="891895"/>
                    </a:cubicBezTo>
                    <a:cubicBezTo>
                      <a:pt x="30899" y="948861"/>
                      <a:pt x="27216" y="1053776"/>
                      <a:pt x="54006" y="1099185"/>
                    </a:cubicBezTo>
                    <a:cubicBezTo>
                      <a:pt x="91928" y="1163466"/>
                      <a:pt x="163309" y="1138650"/>
                      <a:pt x="213563" y="1145184"/>
                    </a:cubicBezTo>
                    <a:cubicBezTo>
                      <a:pt x="282308" y="1154118"/>
                      <a:pt x="349402" y="1150721"/>
                      <a:pt x="418122" y="1164856"/>
                    </a:cubicBezTo>
                    <a:cubicBezTo>
                      <a:pt x="492277" y="1180109"/>
                      <a:pt x="566877" y="1182452"/>
                      <a:pt x="641007" y="1197089"/>
                    </a:cubicBezTo>
                    <a:cubicBezTo>
                      <a:pt x="713111" y="1211338"/>
                      <a:pt x="787908" y="1203845"/>
                      <a:pt x="860418" y="1202124"/>
                    </a:cubicBezTo>
                    <a:cubicBezTo>
                      <a:pt x="944264" y="1200137"/>
                      <a:pt x="1028026" y="1199984"/>
                      <a:pt x="1111840" y="1195292"/>
                    </a:cubicBezTo>
                    <a:cubicBezTo>
                      <a:pt x="1189139" y="1190961"/>
                      <a:pt x="1266380" y="1185087"/>
                      <a:pt x="1343717" y="1182350"/>
                    </a:cubicBezTo>
                    <a:cubicBezTo>
                      <a:pt x="1427765" y="1179372"/>
                      <a:pt x="4211085" y="1188472"/>
                      <a:pt x="4294936" y="1178001"/>
                    </a:cubicBezTo>
                    <a:cubicBezTo>
                      <a:pt x="4365567" y="1169174"/>
                      <a:pt x="4436427" y="1184363"/>
                      <a:pt x="4507141" y="1184897"/>
                    </a:cubicBezTo>
                    <a:cubicBezTo>
                      <a:pt x="4587754" y="1185506"/>
                      <a:pt x="4668272" y="1193647"/>
                      <a:pt x="4748891" y="1194542"/>
                    </a:cubicBezTo>
                    <a:cubicBezTo>
                      <a:pt x="4900047" y="1196219"/>
                      <a:pt x="5050548" y="1188421"/>
                      <a:pt x="5201678" y="1194638"/>
                    </a:cubicBezTo>
                    <a:cubicBezTo>
                      <a:pt x="5281301" y="1197914"/>
                      <a:pt x="5361006" y="1186243"/>
                      <a:pt x="5440667" y="1184967"/>
                    </a:cubicBezTo>
                    <a:cubicBezTo>
                      <a:pt x="5470366" y="1184490"/>
                      <a:pt x="5498236" y="1196905"/>
                      <a:pt x="5527719" y="1194460"/>
                    </a:cubicBezTo>
                    <a:cubicBezTo>
                      <a:pt x="5564720" y="1191399"/>
                      <a:pt x="5601322" y="1183722"/>
                      <a:pt x="5638190" y="1179144"/>
                    </a:cubicBezTo>
                    <a:cubicBezTo>
                      <a:pt x="5694140" y="1172197"/>
                      <a:pt x="5711710" y="1096575"/>
                      <a:pt x="5695695" y="1042803"/>
                    </a:cubicBezTo>
                    <a:cubicBezTo>
                      <a:pt x="5724601" y="1042676"/>
                      <a:pt x="5752058" y="1049775"/>
                      <a:pt x="5777909" y="1023112"/>
                    </a:cubicBezTo>
                    <a:cubicBezTo>
                      <a:pt x="5814364" y="985513"/>
                      <a:pt x="5811234" y="903719"/>
                      <a:pt x="5810249" y="845172"/>
                    </a:cubicBezTo>
                    <a:cubicBezTo>
                      <a:pt x="5807760" y="697306"/>
                      <a:pt x="5828284" y="550564"/>
                      <a:pt x="5840482" y="404558"/>
                    </a:cubicBezTo>
                    <a:cubicBezTo>
                      <a:pt x="5848978" y="302869"/>
                      <a:pt x="5859519" y="183673"/>
                      <a:pt x="5834011" y="85953"/>
                    </a:cubicBezTo>
                    <a:close/>
                    <a:moveTo>
                      <a:pt x="5787936" y="400405"/>
                    </a:moveTo>
                    <a:cubicBezTo>
                      <a:pt x="5776995" y="547693"/>
                      <a:pt x="5757354" y="692150"/>
                      <a:pt x="5757697" y="841025"/>
                    </a:cubicBezTo>
                    <a:cubicBezTo>
                      <a:pt x="5757811" y="887615"/>
                      <a:pt x="5768492" y="960100"/>
                      <a:pt x="5725591" y="965085"/>
                    </a:cubicBezTo>
                    <a:cubicBezTo>
                      <a:pt x="5689428" y="969289"/>
                      <a:pt x="5654522" y="967765"/>
                      <a:pt x="5618194" y="974756"/>
                    </a:cubicBezTo>
                    <a:cubicBezTo>
                      <a:pt x="5517553" y="994111"/>
                      <a:pt x="5411406" y="977753"/>
                      <a:pt x="5310149" y="977150"/>
                    </a:cubicBezTo>
                    <a:cubicBezTo>
                      <a:pt x="5122989" y="976039"/>
                      <a:pt x="4937023" y="997559"/>
                      <a:pt x="4749723" y="996080"/>
                    </a:cubicBezTo>
                    <a:cubicBezTo>
                      <a:pt x="4670837" y="995451"/>
                      <a:pt x="4593189" y="1015047"/>
                      <a:pt x="4514462" y="1017536"/>
                    </a:cubicBezTo>
                    <a:cubicBezTo>
                      <a:pt x="4503902" y="1017866"/>
                      <a:pt x="4493329" y="1017835"/>
                      <a:pt x="4482763" y="1017955"/>
                    </a:cubicBezTo>
                    <a:cubicBezTo>
                      <a:pt x="4413491" y="1015371"/>
                      <a:pt x="4344238" y="1014107"/>
                      <a:pt x="4275042" y="1017244"/>
                    </a:cubicBezTo>
                    <a:cubicBezTo>
                      <a:pt x="4194543" y="1018114"/>
                      <a:pt x="1416126" y="1006557"/>
                      <a:pt x="1335887" y="998251"/>
                    </a:cubicBezTo>
                    <a:cubicBezTo>
                      <a:pt x="1251712" y="989545"/>
                      <a:pt x="1166247" y="994791"/>
                      <a:pt x="1081938" y="996003"/>
                    </a:cubicBezTo>
                    <a:cubicBezTo>
                      <a:pt x="914063" y="998423"/>
                      <a:pt x="744480" y="1013231"/>
                      <a:pt x="576808" y="999426"/>
                    </a:cubicBezTo>
                    <a:cubicBezTo>
                      <a:pt x="496849" y="992841"/>
                      <a:pt x="417836" y="985005"/>
                      <a:pt x="337661" y="983551"/>
                    </a:cubicBezTo>
                    <a:cubicBezTo>
                      <a:pt x="332886" y="983462"/>
                      <a:pt x="328269" y="982897"/>
                      <a:pt x="323570" y="982599"/>
                    </a:cubicBezTo>
                    <a:cubicBezTo>
                      <a:pt x="322243" y="982497"/>
                      <a:pt x="320909" y="982414"/>
                      <a:pt x="319576" y="982332"/>
                    </a:cubicBezTo>
                    <a:cubicBezTo>
                      <a:pt x="284200" y="979627"/>
                      <a:pt x="250583" y="971784"/>
                      <a:pt x="214985" y="964469"/>
                    </a:cubicBezTo>
                    <a:cubicBezTo>
                      <a:pt x="201155" y="961631"/>
                      <a:pt x="190392" y="960018"/>
                      <a:pt x="176790" y="962482"/>
                    </a:cubicBezTo>
                    <a:cubicBezTo>
                      <a:pt x="152825" y="966819"/>
                      <a:pt x="159727" y="956633"/>
                      <a:pt x="159867" y="922756"/>
                    </a:cubicBezTo>
                    <a:cubicBezTo>
                      <a:pt x="160223" y="837406"/>
                      <a:pt x="164718" y="756240"/>
                      <a:pt x="159543" y="670286"/>
                    </a:cubicBezTo>
                    <a:cubicBezTo>
                      <a:pt x="153085" y="563289"/>
                      <a:pt x="134315" y="460019"/>
                      <a:pt x="135826" y="351986"/>
                    </a:cubicBezTo>
                    <a:cubicBezTo>
                      <a:pt x="136505" y="303739"/>
                      <a:pt x="142366" y="250990"/>
                      <a:pt x="164268" y="214185"/>
                    </a:cubicBezTo>
                    <a:cubicBezTo>
                      <a:pt x="191071" y="169144"/>
                      <a:pt x="275081" y="167493"/>
                      <a:pt x="310102" y="167341"/>
                    </a:cubicBezTo>
                    <a:cubicBezTo>
                      <a:pt x="318312" y="167309"/>
                      <a:pt x="326453" y="167576"/>
                      <a:pt x="334556" y="167894"/>
                    </a:cubicBezTo>
                    <a:cubicBezTo>
                      <a:pt x="371570" y="175113"/>
                      <a:pt x="407174" y="169170"/>
                      <a:pt x="444557" y="166928"/>
                    </a:cubicBezTo>
                    <a:cubicBezTo>
                      <a:pt x="539311" y="161239"/>
                      <a:pt x="636816" y="184365"/>
                      <a:pt x="732275" y="182937"/>
                    </a:cubicBezTo>
                    <a:cubicBezTo>
                      <a:pt x="823525" y="181571"/>
                      <a:pt x="913231" y="162718"/>
                      <a:pt x="1004874" y="165354"/>
                    </a:cubicBezTo>
                    <a:cubicBezTo>
                      <a:pt x="1105090" y="168243"/>
                      <a:pt x="1205236" y="166020"/>
                      <a:pt x="1305439" y="162420"/>
                    </a:cubicBezTo>
                    <a:cubicBezTo>
                      <a:pt x="1496225" y="155568"/>
                      <a:pt x="4387595" y="159219"/>
                      <a:pt x="4578115" y="143383"/>
                    </a:cubicBezTo>
                    <a:cubicBezTo>
                      <a:pt x="4666780" y="136017"/>
                      <a:pt x="4754492" y="112039"/>
                      <a:pt x="4843418" y="109766"/>
                    </a:cubicBezTo>
                    <a:cubicBezTo>
                      <a:pt x="4941519" y="107257"/>
                      <a:pt x="5039785" y="104247"/>
                      <a:pt x="5137905" y="104247"/>
                    </a:cubicBezTo>
                    <a:lnTo>
                      <a:pt x="5419934" y="104247"/>
                    </a:lnTo>
                    <a:cubicBezTo>
                      <a:pt x="5511634" y="104247"/>
                      <a:pt x="5605748" y="119424"/>
                      <a:pt x="5697143" y="106889"/>
                    </a:cubicBezTo>
                    <a:cubicBezTo>
                      <a:pt x="5716295" y="104260"/>
                      <a:pt x="5734761" y="103257"/>
                      <a:pt x="5753633" y="97662"/>
                    </a:cubicBezTo>
                    <a:cubicBezTo>
                      <a:pt x="5795308" y="85305"/>
                      <a:pt x="5794127" y="160502"/>
                      <a:pt x="5795321" y="194970"/>
                    </a:cubicBezTo>
                    <a:cubicBezTo>
                      <a:pt x="5797677" y="262947"/>
                      <a:pt x="5792939" y="332968"/>
                      <a:pt x="5787936" y="4004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sp>
        <p:nvSpPr>
          <p:cNvPr id="1590" name="Google Shape;1590;p40"/>
          <p:cNvSpPr txBox="1">
            <a:spLocks noGrp="1"/>
          </p:cNvSpPr>
          <p:nvPr>
            <p:ph type="body" idx="1"/>
          </p:nvPr>
        </p:nvSpPr>
        <p:spPr>
          <a:xfrm>
            <a:off x="1695913" y="3609813"/>
            <a:ext cx="23610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Need to formulate new numbering format for UCR System</a:t>
            </a:r>
            <a:endParaRPr dirty="0"/>
          </a:p>
        </p:txBody>
      </p:sp>
      <p:sp>
        <p:nvSpPr>
          <p:cNvPr id="1591" name="Google Shape;1591;p40"/>
          <p:cNvSpPr txBox="1">
            <a:spLocks noGrp="1"/>
          </p:cNvSpPr>
          <p:nvPr>
            <p:ph type="body" idx="2"/>
          </p:nvPr>
        </p:nvSpPr>
        <p:spPr>
          <a:xfrm>
            <a:off x="5629413" y="3609813"/>
            <a:ext cx="23610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Focus more on center of the city and specifically around Roxbury</a:t>
            </a:r>
            <a:endParaRPr dirty="0"/>
          </a:p>
        </p:txBody>
      </p:sp>
      <p:sp>
        <p:nvSpPr>
          <p:cNvPr id="1592" name="Google Shape;1592;p40"/>
          <p:cNvSpPr txBox="1">
            <a:spLocks noGrp="1"/>
          </p:cNvSpPr>
          <p:nvPr>
            <p:ph type="title"/>
          </p:nvPr>
        </p:nvSpPr>
        <p:spPr>
          <a:xfrm>
            <a:off x="714475" y="759150"/>
            <a:ext cx="7715100" cy="3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CONCLUSION</a:t>
            </a:r>
            <a:endParaRPr dirty="0"/>
          </a:p>
        </p:txBody>
      </p:sp>
      <p:sp>
        <p:nvSpPr>
          <p:cNvPr id="1593" name="Google Shape;1593;p40"/>
          <p:cNvSpPr txBox="1">
            <a:spLocks noGrp="1"/>
          </p:cNvSpPr>
          <p:nvPr>
            <p:ph type="title" idx="3"/>
          </p:nvPr>
        </p:nvSpPr>
        <p:spPr>
          <a:xfrm>
            <a:off x="1695888" y="3261513"/>
            <a:ext cx="23610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INCIDENT NUMBER</a:t>
            </a:r>
            <a:endParaRPr dirty="0"/>
          </a:p>
        </p:txBody>
      </p:sp>
      <p:sp>
        <p:nvSpPr>
          <p:cNvPr id="1594" name="Google Shape;1594;p40"/>
          <p:cNvSpPr txBox="1">
            <a:spLocks noGrp="1"/>
          </p:cNvSpPr>
          <p:nvPr>
            <p:ph type="title" idx="4"/>
          </p:nvPr>
        </p:nvSpPr>
        <p:spPr>
          <a:xfrm>
            <a:off x="5629488" y="3261513"/>
            <a:ext cx="23610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CONTROL HOT-SPOTS</a:t>
            </a:r>
            <a:endParaRPr dirty="0"/>
          </a:p>
        </p:txBody>
      </p:sp>
      <p:sp>
        <p:nvSpPr>
          <p:cNvPr id="1595" name="Google Shape;1595;p40"/>
          <p:cNvSpPr txBox="1">
            <a:spLocks noGrp="1"/>
          </p:cNvSpPr>
          <p:nvPr>
            <p:ph type="body" idx="5"/>
          </p:nvPr>
        </p:nvSpPr>
        <p:spPr>
          <a:xfrm>
            <a:off x="1695913" y="1951600"/>
            <a:ext cx="23610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Deploy first-aid and investigation training program</a:t>
            </a:r>
            <a:endParaRPr dirty="0"/>
          </a:p>
        </p:txBody>
      </p:sp>
      <p:sp>
        <p:nvSpPr>
          <p:cNvPr id="1596" name="Google Shape;1596;p40"/>
          <p:cNvSpPr txBox="1">
            <a:spLocks noGrp="1"/>
          </p:cNvSpPr>
          <p:nvPr>
            <p:ph type="body" idx="6"/>
          </p:nvPr>
        </p:nvSpPr>
        <p:spPr>
          <a:xfrm>
            <a:off x="5629413" y="1951600"/>
            <a:ext cx="23610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Don’t use fire rifles to control crime but crime rate still need to be pushed down</a:t>
            </a:r>
            <a:endParaRPr dirty="0"/>
          </a:p>
        </p:txBody>
      </p:sp>
      <p:sp>
        <p:nvSpPr>
          <p:cNvPr id="1597" name="Google Shape;1597;p40"/>
          <p:cNvSpPr txBox="1">
            <a:spLocks noGrp="1"/>
          </p:cNvSpPr>
          <p:nvPr>
            <p:ph type="title" idx="7"/>
          </p:nvPr>
        </p:nvSpPr>
        <p:spPr>
          <a:xfrm>
            <a:off x="1695888" y="1603300"/>
            <a:ext cx="23610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TRAINING</a:t>
            </a:r>
            <a:endParaRPr dirty="0"/>
          </a:p>
        </p:txBody>
      </p:sp>
      <p:sp>
        <p:nvSpPr>
          <p:cNvPr id="1598" name="Google Shape;1598;p40"/>
          <p:cNvSpPr txBox="1">
            <a:spLocks noGrp="1"/>
          </p:cNvSpPr>
          <p:nvPr>
            <p:ph type="title" idx="8"/>
          </p:nvPr>
        </p:nvSpPr>
        <p:spPr>
          <a:xfrm>
            <a:off x="5629488" y="1603300"/>
            <a:ext cx="23610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NO GUNS</a:t>
            </a:r>
            <a:endParaRPr dirty="0"/>
          </a:p>
        </p:txBody>
      </p:sp>
      <p:grpSp>
        <p:nvGrpSpPr>
          <p:cNvPr id="1599" name="Google Shape;1599;p40"/>
          <p:cNvGrpSpPr/>
          <p:nvPr/>
        </p:nvGrpSpPr>
        <p:grpSpPr>
          <a:xfrm>
            <a:off x="820442" y="1774208"/>
            <a:ext cx="814800" cy="735919"/>
            <a:chOff x="1662881" y="1226240"/>
            <a:chExt cx="1275516" cy="1152034"/>
          </a:xfrm>
        </p:grpSpPr>
        <p:sp>
          <p:nvSpPr>
            <p:cNvPr id="1600" name="Google Shape;1600;p40"/>
            <p:cNvSpPr/>
            <p:nvPr/>
          </p:nvSpPr>
          <p:spPr>
            <a:xfrm>
              <a:off x="1662881" y="1226240"/>
              <a:ext cx="1275516" cy="1152034"/>
            </a:xfrm>
            <a:custGeom>
              <a:avLst/>
              <a:gdLst/>
              <a:ahLst/>
              <a:cxnLst/>
              <a:rect l="l" t="t" r="r" b="b"/>
              <a:pathLst>
                <a:path w="1700688" h="1536045" extrusionOk="0">
                  <a:moveTo>
                    <a:pt x="1600619" y="470496"/>
                  </a:moveTo>
                  <a:cubicBezTo>
                    <a:pt x="1563585" y="374904"/>
                    <a:pt x="1517192" y="280460"/>
                    <a:pt x="1444421" y="208260"/>
                  </a:cubicBezTo>
                  <a:cubicBezTo>
                    <a:pt x="1286910" y="51981"/>
                    <a:pt x="950944" y="0"/>
                    <a:pt x="733304" y="2070"/>
                  </a:cubicBezTo>
                  <a:cubicBezTo>
                    <a:pt x="672058" y="2654"/>
                    <a:pt x="613556" y="20123"/>
                    <a:pt x="559047" y="49282"/>
                  </a:cubicBezTo>
                  <a:cubicBezTo>
                    <a:pt x="316388" y="66655"/>
                    <a:pt x="119843" y="344754"/>
                    <a:pt x="51181" y="554577"/>
                  </a:cubicBezTo>
                  <a:cubicBezTo>
                    <a:pt x="15119" y="664762"/>
                    <a:pt x="1752" y="781373"/>
                    <a:pt x="730" y="897299"/>
                  </a:cubicBezTo>
                  <a:cubicBezTo>
                    <a:pt x="0" y="980287"/>
                    <a:pt x="5721" y="1064520"/>
                    <a:pt x="32880" y="1142936"/>
                  </a:cubicBezTo>
                  <a:cubicBezTo>
                    <a:pt x="124002" y="1406048"/>
                    <a:pt x="431761" y="1534007"/>
                    <a:pt x="710203" y="1535398"/>
                  </a:cubicBezTo>
                  <a:cubicBezTo>
                    <a:pt x="840822" y="1536045"/>
                    <a:pt x="973023" y="1515205"/>
                    <a:pt x="1093717" y="1466488"/>
                  </a:cubicBezTo>
                  <a:cubicBezTo>
                    <a:pt x="1187132" y="1446853"/>
                    <a:pt x="1277277" y="1413776"/>
                    <a:pt x="1359039" y="1364691"/>
                  </a:cubicBezTo>
                  <a:cubicBezTo>
                    <a:pt x="1506823" y="1275994"/>
                    <a:pt x="1624901" y="1131912"/>
                    <a:pt x="1663249" y="963866"/>
                  </a:cubicBezTo>
                  <a:cubicBezTo>
                    <a:pt x="1700688" y="799795"/>
                    <a:pt x="1661407" y="627418"/>
                    <a:pt x="1600619" y="470496"/>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601" name="Google Shape;1601;p40"/>
            <p:cNvSpPr/>
            <p:nvPr/>
          </p:nvSpPr>
          <p:spPr>
            <a:xfrm>
              <a:off x="1813655" y="1261079"/>
              <a:ext cx="1088074" cy="1047816"/>
            </a:xfrm>
            <a:custGeom>
              <a:avLst/>
              <a:gdLst/>
              <a:ahLst/>
              <a:cxnLst/>
              <a:rect l="l" t="t" r="r" b="b"/>
              <a:pathLst>
                <a:path w="1450765" h="1397088" extrusionOk="0">
                  <a:moveTo>
                    <a:pt x="47999" y="476580"/>
                  </a:moveTo>
                  <a:cubicBezTo>
                    <a:pt x="14192" y="579901"/>
                    <a:pt x="1651" y="689241"/>
                    <a:pt x="692" y="797947"/>
                  </a:cubicBezTo>
                  <a:cubicBezTo>
                    <a:pt x="0" y="875760"/>
                    <a:pt x="5372" y="954747"/>
                    <a:pt x="30841" y="1028280"/>
                  </a:cubicBezTo>
                  <a:cubicBezTo>
                    <a:pt x="116287" y="1274997"/>
                    <a:pt x="404863" y="1394987"/>
                    <a:pt x="665956" y="1396282"/>
                  </a:cubicBezTo>
                  <a:cubicBezTo>
                    <a:pt x="827589" y="1397088"/>
                    <a:pt x="991831" y="1362837"/>
                    <a:pt x="1130407" y="1279664"/>
                  </a:cubicBezTo>
                  <a:cubicBezTo>
                    <a:pt x="1268984" y="1196486"/>
                    <a:pt x="1379702" y="1061389"/>
                    <a:pt x="1415662" y="903808"/>
                  </a:cubicBezTo>
                  <a:cubicBezTo>
                    <a:pt x="1450765" y="749966"/>
                    <a:pt x="1413929" y="588327"/>
                    <a:pt x="1356931" y="441178"/>
                  </a:cubicBezTo>
                  <a:cubicBezTo>
                    <a:pt x="1322203" y="351548"/>
                    <a:pt x="1278705" y="262985"/>
                    <a:pt x="1210462" y="195281"/>
                  </a:cubicBezTo>
                  <a:cubicBezTo>
                    <a:pt x="1062767" y="48742"/>
                    <a:pt x="747737" y="0"/>
                    <a:pt x="543661" y="1943"/>
                  </a:cubicBezTo>
                  <a:cubicBezTo>
                    <a:pt x="307213" y="4191"/>
                    <a:pt x="114204" y="274256"/>
                    <a:pt x="47999" y="4765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602" name="Google Shape;1602;p40"/>
          <p:cNvSpPr txBox="1">
            <a:spLocks noGrp="1"/>
          </p:cNvSpPr>
          <p:nvPr>
            <p:ph type="title" idx="9"/>
          </p:nvPr>
        </p:nvSpPr>
        <p:spPr>
          <a:xfrm>
            <a:off x="847150" y="1923913"/>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03" name="Google Shape;1603;p40"/>
          <p:cNvSpPr txBox="1">
            <a:spLocks noGrp="1"/>
          </p:cNvSpPr>
          <p:nvPr>
            <p:ph type="title" idx="13"/>
          </p:nvPr>
        </p:nvSpPr>
        <p:spPr>
          <a:xfrm>
            <a:off x="847150" y="3598663"/>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04" name="Google Shape;1604;p40"/>
          <p:cNvSpPr txBox="1">
            <a:spLocks noGrp="1"/>
          </p:cNvSpPr>
          <p:nvPr>
            <p:ph type="title" idx="14"/>
          </p:nvPr>
        </p:nvSpPr>
        <p:spPr>
          <a:xfrm>
            <a:off x="4656763" y="1975363"/>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05" name="Google Shape;1605;p40"/>
          <p:cNvSpPr txBox="1">
            <a:spLocks noGrp="1"/>
          </p:cNvSpPr>
          <p:nvPr>
            <p:ph type="title" idx="15"/>
          </p:nvPr>
        </p:nvSpPr>
        <p:spPr>
          <a:xfrm>
            <a:off x="4656763" y="3650113"/>
            <a:ext cx="761400" cy="4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30"/>
        <p:cNvGrpSpPr/>
        <p:nvPr/>
      </p:nvGrpSpPr>
      <p:grpSpPr>
        <a:xfrm>
          <a:off x="0" y="0"/>
          <a:ext cx="0" cy="0"/>
          <a:chOff x="0" y="0"/>
          <a:chExt cx="0" cy="0"/>
        </a:xfrm>
      </p:grpSpPr>
      <p:grpSp>
        <p:nvGrpSpPr>
          <p:cNvPr id="2231" name="Google Shape;2231;p60"/>
          <p:cNvGrpSpPr/>
          <p:nvPr/>
        </p:nvGrpSpPr>
        <p:grpSpPr>
          <a:xfrm>
            <a:off x="3118346" y="458254"/>
            <a:ext cx="2907493" cy="1050775"/>
            <a:chOff x="3118346" y="458254"/>
            <a:chExt cx="2907493" cy="1050775"/>
          </a:xfrm>
        </p:grpSpPr>
        <p:sp>
          <p:nvSpPr>
            <p:cNvPr id="2232" name="Google Shape;2232;p60"/>
            <p:cNvSpPr/>
            <p:nvPr/>
          </p:nvSpPr>
          <p:spPr>
            <a:xfrm>
              <a:off x="5432825" y="540075"/>
              <a:ext cx="237900" cy="7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3" name="Google Shape;2233;p60"/>
            <p:cNvGrpSpPr/>
            <p:nvPr/>
          </p:nvGrpSpPr>
          <p:grpSpPr>
            <a:xfrm>
              <a:off x="3118346" y="458254"/>
              <a:ext cx="2907493" cy="1050775"/>
              <a:chOff x="2376749" y="674875"/>
              <a:chExt cx="4394639" cy="908504"/>
            </a:xfrm>
          </p:grpSpPr>
          <p:sp>
            <p:nvSpPr>
              <p:cNvPr id="2234" name="Google Shape;2234;p60"/>
              <p:cNvSpPr/>
              <p:nvPr/>
            </p:nvSpPr>
            <p:spPr>
              <a:xfrm>
                <a:off x="2457892" y="714233"/>
                <a:ext cx="4283788" cy="751860"/>
              </a:xfrm>
              <a:custGeom>
                <a:avLst/>
                <a:gdLst/>
                <a:ahLst/>
                <a:cxnLst/>
                <a:rect l="l" t="t" r="r" b="b"/>
                <a:pathLst>
                  <a:path w="5711717" h="1002480" extrusionOk="0">
                    <a:moveTo>
                      <a:pt x="5705684" y="182270"/>
                    </a:moveTo>
                    <a:cubicBezTo>
                      <a:pt x="5707329" y="141592"/>
                      <a:pt x="5705709" y="102584"/>
                      <a:pt x="5696724" y="70167"/>
                    </a:cubicBezTo>
                    <a:cubicBezTo>
                      <a:pt x="5677274" y="0"/>
                      <a:pt x="5602058" y="53232"/>
                      <a:pt x="5566860" y="58153"/>
                    </a:cubicBezTo>
                    <a:cubicBezTo>
                      <a:pt x="5534894" y="56508"/>
                      <a:pt x="5502605" y="47790"/>
                      <a:pt x="5470645" y="46907"/>
                    </a:cubicBezTo>
                    <a:cubicBezTo>
                      <a:pt x="5425306" y="45650"/>
                      <a:pt x="5379904" y="47555"/>
                      <a:pt x="5334565" y="47751"/>
                    </a:cubicBezTo>
                    <a:cubicBezTo>
                      <a:pt x="5245671" y="48139"/>
                      <a:pt x="5157768" y="52419"/>
                      <a:pt x="5069814" y="59296"/>
                    </a:cubicBezTo>
                    <a:cubicBezTo>
                      <a:pt x="5007165" y="59112"/>
                      <a:pt x="4944586" y="58718"/>
                      <a:pt x="4882000" y="58426"/>
                    </a:cubicBezTo>
                    <a:cubicBezTo>
                      <a:pt x="4879549" y="51822"/>
                      <a:pt x="4871669" y="46640"/>
                      <a:pt x="4865293" y="44608"/>
                    </a:cubicBezTo>
                    <a:cubicBezTo>
                      <a:pt x="4863274" y="43961"/>
                      <a:pt x="4872990" y="48082"/>
                      <a:pt x="4855508" y="47485"/>
                    </a:cubicBezTo>
                    <a:lnTo>
                      <a:pt x="4855508" y="51771"/>
                    </a:lnTo>
                    <a:lnTo>
                      <a:pt x="4862106" y="51771"/>
                    </a:lnTo>
                    <a:cubicBezTo>
                      <a:pt x="4783766" y="25063"/>
                      <a:pt x="4699025" y="37807"/>
                      <a:pt x="4619764" y="40462"/>
                    </a:cubicBezTo>
                    <a:cubicBezTo>
                      <a:pt x="4528400" y="43516"/>
                      <a:pt x="4436967" y="50565"/>
                      <a:pt x="4345889" y="62071"/>
                    </a:cubicBezTo>
                    <a:cubicBezTo>
                      <a:pt x="4345590" y="62109"/>
                      <a:pt x="4345285" y="61042"/>
                      <a:pt x="4344981" y="61080"/>
                    </a:cubicBezTo>
                    <a:cubicBezTo>
                      <a:pt x="4304919" y="63392"/>
                      <a:pt x="4265047" y="67456"/>
                      <a:pt x="4225594" y="75666"/>
                    </a:cubicBezTo>
                    <a:cubicBezTo>
                      <a:pt x="4024515" y="72269"/>
                      <a:pt x="1123746" y="88017"/>
                      <a:pt x="922762" y="96253"/>
                    </a:cubicBezTo>
                    <a:cubicBezTo>
                      <a:pt x="898728" y="97237"/>
                      <a:pt x="874687" y="105187"/>
                      <a:pt x="850646" y="105187"/>
                    </a:cubicBezTo>
                    <a:lnTo>
                      <a:pt x="849896" y="105187"/>
                    </a:lnTo>
                    <a:cubicBezTo>
                      <a:pt x="760818" y="105187"/>
                      <a:pt x="671328" y="105949"/>
                      <a:pt x="582091" y="108978"/>
                    </a:cubicBezTo>
                    <a:cubicBezTo>
                      <a:pt x="488003" y="112172"/>
                      <a:pt x="394715" y="102285"/>
                      <a:pt x="300856" y="96221"/>
                    </a:cubicBezTo>
                    <a:cubicBezTo>
                      <a:pt x="266147" y="93979"/>
                      <a:pt x="232790" y="85998"/>
                      <a:pt x="197789" y="86779"/>
                    </a:cubicBezTo>
                    <a:cubicBezTo>
                      <a:pt x="164134" y="87534"/>
                      <a:pt x="132645" y="75349"/>
                      <a:pt x="102063" y="98952"/>
                    </a:cubicBezTo>
                    <a:cubicBezTo>
                      <a:pt x="99885" y="100634"/>
                      <a:pt x="98101" y="102368"/>
                      <a:pt x="96500" y="104514"/>
                    </a:cubicBezTo>
                    <a:cubicBezTo>
                      <a:pt x="73101" y="112826"/>
                      <a:pt x="50628" y="126333"/>
                      <a:pt x="33489" y="148202"/>
                    </a:cubicBezTo>
                    <a:cubicBezTo>
                      <a:pt x="0" y="190950"/>
                      <a:pt x="7937" y="260800"/>
                      <a:pt x="13468" y="320052"/>
                    </a:cubicBezTo>
                    <a:cubicBezTo>
                      <a:pt x="31730" y="515619"/>
                      <a:pt x="33089" y="714209"/>
                      <a:pt x="46761" y="909764"/>
                    </a:cubicBezTo>
                    <a:cubicBezTo>
                      <a:pt x="47631" y="922210"/>
                      <a:pt x="57289" y="934561"/>
                      <a:pt x="65430" y="933894"/>
                    </a:cubicBezTo>
                    <a:cubicBezTo>
                      <a:pt x="243617" y="919346"/>
                      <a:pt x="423792" y="978217"/>
                      <a:pt x="603167" y="960316"/>
                    </a:cubicBezTo>
                    <a:cubicBezTo>
                      <a:pt x="606164" y="960018"/>
                      <a:pt x="609168" y="959986"/>
                      <a:pt x="612165" y="959745"/>
                    </a:cubicBezTo>
                    <a:cubicBezTo>
                      <a:pt x="662165" y="963917"/>
                      <a:pt x="712247" y="965403"/>
                      <a:pt x="761218" y="964107"/>
                    </a:cubicBezTo>
                    <a:cubicBezTo>
                      <a:pt x="800773" y="967720"/>
                      <a:pt x="840346" y="971670"/>
                      <a:pt x="879900" y="972286"/>
                    </a:cubicBezTo>
                    <a:cubicBezTo>
                      <a:pt x="986047" y="973931"/>
                      <a:pt x="1093565" y="962640"/>
                      <a:pt x="1199419" y="974813"/>
                    </a:cubicBezTo>
                    <a:cubicBezTo>
                      <a:pt x="1270990" y="983043"/>
                      <a:pt x="4042162" y="981614"/>
                      <a:pt x="4113764" y="976407"/>
                    </a:cubicBezTo>
                    <a:cubicBezTo>
                      <a:pt x="4117200" y="981132"/>
                      <a:pt x="4121873" y="984230"/>
                      <a:pt x="4128001" y="984332"/>
                    </a:cubicBezTo>
                    <a:cubicBezTo>
                      <a:pt x="4196473" y="985418"/>
                      <a:pt x="4264139" y="1002480"/>
                      <a:pt x="4332674" y="1001668"/>
                    </a:cubicBezTo>
                    <a:cubicBezTo>
                      <a:pt x="4400950" y="1000861"/>
                      <a:pt x="4469180" y="983335"/>
                      <a:pt x="4536852" y="971384"/>
                    </a:cubicBezTo>
                    <a:cubicBezTo>
                      <a:pt x="4550067" y="969048"/>
                      <a:pt x="4563332" y="966165"/>
                      <a:pt x="4576622" y="963079"/>
                    </a:cubicBezTo>
                    <a:cubicBezTo>
                      <a:pt x="4590929" y="962539"/>
                      <a:pt x="4605235" y="961974"/>
                      <a:pt x="4619542" y="961586"/>
                    </a:cubicBezTo>
                    <a:cubicBezTo>
                      <a:pt x="4790293" y="956938"/>
                      <a:pt x="4961039" y="955516"/>
                      <a:pt x="5131765" y="947172"/>
                    </a:cubicBezTo>
                    <a:cubicBezTo>
                      <a:pt x="5208111" y="943438"/>
                      <a:pt x="5284635" y="940295"/>
                      <a:pt x="5360962" y="935316"/>
                    </a:cubicBezTo>
                    <a:cubicBezTo>
                      <a:pt x="5443499" y="929938"/>
                      <a:pt x="5524036" y="912209"/>
                      <a:pt x="5606821" y="923626"/>
                    </a:cubicBezTo>
                    <a:cubicBezTo>
                      <a:pt x="5666676" y="931881"/>
                      <a:pt x="5656764" y="841171"/>
                      <a:pt x="5662352" y="778903"/>
                    </a:cubicBezTo>
                    <a:cubicBezTo>
                      <a:pt x="5674556" y="642905"/>
                      <a:pt x="5681865" y="507485"/>
                      <a:pt x="5689155" y="370662"/>
                    </a:cubicBezTo>
                    <a:cubicBezTo>
                      <a:pt x="5689307" y="367842"/>
                      <a:pt x="5689536" y="364864"/>
                      <a:pt x="5689727" y="361962"/>
                    </a:cubicBezTo>
                    <a:cubicBezTo>
                      <a:pt x="5690590" y="355873"/>
                      <a:pt x="5691333" y="349777"/>
                      <a:pt x="5692286" y="343693"/>
                    </a:cubicBezTo>
                    <a:cubicBezTo>
                      <a:pt x="5700401" y="291357"/>
                      <a:pt x="5711717" y="236708"/>
                      <a:pt x="5705684" y="182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2235" name="Google Shape;2235;p60"/>
              <p:cNvSpPr/>
              <p:nvPr/>
            </p:nvSpPr>
            <p:spPr>
              <a:xfrm>
                <a:off x="2376749" y="674875"/>
                <a:ext cx="4394639" cy="908504"/>
              </a:xfrm>
              <a:custGeom>
                <a:avLst/>
                <a:gdLst/>
                <a:ahLst/>
                <a:cxnLst/>
                <a:rect l="l" t="t" r="r" b="b"/>
                <a:pathLst>
                  <a:path w="5859519" h="1211338" extrusionOk="0">
                    <a:moveTo>
                      <a:pt x="5834011" y="85953"/>
                    </a:moveTo>
                    <a:cubicBezTo>
                      <a:pt x="5811570" y="0"/>
                      <a:pt x="5750267" y="29584"/>
                      <a:pt x="5704566" y="39217"/>
                    </a:cubicBezTo>
                    <a:cubicBezTo>
                      <a:pt x="5613222" y="58470"/>
                      <a:pt x="5514714" y="50831"/>
                      <a:pt x="5422652" y="50831"/>
                    </a:cubicBezTo>
                    <a:lnTo>
                      <a:pt x="5117115" y="50831"/>
                    </a:lnTo>
                    <a:cubicBezTo>
                      <a:pt x="5026793" y="50831"/>
                      <a:pt x="4936439" y="41757"/>
                      <a:pt x="4846123" y="43218"/>
                    </a:cubicBezTo>
                    <a:cubicBezTo>
                      <a:pt x="4749723" y="44773"/>
                      <a:pt x="4654581" y="61677"/>
                      <a:pt x="4558455" y="69977"/>
                    </a:cubicBezTo>
                    <a:cubicBezTo>
                      <a:pt x="4457820" y="78670"/>
                      <a:pt x="4356842" y="79184"/>
                      <a:pt x="4255846" y="81000"/>
                    </a:cubicBezTo>
                    <a:cubicBezTo>
                      <a:pt x="4253306" y="73431"/>
                      <a:pt x="4248334" y="66852"/>
                      <a:pt x="4240745" y="66421"/>
                    </a:cubicBezTo>
                    <a:cubicBezTo>
                      <a:pt x="4055935" y="55835"/>
                      <a:pt x="1173448" y="72923"/>
                      <a:pt x="988466" y="72821"/>
                    </a:cubicBezTo>
                    <a:cubicBezTo>
                      <a:pt x="896912" y="72771"/>
                      <a:pt x="805357" y="72472"/>
                      <a:pt x="713803" y="72440"/>
                    </a:cubicBezTo>
                    <a:cubicBezTo>
                      <a:pt x="628611" y="72409"/>
                      <a:pt x="541089" y="61163"/>
                      <a:pt x="456260" y="72161"/>
                    </a:cubicBezTo>
                    <a:cubicBezTo>
                      <a:pt x="414559" y="77571"/>
                      <a:pt x="377126" y="91173"/>
                      <a:pt x="334505" y="88385"/>
                    </a:cubicBezTo>
                    <a:cubicBezTo>
                      <a:pt x="311556" y="86880"/>
                      <a:pt x="289496" y="88042"/>
                      <a:pt x="267404" y="91255"/>
                    </a:cubicBezTo>
                    <a:cubicBezTo>
                      <a:pt x="261086" y="87744"/>
                      <a:pt x="254730" y="84302"/>
                      <a:pt x="248221" y="81229"/>
                    </a:cubicBezTo>
                    <a:cubicBezTo>
                      <a:pt x="240525" y="77590"/>
                      <a:pt x="236112" y="87953"/>
                      <a:pt x="237477" y="96958"/>
                    </a:cubicBezTo>
                    <a:cubicBezTo>
                      <a:pt x="233121" y="97986"/>
                      <a:pt x="228796" y="98818"/>
                      <a:pt x="224389" y="100025"/>
                    </a:cubicBezTo>
                    <a:cubicBezTo>
                      <a:pt x="164007" y="116547"/>
                      <a:pt x="121996" y="143427"/>
                      <a:pt x="97961" y="229488"/>
                    </a:cubicBezTo>
                    <a:cubicBezTo>
                      <a:pt x="88531" y="222516"/>
                      <a:pt x="77755" y="218954"/>
                      <a:pt x="64985" y="216998"/>
                    </a:cubicBezTo>
                    <a:cubicBezTo>
                      <a:pt x="45154" y="213963"/>
                      <a:pt x="19723" y="224440"/>
                      <a:pt x="9785" y="253307"/>
                    </a:cubicBezTo>
                    <a:cubicBezTo>
                      <a:pt x="0" y="281711"/>
                      <a:pt x="4394" y="302107"/>
                      <a:pt x="9512" y="327755"/>
                    </a:cubicBezTo>
                    <a:cubicBezTo>
                      <a:pt x="4705" y="365112"/>
                      <a:pt x="7410" y="406679"/>
                      <a:pt x="6692" y="443280"/>
                    </a:cubicBezTo>
                    <a:cubicBezTo>
                      <a:pt x="5784" y="490213"/>
                      <a:pt x="11893" y="536549"/>
                      <a:pt x="22383" y="580288"/>
                    </a:cubicBezTo>
                    <a:cubicBezTo>
                      <a:pt x="18034" y="684828"/>
                      <a:pt x="32562" y="787952"/>
                      <a:pt x="31489" y="891895"/>
                    </a:cubicBezTo>
                    <a:cubicBezTo>
                      <a:pt x="30899" y="948861"/>
                      <a:pt x="27216" y="1053776"/>
                      <a:pt x="54006" y="1099185"/>
                    </a:cubicBezTo>
                    <a:cubicBezTo>
                      <a:pt x="91928" y="1163466"/>
                      <a:pt x="163309" y="1138650"/>
                      <a:pt x="213563" y="1145184"/>
                    </a:cubicBezTo>
                    <a:cubicBezTo>
                      <a:pt x="282308" y="1154118"/>
                      <a:pt x="349402" y="1150721"/>
                      <a:pt x="418122" y="1164856"/>
                    </a:cubicBezTo>
                    <a:cubicBezTo>
                      <a:pt x="492277" y="1180109"/>
                      <a:pt x="566877" y="1182452"/>
                      <a:pt x="641007" y="1197089"/>
                    </a:cubicBezTo>
                    <a:cubicBezTo>
                      <a:pt x="713111" y="1211338"/>
                      <a:pt x="787908" y="1203845"/>
                      <a:pt x="860418" y="1202124"/>
                    </a:cubicBezTo>
                    <a:cubicBezTo>
                      <a:pt x="944264" y="1200137"/>
                      <a:pt x="1028026" y="1199984"/>
                      <a:pt x="1111840" y="1195292"/>
                    </a:cubicBezTo>
                    <a:cubicBezTo>
                      <a:pt x="1189139" y="1190961"/>
                      <a:pt x="1266380" y="1185087"/>
                      <a:pt x="1343717" y="1182350"/>
                    </a:cubicBezTo>
                    <a:cubicBezTo>
                      <a:pt x="1427765" y="1179372"/>
                      <a:pt x="4211085" y="1188472"/>
                      <a:pt x="4294936" y="1178001"/>
                    </a:cubicBezTo>
                    <a:cubicBezTo>
                      <a:pt x="4365567" y="1169174"/>
                      <a:pt x="4436427" y="1184363"/>
                      <a:pt x="4507141" y="1184897"/>
                    </a:cubicBezTo>
                    <a:cubicBezTo>
                      <a:pt x="4587754" y="1185506"/>
                      <a:pt x="4668272" y="1193647"/>
                      <a:pt x="4748891" y="1194542"/>
                    </a:cubicBezTo>
                    <a:cubicBezTo>
                      <a:pt x="4900047" y="1196219"/>
                      <a:pt x="5050548" y="1188421"/>
                      <a:pt x="5201678" y="1194638"/>
                    </a:cubicBezTo>
                    <a:cubicBezTo>
                      <a:pt x="5281301" y="1197914"/>
                      <a:pt x="5361006" y="1186243"/>
                      <a:pt x="5440667" y="1184967"/>
                    </a:cubicBezTo>
                    <a:cubicBezTo>
                      <a:pt x="5470366" y="1184490"/>
                      <a:pt x="5498236" y="1196905"/>
                      <a:pt x="5527719" y="1194460"/>
                    </a:cubicBezTo>
                    <a:cubicBezTo>
                      <a:pt x="5564720" y="1191399"/>
                      <a:pt x="5601322" y="1183722"/>
                      <a:pt x="5638190" y="1179144"/>
                    </a:cubicBezTo>
                    <a:cubicBezTo>
                      <a:pt x="5694140" y="1172197"/>
                      <a:pt x="5711710" y="1096575"/>
                      <a:pt x="5695695" y="1042803"/>
                    </a:cubicBezTo>
                    <a:cubicBezTo>
                      <a:pt x="5724601" y="1042676"/>
                      <a:pt x="5752058" y="1049775"/>
                      <a:pt x="5777909" y="1023112"/>
                    </a:cubicBezTo>
                    <a:cubicBezTo>
                      <a:pt x="5814364" y="985513"/>
                      <a:pt x="5811234" y="903719"/>
                      <a:pt x="5810249" y="845172"/>
                    </a:cubicBezTo>
                    <a:cubicBezTo>
                      <a:pt x="5807760" y="697306"/>
                      <a:pt x="5828284" y="550564"/>
                      <a:pt x="5840482" y="404558"/>
                    </a:cubicBezTo>
                    <a:cubicBezTo>
                      <a:pt x="5848978" y="302869"/>
                      <a:pt x="5859519" y="183673"/>
                      <a:pt x="5834011" y="85953"/>
                    </a:cubicBezTo>
                    <a:close/>
                    <a:moveTo>
                      <a:pt x="5787936" y="400405"/>
                    </a:moveTo>
                    <a:cubicBezTo>
                      <a:pt x="5776995" y="547693"/>
                      <a:pt x="5757354" y="692150"/>
                      <a:pt x="5757697" y="841025"/>
                    </a:cubicBezTo>
                    <a:cubicBezTo>
                      <a:pt x="5757811" y="887615"/>
                      <a:pt x="5768492" y="960100"/>
                      <a:pt x="5725591" y="965085"/>
                    </a:cubicBezTo>
                    <a:cubicBezTo>
                      <a:pt x="5689428" y="969289"/>
                      <a:pt x="5654522" y="967765"/>
                      <a:pt x="5618194" y="974756"/>
                    </a:cubicBezTo>
                    <a:cubicBezTo>
                      <a:pt x="5517553" y="994111"/>
                      <a:pt x="5411406" y="977753"/>
                      <a:pt x="5310149" y="977150"/>
                    </a:cubicBezTo>
                    <a:cubicBezTo>
                      <a:pt x="5122989" y="976039"/>
                      <a:pt x="4937023" y="997559"/>
                      <a:pt x="4749723" y="996080"/>
                    </a:cubicBezTo>
                    <a:cubicBezTo>
                      <a:pt x="4670837" y="995451"/>
                      <a:pt x="4593189" y="1015047"/>
                      <a:pt x="4514462" y="1017536"/>
                    </a:cubicBezTo>
                    <a:cubicBezTo>
                      <a:pt x="4503902" y="1017866"/>
                      <a:pt x="4493329" y="1017835"/>
                      <a:pt x="4482763" y="1017955"/>
                    </a:cubicBezTo>
                    <a:cubicBezTo>
                      <a:pt x="4413491" y="1015371"/>
                      <a:pt x="4344238" y="1014107"/>
                      <a:pt x="4275042" y="1017244"/>
                    </a:cubicBezTo>
                    <a:cubicBezTo>
                      <a:pt x="4194543" y="1018114"/>
                      <a:pt x="1416126" y="1006557"/>
                      <a:pt x="1335887" y="998251"/>
                    </a:cubicBezTo>
                    <a:cubicBezTo>
                      <a:pt x="1251712" y="989545"/>
                      <a:pt x="1166247" y="994791"/>
                      <a:pt x="1081938" y="996003"/>
                    </a:cubicBezTo>
                    <a:cubicBezTo>
                      <a:pt x="914063" y="998423"/>
                      <a:pt x="744480" y="1013231"/>
                      <a:pt x="576808" y="999426"/>
                    </a:cubicBezTo>
                    <a:cubicBezTo>
                      <a:pt x="496849" y="992841"/>
                      <a:pt x="417836" y="985005"/>
                      <a:pt x="337661" y="983551"/>
                    </a:cubicBezTo>
                    <a:cubicBezTo>
                      <a:pt x="332886" y="983462"/>
                      <a:pt x="328269" y="982897"/>
                      <a:pt x="323570" y="982599"/>
                    </a:cubicBezTo>
                    <a:cubicBezTo>
                      <a:pt x="322243" y="982497"/>
                      <a:pt x="320909" y="982414"/>
                      <a:pt x="319576" y="982332"/>
                    </a:cubicBezTo>
                    <a:cubicBezTo>
                      <a:pt x="284200" y="979627"/>
                      <a:pt x="250583" y="971784"/>
                      <a:pt x="214985" y="964469"/>
                    </a:cubicBezTo>
                    <a:cubicBezTo>
                      <a:pt x="201155" y="961631"/>
                      <a:pt x="190392" y="960018"/>
                      <a:pt x="176790" y="962482"/>
                    </a:cubicBezTo>
                    <a:cubicBezTo>
                      <a:pt x="152825" y="966819"/>
                      <a:pt x="159727" y="956633"/>
                      <a:pt x="159867" y="922756"/>
                    </a:cubicBezTo>
                    <a:cubicBezTo>
                      <a:pt x="160223" y="837406"/>
                      <a:pt x="164718" y="756240"/>
                      <a:pt x="159543" y="670286"/>
                    </a:cubicBezTo>
                    <a:cubicBezTo>
                      <a:pt x="153085" y="563289"/>
                      <a:pt x="134315" y="460019"/>
                      <a:pt x="135826" y="351986"/>
                    </a:cubicBezTo>
                    <a:cubicBezTo>
                      <a:pt x="136505" y="303739"/>
                      <a:pt x="142366" y="250990"/>
                      <a:pt x="164268" y="214185"/>
                    </a:cubicBezTo>
                    <a:cubicBezTo>
                      <a:pt x="191071" y="169144"/>
                      <a:pt x="275081" y="167493"/>
                      <a:pt x="310102" y="167341"/>
                    </a:cubicBezTo>
                    <a:cubicBezTo>
                      <a:pt x="318312" y="167309"/>
                      <a:pt x="326453" y="167576"/>
                      <a:pt x="334556" y="167894"/>
                    </a:cubicBezTo>
                    <a:cubicBezTo>
                      <a:pt x="371570" y="175113"/>
                      <a:pt x="407174" y="169170"/>
                      <a:pt x="444557" y="166928"/>
                    </a:cubicBezTo>
                    <a:cubicBezTo>
                      <a:pt x="539311" y="161239"/>
                      <a:pt x="636816" y="184365"/>
                      <a:pt x="732275" y="182937"/>
                    </a:cubicBezTo>
                    <a:cubicBezTo>
                      <a:pt x="823525" y="181571"/>
                      <a:pt x="913231" y="162718"/>
                      <a:pt x="1004874" y="165354"/>
                    </a:cubicBezTo>
                    <a:cubicBezTo>
                      <a:pt x="1105090" y="168243"/>
                      <a:pt x="1205236" y="166020"/>
                      <a:pt x="1305439" y="162420"/>
                    </a:cubicBezTo>
                    <a:cubicBezTo>
                      <a:pt x="1496225" y="155568"/>
                      <a:pt x="4387595" y="159219"/>
                      <a:pt x="4578115" y="143383"/>
                    </a:cubicBezTo>
                    <a:cubicBezTo>
                      <a:pt x="4666780" y="136017"/>
                      <a:pt x="4754492" y="112039"/>
                      <a:pt x="4843418" y="109766"/>
                    </a:cubicBezTo>
                    <a:cubicBezTo>
                      <a:pt x="4941519" y="107257"/>
                      <a:pt x="5039785" y="104247"/>
                      <a:pt x="5137905" y="104247"/>
                    </a:cubicBezTo>
                    <a:lnTo>
                      <a:pt x="5419934" y="104247"/>
                    </a:lnTo>
                    <a:cubicBezTo>
                      <a:pt x="5511634" y="104247"/>
                      <a:pt x="5605748" y="119424"/>
                      <a:pt x="5697143" y="106889"/>
                    </a:cubicBezTo>
                    <a:cubicBezTo>
                      <a:pt x="5716295" y="104260"/>
                      <a:pt x="5734761" y="103257"/>
                      <a:pt x="5753633" y="97662"/>
                    </a:cubicBezTo>
                    <a:cubicBezTo>
                      <a:pt x="5795308" y="85305"/>
                      <a:pt x="5794127" y="160502"/>
                      <a:pt x="5795321" y="194970"/>
                    </a:cubicBezTo>
                    <a:cubicBezTo>
                      <a:pt x="5797677" y="262947"/>
                      <a:pt x="5792939" y="332968"/>
                      <a:pt x="5787936" y="4004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sp>
        <p:nvSpPr>
          <p:cNvPr id="2236" name="Google Shape;2236;p60"/>
          <p:cNvSpPr txBox="1">
            <a:spLocks noGrp="1"/>
          </p:cNvSpPr>
          <p:nvPr>
            <p:ph type="title"/>
          </p:nvPr>
        </p:nvSpPr>
        <p:spPr>
          <a:xfrm>
            <a:off x="714650" y="832275"/>
            <a:ext cx="7715100" cy="3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37" name="Google Shape;2237;p60"/>
          <p:cNvSpPr txBox="1">
            <a:spLocks noGrp="1"/>
          </p:cNvSpPr>
          <p:nvPr>
            <p:ph type="title" idx="2"/>
          </p:nvPr>
        </p:nvSpPr>
        <p:spPr>
          <a:xfrm>
            <a:off x="713100" y="1675300"/>
            <a:ext cx="77151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EEEEEE"/>
                </a:solidFill>
              </a:rPr>
              <a:t>Do you have any questions?</a:t>
            </a:r>
            <a:endParaRPr dirty="0">
              <a:solidFill>
                <a:srgbClr val="EEEEEE"/>
              </a:solidFill>
            </a:endParaRPr>
          </a:p>
          <a:p>
            <a:pPr marL="0" lvl="0" indent="0" algn="ctr" rtl="0">
              <a:spcBef>
                <a:spcPts val="0"/>
              </a:spcBef>
              <a:spcAft>
                <a:spcPts val="0"/>
              </a:spcAft>
              <a:buClr>
                <a:schemeClr val="dk1"/>
              </a:buClr>
              <a:buSzPts val="1100"/>
              <a:buFont typeface="Arial"/>
              <a:buNone/>
            </a:pPr>
            <a:r>
              <a:rPr lang="en-US" dirty="0" smtClean="0">
                <a:solidFill>
                  <a:srgbClr val="EEEEEE"/>
                </a:solidFill>
                <a:uFill>
                  <a:noFill/>
                </a:uFill>
              </a:rPr>
              <a:t>kevinchenkc@yahoo.com</a:t>
            </a:r>
            <a:endParaRPr dirty="0">
              <a:solidFill>
                <a:srgbClr val="EEEEEE"/>
              </a:solidFill>
            </a:endParaRPr>
          </a:p>
          <a:p>
            <a:pPr marL="0" lvl="0" indent="0" algn="ctr" rtl="0">
              <a:spcBef>
                <a:spcPts val="0"/>
              </a:spcBef>
              <a:spcAft>
                <a:spcPts val="0"/>
              </a:spcAft>
              <a:buClr>
                <a:schemeClr val="dk1"/>
              </a:buClr>
              <a:buSzPts val="1100"/>
              <a:buFont typeface="Arial"/>
              <a:buNone/>
            </a:pPr>
            <a:r>
              <a:rPr lang="en" dirty="0" smtClean="0">
                <a:solidFill>
                  <a:srgbClr val="EEEEEE"/>
                </a:solidFill>
              </a:rPr>
              <a:t>+62 8778 1232862</a:t>
            </a:r>
            <a:br>
              <a:rPr lang="en" dirty="0" smtClean="0">
                <a:solidFill>
                  <a:srgbClr val="EEEEEE"/>
                </a:solidFill>
              </a:rPr>
            </a:br>
            <a:r>
              <a:rPr lang="en" dirty="0" smtClean="0">
                <a:solidFill>
                  <a:srgbClr val="EEEEEE"/>
                </a:solidFill>
              </a:rPr>
              <a:t>@kevinchenkc</a:t>
            </a:r>
            <a:endParaRPr dirty="0"/>
          </a:p>
        </p:txBody>
      </p:sp>
      <p:grpSp>
        <p:nvGrpSpPr>
          <p:cNvPr id="2239" name="Google Shape;2239;p60"/>
          <p:cNvGrpSpPr/>
          <p:nvPr/>
        </p:nvGrpSpPr>
        <p:grpSpPr>
          <a:xfrm>
            <a:off x="10469070" y="1956163"/>
            <a:ext cx="310156" cy="310156"/>
            <a:chOff x="2933600" y="2499875"/>
            <a:chExt cx="697450" cy="697450"/>
          </a:xfrm>
        </p:grpSpPr>
        <p:sp>
          <p:nvSpPr>
            <p:cNvPr id="2240" name="Google Shape;2240;p60"/>
            <p:cNvSpPr/>
            <p:nvPr/>
          </p:nvSpPr>
          <p:spPr>
            <a:xfrm>
              <a:off x="2933600" y="2499875"/>
              <a:ext cx="697450" cy="697450"/>
            </a:xfrm>
            <a:custGeom>
              <a:avLst/>
              <a:gdLst/>
              <a:ahLst/>
              <a:cxnLst/>
              <a:rect l="l" t="t" r="r" b="b"/>
              <a:pathLst>
                <a:path w="27898" h="27898" extrusionOk="0">
                  <a:moveTo>
                    <a:pt x="20727" y="2456"/>
                  </a:moveTo>
                  <a:lnTo>
                    <a:pt x="21758" y="2677"/>
                  </a:lnTo>
                  <a:lnTo>
                    <a:pt x="22691" y="3070"/>
                  </a:lnTo>
                  <a:lnTo>
                    <a:pt x="23526" y="3635"/>
                  </a:lnTo>
                  <a:lnTo>
                    <a:pt x="24238" y="4347"/>
                  </a:lnTo>
                  <a:lnTo>
                    <a:pt x="24779" y="5182"/>
                  </a:lnTo>
                  <a:lnTo>
                    <a:pt x="25196" y="6115"/>
                  </a:lnTo>
                  <a:lnTo>
                    <a:pt x="25393" y="7122"/>
                  </a:lnTo>
                  <a:lnTo>
                    <a:pt x="25417" y="7662"/>
                  </a:lnTo>
                  <a:lnTo>
                    <a:pt x="25417" y="20162"/>
                  </a:lnTo>
                  <a:lnTo>
                    <a:pt x="25393" y="20702"/>
                  </a:lnTo>
                  <a:lnTo>
                    <a:pt x="25196" y="21709"/>
                  </a:lnTo>
                  <a:lnTo>
                    <a:pt x="24779" y="22667"/>
                  </a:lnTo>
                  <a:lnTo>
                    <a:pt x="24238" y="23477"/>
                  </a:lnTo>
                  <a:lnTo>
                    <a:pt x="23526" y="24189"/>
                  </a:lnTo>
                  <a:lnTo>
                    <a:pt x="22691" y="24754"/>
                  </a:lnTo>
                  <a:lnTo>
                    <a:pt x="21758" y="25147"/>
                  </a:lnTo>
                  <a:lnTo>
                    <a:pt x="20727" y="25368"/>
                  </a:lnTo>
                  <a:lnTo>
                    <a:pt x="20186" y="25393"/>
                  </a:lnTo>
                  <a:lnTo>
                    <a:pt x="7711" y="25393"/>
                  </a:lnTo>
                  <a:lnTo>
                    <a:pt x="7171" y="25368"/>
                  </a:lnTo>
                  <a:lnTo>
                    <a:pt x="6139" y="25147"/>
                  </a:lnTo>
                  <a:lnTo>
                    <a:pt x="5206" y="24754"/>
                  </a:lnTo>
                  <a:lnTo>
                    <a:pt x="4371" y="24189"/>
                  </a:lnTo>
                  <a:lnTo>
                    <a:pt x="3659" y="23477"/>
                  </a:lnTo>
                  <a:lnTo>
                    <a:pt x="3094" y="22667"/>
                  </a:lnTo>
                  <a:lnTo>
                    <a:pt x="2701" y="21709"/>
                  </a:lnTo>
                  <a:lnTo>
                    <a:pt x="2505" y="20702"/>
                  </a:lnTo>
                  <a:lnTo>
                    <a:pt x="2480" y="20162"/>
                  </a:lnTo>
                  <a:lnTo>
                    <a:pt x="2480" y="7662"/>
                  </a:lnTo>
                  <a:lnTo>
                    <a:pt x="2505" y="7122"/>
                  </a:lnTo>
                  <a:lnTo>
                    <a:pt x="2701" y="6115"/>
                  </a:lnTo>
                  <a:lnTo>
                    <a:pt x="3094" y="5182"/>
                  </a:lnTo>
                  <a:lnTo>
                    <a:pt x="3659" y="4347"/>
                  </a:lnTo>
                  <a:lnTo>
                    <a:pt x="4371" y="3635"/>
                  </a:lnTo>
                  <a:lnTo>
                    <a:pt x="5206" y="3070"/>
                  </a:lnTo>
                  <a:lnTo>
                    <a:pt x="6139" y="2677"/>
                  </a:lnTo>
                  <a:lnTo>
                    <a:pt x="7171" y="2456"/>
                  </a:lnTo>
                  <a:close/>
                  <a:moveTo>
                    <a:pt x="7711" y="0"/>
                  </a:moveTo>
                  <a:lnTo>
                    <a:pt x="6901" y="25"/>
                  </a:lnTo>
                  <a:lnTo>
                    <a:pt x="5403" y="319"/>
                  </a:lnTo>
                  <a:lnTo>
                    <a:pt x="4027" y="909"/>
                  </a:lnTo>
                  <a:lnTo>
                    <a:pt x="2800" y="1744"/>
                  </a:lnTo>
                  <a:lnTo>
                    <a:pt x="1744" y="2775"/>
                  </a:lnTo>
                  <a:lnTo>
                    <a:pt x="909" y="4003"/>
                  </a:lnTo>
                  <a:lnTo>
                    <a:pt x="319" y="5403"/>
                  </a:lnTo>
                  <a:lnTo>
                    <a:pt x="25" y="6901"/>
                  </a:lnTo>
                  <a:lnTo>
                    <a:pt x="0" y="7711"/>
                  </a:lnTo>
                  <a:lnTo>
                    <a:pt x="0" y="20187"/>
                  </a:lnTo>
                  <a:lnTo>
                    <a:pt x="25" y="20972"/>
                  </a:lnTo>
                  <a:lnTo>
                    <a:pt x="319" y="22470"/>
                  </a:lnTo>
                  <a:lnTo>
                    <a:pt x="909" y="23870"/>
                  </a:lnTo>
                  <a:lnTo>
                    <a:pt x="1744" y="25098"/>
                  </a:lnTo>
                  <a:lnTo>
                    <a:pt x="2775" y="26129"/>
                  </a:lnTo>
                  <a:lnTo>
                    <a:pt x="4003" y="26964"/>
                  </a:lnTo>
                  <a:lnTo>
                    <a:pt x="5403" y="27554"/>
                  </a:lnTo>
                  <a:lnTo>
                    <a:pt x="6901" y="27873"/>
                  </a:lnTo>
                  <a:lnTo>
                    <a:pt x="7711" y="27898"/>
                  </a:lnTo>
                  <a:lnTo>
                    <a:pt x="20186" y="27898"/>
                  </a:lnTo>
                  <a:lnTo>
                    <a:pt x="20972" y="27873"/>
                  </a:lnTo>
                  <a:lnTo>
                    <a:pt x="22470" y="27554"/>
                  </a:lnTo>
                  <a:lnTo>
                    <a:pt x="23870" y="26989"/>
                  </a:lnTo>
                  <a:lnTo>
                    <a:pt x="25098" y="26154"/>
                  </a:lnTo>
                  <a:lnTo>
                    <a:pt x="26129" y="25098"/>
                  </a:lnTo>
                  <a:lnTo>
                    <a:pt x="26964" y="23870"/>
                  </a:lnTo>
                  <a:lnTo>
                    <a:pt x="27554" y="22495"/>
                  </a:lnTo>
                  <a:lnTo>
                    <a:pt x="27873" y="20997"/>
                  </a:lnTo>
                  <a:lnTo>
                    <a:pt x="27897" y="20187"/>
                  </a:lnTo>
                  <a:lnTo>
                    <a:pt x="27897" y="7711"/>
                  </a:lnTo>
                  <a:lnTo>
                    <a:pt x="27873" y="6901"/>
                  </a:lnTo>
                  <a:lnTo>
                    <a:pt x="27554" y="5403"/>
                  </a:lnTo>
                  <a:lnTo>
                    <a:pt x="26989" y="4028"/>
                  </a:lnTo>
                  <a:lnTo>
                    <a:pt x="26154" y="2800"/>
                  </a:lnTo>
                  <a:lnTo>
                    <a:pt x="25098" y="1744"/>
                  </a:lnTo>
                  <a:lnTo>
                    <a:pt x="23870" y="909"/>
                  </a:lnTo>
                  <a:lnTo>
                    <a:pt x="22495" y="319"/>
                  </a:lnTo>
                  <a:lnTo>
                    <a:pt x="20997" y="25"/>
                  </a:lnTo>
                  <a:lnTo>
                    <a:pt x="20186" y="0"/>
                  </a:lnTo>
                  <a:close/>
                </a:path>
              </a:pathLst>
            </a:custGeom>
            <a:solidFill>
              <a:srgbClr val="FA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3103025" y="2668700"/>
              <a:ext cx="359200" cy="359175"/>
            </a:xfrm>
            <a:custGeom>
              <a:avLst/>
              <a:gdLst/>
              <a:ahLst/>
              <a:cxnLst/>
              <a:rect l="l" t="t" r="r" b="b"/>
              <a:pathLst>
                <a:path w="14368" h="14367" extrusionOk="0">
                  <a:moveTo>
                    <a:pt x="7196" y="2481"/>
                  </a:moveTo>
                  <a:lnTo>
                    <a:pt x="7663" y="2505"/>
                  </a:lnTo>
                  <a:lnTo>
                    <a:pt x="8596" y="2677"/>
                  </a:lnTo>
                  <a:lnTo>
                    <a:pt x="9431" y="3046"/>
                  </a:lnTo>
                  <a:lnTo>
                    <a:pt x="10192" y="3561"/>
                  </a:lnTo>
                  <a:lnTo>
                    <a:pt x="10831" y="4200"/>
                  </a:lnTo>
                  <a:lnTo>
                    <a:pt x="11322" y="4937"/>
                  </a:lnTo>
                  <a:lnTo>
                    <a:pt x="11666" y="5772"/>
                  </a:lnTo>
                  <a:lnTo>
                    <a:pt x="11862" y="6705"/>
                  </a:lnTo>
                  <a:lnTo>
                    <a:pt x="11887" y="7171"/>
                  </a:lnTo>
                  <a:lnTo>
                    <a:pt x="11862" y="7663"/>
                  </a:lnTo>
                  <a:lnTo>
                    <a:pt x="11666" y="8571"/>
                  </a:lnTo>
                  <a:lnTo>
                    <a:pt x="11322" y="9431"/>
                  </a:lnTo>
                  <a:lnTo>
                    <a:pt x="10831" y="10167"/>
                  </a:lnTo>
                  <a:lnTo>
                    <a:pt x="10192" y="10806"/>
                  </a:lnTo>
                  <a:lnTo>
                    <a:pt x="9431" y="11322"/>
                  </a:lnTo>
                  <a:lnTo>
                    <a:pt x="8596" y="11665"/>
                  </a:lnTo>
                  <a:lnTo>
                    <a:pt x="7663" y="11862"/>
                  </a:lnTo>
                  <a:lnTo>
                    <a:pt x="7196" y="11886"/>
                  </a:lnTo>
                  <a:lnTo>
                    <a:pt x="6705" y="11862"/>
                  </a:lnTo>
                  <a:lnTo>
                    <a:pt x="5772" y="11665"/>
                  </a:lnTo>
                  <a:lnTo>
                    <a:pt x="4937" y="11322"/>
                  </a:lnTo>
                  <a:lnTo>
                    <a:pt x="4176" y="10806"/>
                  </a:lnTo>
                  <a:lnTo>
                    <a:pt x="3537" y="10167"/>
                  </a:lnTo>
                  <a:lnTo>
                    <a:pt x="3046" y="9406"/>
                  </a:lnTo>
                  <a:lnTo>
                    <a:pt x="2702" y="8571"/>
                  </a:lnTo>
                  <a:lnTo>
                    <a:pt x="2506" y="7663"/>
                  </a:lnTo>
                  <a:lnTo>
                    <a:pt x="2481" y="7171"/>
                  </a:lnTo>
                  <a:lnTo>
                    <a:pt x="2506" y="6680"/>
                  </a:lnTo>
                  <a:lnTo>
                    <a:pt x="2702" y="5772"/>
                  </a:lnTo>
                  <a:lnTo>
                    <a:pt x="3046" y="4937"/>
                  </a:lnTo>
                  <a:lnTo>
                    <a:pt x="3562" y="4175"/>
                  </a:lnTo>
                  <a:lnTo>
                    <a:pt x="4200" y="3537"/>
                  </a:lnTo>
                  <a:lnTo>
                    <a:pt x="4937" y="3046"/>
                  </a:lnTo>
                  <a:lnTo>
                    <a:pt x="5797" y="2677"/>
                  </a:lnTo>
                  <a:lnTo>
                    <a:pt x="6705" y="2505"/>
                  </a:lnTo>
                  <a:lnTo>
                    <a:pt x="7196" y="2481"/>
                  </a:lnTo>
                  <a:close/>
                  <a:moveTo>
                    <a:pt x="7196" y="1"/>
                  </a:moveTo>
                  <a:lnTo>
                    <a:pt x="6460" y="25"/>
                  </a:lnTo>
                  <a:lnTo>
                    <a:pt x="5035" y="295"/>
                  </a:lnTo>
                  <a:lnTo>
                    <a:pt x="3758" y="860"/>
                  </a:lnTo>
                  <a:lnTo>
                    <a:pt x="2604" y="1621"/>
                  </a:lnTo>
                  <a:lnTo>
                    <a:pt x="1646" y="2604"/>
                  </a:lnTo>
                  <a:lnTo>
                    <a:pt x="860" y="3758"/>
                  </a:lnTo>
                  <a:lnTo>
                    <a:pt x="320" y="5035"/>
                  </a:lnTo>
                  <a:lnTo>
                    <a:pt x="25" y="6435"/>
                  </a:lnTo>
                  <a:lnTo>
                    <a:pt x="1" y="7171"/>
                  </a:lnTo>
                  <a:lnTo>
                    <a:pt x="25" y="7908"/>
                  </a:lnTo>
                  <a:lnTo>
                    <a:pt x="320" y="9308"/>
                  </a:lnTo>
                  <a:lnTo>
                    <a:pt x="860" y="10609"/>
                  </a:lnTo>
                  <a:lnTo>
                    <a:pt x="1646" y="11739"/>
                  </a:lnTo>
                  <a:lnTo>
                    <a:pt x="2604" y="12721"/>
                  </a:lnTo>
                  <a:lnTo>
                    <a:pt x="3758" y="13507"/>
                  </a:lnTo>
                  <a:lnTo>
                    <a:pt x="5035" y="14047"/>
                  </a:lnTo>
                  <a:lnTo>
                    <a:pt x="6460" y="14342"/>
                  </a:lnTo>
                  <a:lnTo>
                    <a:pt x="7196" y="14367"/>
                  </a:lnTo>
                  <a:lnTo>
                    <a:pt x="7933" y="14342"/>
                  </a:lnTo>
                  <a:lnTo>
                    <a:pt x="9333" y="14047"/>
                  </a:lnTo>
                  <a:lnTo>
                    <a:pt x="10610" y="13507"/>
                  </a:lnTo>
                  <a:lnTo>
                    <a:pt x="11764" y="12721"/>
                  </a:lnTo>
                  <a:lnTo>
                    <a:pt x="12722" y="11739"/>
                  </a:lnTo>
                  <a:lnTo>
                    <a:pt x="13508" y="10609"/>
                  </a:lnTo>
                  <a:lnTo>
                    <a:pt x="14048" y="9308"/>
                  </a:lnTo>
                  <a:lnTo>
                    <a:pt x="14343" y="7908"/>
                  </a:lnTo>
                  <a:lnTo>
                    <a:pt x="14367" y="7171"/>
                  </a:lnTo>
                  <a:lnTo>
                    <a:pt x="14343" y="6435"/>
                  </a:lnTo>
                  <a:lnTo>
                    <a:pt x="14048" y="5035"/>
                  </a:lnTo>
                  <a:lnTo>
                    <a:pt x="13508" y="3758"/>
                  </a:lnTo>
                  <a:lnTo>
                    <a:pt x="12722" y="2604"/>
                  </a:lnTo>
                  <a:lnTo>
                    <a:pt x="11764" y="1621"/>
                  </a:lnTo>
                  <a:lnTo>
                    <a:pt x="10610" y="860"/>
                  </a:lnTo>
                  <a:lnTo>
                    <a:pt x="9333" y="295"/>
                  </a:lnTo>
                  <a:lnTo>
                    <a:pt x="7933" y="25"/>
                  </a:lnTo>
                  <a:lnTo>
                    <a:pt x="7196" y="1"/>
                  </a:lnTo>
                  <a:close/>
                </a:path>
              </a:pathLst>
            </a:custGeom>
            <a:solidFill>
              <a:srgbClr val="FA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3424750" y="2616525"/>
              <a:ext cx="90275" cy="90275"/>
            </a:xfrm>
            <a:custGeom>
              <a:avLst/>
              <a:gdLst/>
              <a:ahLst/>
              <a:cxnLst/>
              <a:rect l="l" t="t" r="r" b="b"/>
              <a:pathLst>
                <a:path w="3611" h="3611" extrusionOk="0">
                  <a:moveTo>
                    <a:pt x="1817" y="0"/>
                  </a:moveTo>
                  <a:lnTo>
                    <a:pt x="1449" y="25"/>
                  </a:lnTo>
                  <a:lnTo>
                    <a:pt x="786" y="270"/>
                  </a:lnTo>
                  <a:lnTo>
                    <a:pt x="516" y="516"/>
                  </a:lnTo>
                  <a:lnTo>
                    <a:pt x="270" y="786"/>
                  </a:lnTo>
                  <a:lnTo>
                    <a:pt x="25" y="1449"/>
                  </a:lnTo>
                  <a:lnTo>
                    <a:pt x="0" y="1793"/>
                  </a:lnTo>
                  <a:lnTo>
                    <a:pt x="25" y="2161"/>
                  </a:lnTo>
                  <a:lnTo>
                    <a:pt x="270" y="2824"/>
                  </a:lnTo>
                  <a:lnTo>
                    <a:pt x="516" y="3094"/>
                  </a:lnTo>
                  <a:lnTo>
                    <a:pt x="786" y="3340"/>
                  </a:lnTo>
                  <a:lnTo>
                    <a:pt x="1449" y="3586"/>
                  </a:lnTo>
                  <a:lnTo>
                    <a:pt x="1817" y="3610"/>
                  </a:lnTo>
                  <a:lnTo>
                    <a:pt x="2161" y="3586"/>
                  </a:lnTo>
                  <a:lnTo>
                    <a:pt x="2824" y="3340"/>
                  </a:lnTo>
                  <a:lnTo>
                    <a:pt x="3094" y="3094"/>
                  </a:lnTo>
                  <a:lnTo>
                    <a:pt x="3340" y="2824"/>
                  </a:lnTo>
                  <a:lnTo>
                    <a:pt x="3586" y="2161"/>
                  </a:lnTo>
                  <a:lnTo>
                    <a:pt x="3610" y="1793"/>
                  </a:lnTo>
                  <a:lnTo>
                    <a:pt x="3586" y="1449"/>
                  </a:lnTo>
                  <a:lnTo>
                    <a:pt x="3340" y="786"/>
                  </a:lnTo>
                  <a:lnTo>
                    <a:pt x="3094" y="516"/>
                  </a:lnTo>
                  <a:lnTo>
                    <a:pt x="2824" y="270"/>
                  </a:lnTo>
                  <a:lnTo>
                    <a:pt x="2161" y="25"/>
                  </a:lnTo>
                  <a:lnTo>
                    <a:pt x="1817" y="0"/>
                  </a:lnTo>
                  <a:close/>
                </a:path>
              </a:pathLst>
            </a:custGeom>
            <a:solidFill>
              <a:srgbClr val="FA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60"/>
          <p:cNvSpPr/>
          <p:nvPr/>
        </p:nvSpPr>
        <p:spPr>
          <a:xfrm>
            <a:off x="10953700" y="1940475"/>
            <a:ext cx="382134" cy="310110"/>
          </a:xfrm>
          <a:custGeom>
            <a:avLst/>
            <a:gdLst/>
            <a:ahLst/>
            <a:cxnLst/>
            <a:rect l="l" t="t" r="r" b="b"/>
            <a:pathLst>
              <a:path w="34922" h="28340" extrusionOk="0">
                <a:moveTo>
                  <a:pt x="24165" y="0"/>
                </a:moveTo>
                <a:lnTo>
                  <a:pt x="23429" y="25"/>
                </a:lnTo>
                <a:lnTo>
                  <a:pt x="22029" y="320"/>
                </a:lnTo>
                <a:lnTo>
                  <a:pt x="20752" y="860"/>
                </a:lnTo>
                <a:lnTo>
                  <a:pt x="19598" y="1621"/>
                </a:lnTo>
                <a:lnTo>
                  <a:pt x="18640" y="2603"/>
                </a:lnTo>
                <a:lnTo>
                  <a:pt x="17854" y="3758"/>
                </a:lnTo>
                <a:lnTo>
                  <a:pt x="17314" y="5035"/>
                </a:lnTo>
                <a:lnTo>
                  <a:pt x="17044" y="6410"/>
                </a:lnTo>
                <a:lnTo>
                  <a:pt x="17019" y="7147"/>
                </a:lnTo>
                <a:lnTo>
                  <a:pt x="17044" y="7982"/>
                </a:lnTo>
                <a:lnTo>
                  <a:pt x="17166" y="8792"/>
                </a:lnTo>
                <a:lnTo>
                  <a:pt x="17166" y="8792"/>
                </a:lnTo>
                <a:lnTo>
                  <a:pt x="16061" y="8718"/>
                </a:lnTo>
                <a:lnTo>
                  <a:pt x="13900" y="8374"/>
                </a:lnTo>
                <a:lnTo>
                  <a:pt x="11813" y="7810"/>
                </a:lnTo>
                <a:lnTo>
                  <a:pt x="9824" y="7024"/>
                </a:lnTo>
                <a:lnTo>
                  <a:pt x="7957" y="6066"/>
                </a:lnTo>
                <a:lnTo>
                  <a:pt x="6214" y="4912"/>
                </a:lnTo>
                <a:lnTo>
                  <a:pt x="4593" y="3586"/>
                </a:lnTo>
                <a:lnTo>
                  <a:pt x="3119" y="2088"/>
                </a:lnTo>
                <a:lnTo>
                  <a:pt x="2432" y="1302"/>
                </a:lnTo>
                <a:lnTo>
                  <a:pt x="2211" y="1695"/>
                </a:lnTo>
                <a:lnTo>
                  <a:pt x="1842" y="2554"/>
                </a:lnTo>
                <a:lnTo>
                  <a:pt x="1597" y="3463"/>
                </a:lnTo>
                <a:lnTo>
                  <a:pt x="1450" y="4421"/>
                </a:lnTo>
                <a:lnTo>
                  <a:pt x="1450" y="4912"/>
                </a:lnTo>
                <a:lnTo>
                  <a:pt x="1450" y="5378"/>
                </a:lnTo>
                <a:lnTo>
                  <a:pt x="1572" y="6287"/>
                </a:lnTo>
                <a:lnTo>
                  <a:pt x="1941" y="7564"/>
                </a:lnTo>
                <a:lnTo>
                  <a:pt x="2776" y="9087"/>
                </a:lnTo>
                <a:lnTo>
                  <a:pt x="3930" y="10364"/>
                </a:lnTo>
                <a:lnTo>
                  <a:pt x="4617" y="10879"/>
                </a:lnTo>
                <a:lnTo>
                  <a:pt x="3758" y="10806"/>
                </a:lnTo>
                <a:lnTo>
                  <a:pt x="2137" y="10339"/>
                </a:lnTo>
                <a:lnTo>
                  <a:pt x="1400" y="9971"/>
                </a:lnTo>
                <a:lnTo>
                  <a:pt x="1400" y="10069"/>
                </a:lnTo>
                <a:lnTo>
                  <a:pt x="1400" y="10707"/>
                </a:lnTo>
                <a:lnTo>
                  <a:pt x="1621" y="11960"/>
                </a:lnTo>
                <a:lnTo>
                  <a:pt x="2063" y="13114"/>
                </a:lnTo>
                <a:lnTo>
                  <a:pt x="2677" y="14146"/>
                </a:lnTo>
                <a:lnTo>
                  <a:pt x="3439" y="15079"/>
                </a:lnTo>
                <a:lnTo>
                  <a:pt x="4347" y="15865"/>
                </a:lnTo>
                <a:lnTo>
                  <a:pt x="5379" y="16503"/>
                </a:lnTo>
                <a:lnTo>
                  <a:pt x="6533" y="16945"/>
                </a:lnTo>
                <a:lnTo>
                  <a:pt x="7122" y="17092"/>
                </a:lnTo>
                <a:lnTo>
                  <a:pt x="6680" y="17215"/>
                </a:lnTo>
                <a:lnTo>
                  <a:pt x="5747" y="17338"/>
                </a:lnTo>
                <a:lnTo>
                  <a:pt x="4568" y="17338"/>
                </a:lnTo>
                <a:lnTo>
                  <a:pt x="3905" y="17215"/>
                </a:lnTo>
                <a:lnTo>
                  <a:pt x="3905" y="17215"/>
                </a:lnTo>
                <a:lnTo>
                  <a:pt x="4102" y="17755"/>
                </a:lnTo>
                <a:lnTo>
                  <a:pt x="4593" y="18738"/>
                </a:lnTo>
                <a:lnTo>
                  <a:pt x="5231" y="19622"/>
                </a:lnTo>
                <a:lnTo>
                  <a:pt x="5993" y="20408"/>
                </a:lnTo>
                <a:lnTo>
                  <a:pt x="6877" y="21071"/>
                </a:lnTo>
                <a:lnTo>
                  <a:pt x="7834" y="21586"/>
                </a:lnTo>
                <a:lnTo>
                  <a:pt x="8890" y="21955"/>
                </a:lnTo>
                <a:lnTo>
                  <a:pt x="10020" y="22176"/>
                </a:lnTo>
                <a:lnTo>
                  <a:pt x="10609" y="22200"/>
                </a:lnTo>
                <a:lnTo>
                  <a:pt x="9676" y="22888"/>
                </a:lnTo>
                <a:lnTo>
                  <a:pt x="7613" y="24018"/>
                </a:lnTo>
                <a:lnTo>
                  <a:pt x="5379" y="24779"/>
                </a:lnTo>
                <a:lnTo>
                  <a:pt x="2972" y="25196"/>
                </a:lnTo>
                <a:lnTo>
                  <a:pt x="1720" y="25246"/>
                </a:lnTo>
                <a:lnTo>
                  <a:pt x="860" y="25221"/>
                </a:lnTo>
                <a:lnTo>
                  <a:pt x="1" y="25147"/>
                </a:lnTo>
                <a:lnTo>
                  <a:pt x="1204" y="25884"/>
                </a:lnTo>
                <a:lnTo>
                  <a:pt x="3782" y="27063"/>
                </a:lnTo>
                <a:lnTo>
                  <a:pt x="6533" y="27873"/>
                </a:lnTo>
                <a:lnTo>
                  <a:pt x="9455" y="28291"/>
                </a:lnTo>
                <a:lnTo>
                  <a:pt x="10978" y="28340"/>
                </a:lnTo>
                <a:lnTo>
                  <a:pt x="12181" y="28315"/>
                </a:lnTo>
                <a:lnTo>
                  <a:pt x="14514" y="28070"/>
                </a:lnTo>
                <a:lnTo>
                  <a:pt x="16700" y="27603"/>
                </a:lnTo>
                <a:lnTo>
                  <a:pt x="18738" y="26915"/>
                </a:lnTo>
                <a:lnTo>
                  <a:pt x="20629" y="26031"/>
                </a:lnTo>
                <a:lnTo>
                  <a:pt x="22373" y="24975"/>
                </a:lnTo>
                <a:lnTo>
                  <a:pt x="23969" y="23772"/>
                </a:lnTo>
                <a:lnTo>
                  <a:pt x="25418" y="22421"/>
                </a:lnTo>
                <a:lnTo>
                  <a:pt x="26695" y="20973"/>
                </a:lnTo>
                <a:lnTo>
                  <a:pt x="27849" y="19401"/>
                </a:lnTo>
                <a:lnTo>
                  <a:pt x="28831" y="17755"/>
                </a:lnTo>
                <a:lnTo>
                  <a:pt x="29642" y="16036"/>
                </a:lnTo>
                <a:lnTo>
                  <a:pt x="30305" y="14268"/>
                </a:lnTo>
                <a:lnTo>
                  <a:pt x="30796" y="12476"/>
                </a:lnTo>
                <a:lnTo>
                  <a:pt x="31140" y="10658"/>
                </a:lnTo>
                <a:lnTo>
                  <a:pt x="31312" y="8866"/>
                </a:lnTo>
                <a:lnTo>
                  <a:pt x="31312" y="7982"/>
                </a:lnTo>
                <a:lnTo>
                  <a:pt x="31312" y="7515"/>
                </a:lnTo>
                <a:lnTo>
                  <a:pt x="31287" y="7073"/>
                </a:lnTo>
                <a:lnTo>
                  <a:pt x="31827" y="6680"/>
                </a:lnTo>
                <a:lnTo>
                  <a:pt x="32834" y="5845"/>
                </a:lnTo>
                <a:lnTo>
                  <a:pt x="34160" y="4445"/>
                </a:lnTo>
                <a:lnTo>
                  <a:pt x="34922" y="3389"/>
                </a:lnTo>
                <a:lnTo>
                  <a:pt x="33939" y="3782"/>
                </a:lnTo>
                <a:lnTo>
                  <a:pt x="31876" y="4347"/>
                </a:lnTo>
                <a:lnTo>
                  <a:pt x="30796" y="4519"/>
                </a:lnTo>
                <a:lnTo>
                  <a:pt x="31336" y="4175"/>
                </a:lnTo>
                <a:lnTo>
                  <a:pt x="32294" y="3316"/>
                </a:lnTo>
                <a:lnTo>
                  <a:pt x="33104" y="2309"/>
                </a:lnTo>
                <a:lnTo>
                  <a:pt x="33718" y="1179"/>
                </a:lnTo>
                <a:lnTo>
                  <a:pt x="33939" y="565"/>
                </a:lnTo>
                <a:lnTo>
                  <a:pt x="32883" y="1155"/>
                </a:lnTo>
                <a:lnTo>
                  <a:pt x="30599" y="2014"/>
                </a:lnTo>
                <a:lnTo>
                  <a:pt x="29396" y="2284"/>
                </a:lnTo>
                <a:lnTo>
                  <a:pt x="28880" y="1768"/>
                </a:lnTo>
                <a:lnTo>
                  <a:pt x="27702" y="934"/>
                </a:lnTo>
                <a:lnTo>
                  <a:pt x="26375" y="344"/>
                </a:lnTo>
                <a:lnTo>
                  <a:pt x="24927" y="25"/>
                </a:lnTo>
                <a:lnTo>
                  <a:pt x="24165" y="0"/>
                </a:lnTo>
                <a:close/>
              </a:path>
            </a:pathLst>
          </a:custGeom>
          <a:solidFill>
            <a:srgbClr val="FA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11510300" y="1940450"/>
            <a:ext cx="443633" cy="310150"/>
          </a:xfrm>
          <a:custGeom>
            <a:avLst/>
            <a:gdLst/>
            <a:ahLst/>
            <a:cxnLst/>
            <a:rect l="l" t="t" r="r" b="b"/>
            <a:pathLst>
              <a:path w="38360" h="26818" extrusionOk="0">
                <a:moveTo>
                  <a:pt x="15373" y="7687"/>
                </a:moveTo>
                <a:lnTo>
                  <a:pt x="25344" y="13434"/>
                </a:lnTo>
                <a:lnTo>
                  <a:pt x="15373" y="19180"/>
                </a:lnTo>
                <a:lnTo>
                  <a:pt x="15373" y="7687"/>
                </a:lnTo>
                <a:close/>
                <a:moveTo>
                  <a:pt x="17682" y="1"/>
                </a:moveTo>
                <a:lnTo>
                  <a:pt x="10216" y="173"/>
                </a:lnTo>
                <a:lnTo>
                  <a:pt x="6655" y="418"/>
                </a:lnTo>
                <a:lnTo>
                  <a:pt x="4789" y="639"/>
                </a:lnTo>
                <a:lnTo>
                  <a:pt x="4175" y="787"/>
                </a:lnTo>
                <a:lnTo>
                  <a:pt x="3561" y="983"/>
                </a:lnTo>
                <a:lnTo>
                  <a:pt x="2505" y="1622"/>
                </a:lnTo>
                <a:lnTo>
                  <a:pt x="1621" y="2506"/>
                </a:lnTo>
                <a:lnTo>
                  <a:pt x="982" y="3586"/>
                </a:lnTo>
                <a:lnTo>
                  <a:pt x="786" y="4200"/>
                </a:lnTo>
                <a:lnTo>
                  <a:pt x="516" y="5428"/>
                </a:lnTo>
                <a:lnTo>
                  <a:pt x="172" y="8424"/>
                </a:lnTo>
                <a:lnTo>
                  <a:pt x="0" y="12623"/>
                </a:lnTo>
                <a:lnTo>
                  <a:pt x="0" y="13409"/>
                </a:lnTo>
                <a:lnTo>
                  <a:pt x="0" y="14195"/>
                </a:lnTo>
                <a:lnTo>
                  <a:pt x="172" y="18394"/>
                </a:lnTo>
                <a:lnTo>
                  <a:pt x="516" y="21415"/>
                </a:lnTo>
                <a:lnTo>
                  <a:pt x="786" y="22618"/>
                </a:lnTo>
                <a:lnTo>
                  <a:pt x="982" y="23208"/>
                </a:lnTo>
                <a:lnTo>
                  <a:pt x="1596" y="24288"/>
                </a:lnTo>
                <a:lnTo>
                  <a:pt x="2480" y="25172"/>
                </a:lnTo>
                <a:lnTo>
                  <a:pt x="3561" y="25811"/>
                </a:lnTo>
                <a:lnTo>
                  <a:pt x="4175" y="25983"/>
                </a:lnTo>
                <a:lnTo>
                  <a:pt x="4813" y="26130"/>
                </a:lnTo>
                <a:lnTo>
                  <a:pt x="6655" y="26376"/>
                </a:lnTo>
                <a:lnTo>
                  <a:pt x="10241" y="26621"/>
                </a:lnTo>
                <a:lnTo>
                  <a:pt x="17682" y="26818"/>
                </a:lnTo>
                <a:lnTo>
                  <a:pt x="20678" y="26818"/>
                </a:lnTo>
                <a:lnTo>
                  <a:pt x="28119" y="26621"/>
                </a:lnTo>
                <a:lnTo>
                  <a:pt x="31704" y="26400"/>
                </a:lnTo>
                <a:lnTo>
                  <a:pt x="33546" y="26155"/>
                </a:lnTo>
                <a:lnTo>
                  <a:pt x="34184" y="26032"/>
                </a:lnTo>
                <a:lnTo>
                  <a:pt x="34798" y="25835"/>
                </a:lnTo>
                <a:lnTo>
                  <a:pt x="35879" y="25197"/>
                </a:lnTo>
                <a:lnTo>
                  <a:pt x="36763" y="24313"/>
                </a:lnTo>
                <a:lnTo>
                  <a:pt x="37377" y="23232"/>
                </a:lnTo>
                <a:lnTo>
                  <a:pt x="37573" y="22643"/>
                </a:lnTo>
                <a:lnTo>
                  <a:pt x="37843" y="21415"/>
                </a:lnTo>
                <a:lnTo>
                  <a:pt x="38163" y="18394"/>
                </a:lnTo>
                <a:lnTo>
                  <a:pt x="38359" y="14220"/>
                </a:lnTo>
                <a:lnTo>
                  <a:pt x="38359" y="13434"/>
                </a:lnTo>
                <a:lnTo>
                  <a:pt x="38359" y="12648"/>
                </a:lnTo>
                <a:lnTo>
                  <a:pt x="38187" y="8449"/>
                </a:lnTo>
                <a:lnTo>
                  <a:pt x="37843" y="5428"/>
                </a:lnTo>
                <a:lnTo>
                  <a:pt x="37573" y="4200"/>
                </a:lnTo>
                <a:lnTo>
                  <a:pt x="37377" y="3586"/>
                </a:lnTo>
                <a:lnTo>
                  <a:pt x="36738" y="2506"/>
                </a:lnTo>
                <a:lnTo>
                  <a:pt x="35854" y="1622"/>
                </a:lnTo>
                <a:lnTo>
                  <a:pt x="34774" y="1008"/>
                </a:lnTo>
                <a:lnTo>
                  <a:pt x="34184" y="811"/>
                </a:lnTo>
                <a:lnTo>
                  <a:pt x="33546" y="664"/>
                </a:lnTo>
                <a:lnTo>
                  <a:pt x="31704" y="418"/>
                </a:lnTo>
                <a:lnTo>
                  <a:pt x="28119" y="173"/>
                </a:lnTo>
                <a:lnTo>
                  <a:pt x="20678" y="1"/>
                </a:lnTo>
                <a:close/>
              </a:path>
            </a:pathLst>
          </a:custGeom>
          <a:solidFill>
            <a:srgbClr val="FA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60"/>
          <p:cNvGrpSpPr/>
          <p:nvPr/>
        </p:nvGrpSpPr>
        <p:grpSpPr>
          <a:xfrm>
            <a:off x="3376484" y="2924314"/>
            <a:ext cx="531521" cy="500676"/>
            <a:chOff x="2870687" y="3796508"/>
            <a:chExt cx="375421" cy="353610"/>
          </a:xfrm>
        </p:grpSpPr>
        <p:sp>
          <p:nvSpPr>
            <p:cNvPr id="2246" name="Google Shape;2246;p60"/>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60"/>
          <p:cNvGrpSpPr/>
          <p:nvPr/>
        </p:nvGrpSpPr>
        <p:grpSpPr>
          <a:xfrm>
            <a:off x="4613530" y="2924351"/>
            <a:ext cx="527357" cy="500676"/>
            <a:chOff x="3744430" y="3796534"/>
            <a:chExt cx="372480" cy="353610"/>
          </a:xfrm>
        </p:grpSpPr>
        <p:sp>
          <p:nvSpPr>
            <p:cNvPr id="2250" name="Google Shape;2250;p60"/>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60"/>
          <p:cNvGrpSpPr/>
          <p:nvPr/>
        </p:nvGrpSpPr>
        <p:grpSpPr>
          <a:xfrm>
            <a:off x="5239643" y="2924351"/>
            <a:ext cx="527357" cy="500676"/>
            <a:chOff x="4186663" y="3796534"/>
            <a:chExt cx="372480" cy="353610"/>
          </a:xfrm>
        </p:grpSpPr>
        <p:sp>
          <p:nvSpPr>
            <p:cNvPr id="2259" name="Google Shape;2259;p60"/>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60"/>
          <p:cNvGrpSpPr/>
          <p:nvPr/>
        </p:nvGrpSpPr>
        <p:grpSpPr>
          <a:xfrm>
            <a:off x="3987305" y="2924351"/>
            <a:ext cx="527467" cy="500676"/>
            <a:chOff x="3987305" y="2924351"/>
            <a:chExt cx="527467" cy="500676"/>
          </a:xfrm>
        </p:grpSpPr>
        <p:grpSp>
          <p:nvGrpSpPr>
            <p:cNvPr id="2264" name="Google Shape;2264;p60"/>
            <p:cNvGrpSpPr/>
            <p:nvPr/>
          </p:nvGrpSpPr>
          <p:grpSpPr>
            <a:xfrm>
              <a:off x="3987305" y="2924351"/>
              <a:ext cx="527467" cy="500676"/>
              <a:chOff x="3302118" y="3796534"/>
              <a:chExt cx="372558" cy="353610"/>
            </a:xfrm>
          </p:grpSpPr>
          <p:sp>
            <p:nvSpPr>
              <p:cNvPr id="2265" name="Google Shape;2265;p60"/>
              <p:cNvSpPr/>
              <p:nvPr/>
            </p:nvSpPr>
            <p:spPr>
              <a:xfrm>
                <a:off x="3326480"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3302118" y="379653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1" name="Google Shape;2271;p60"/>
            <p:cNvSpPr/>
            <p:nvPr/>
          </p:nvSpPr>
          <p:spPr>
            <a:xfrm>
              <a:off x="4192663" y="3106563"/>
              <a:ext cx="136200" cy="13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4174797" y="3092803"/>
              <a:ext cx="180749" cy="163625"/>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1454" name="Google Shape;1454;p35"/>
          <p:cNvGrpSpPr/>
          <p:nvPr/>
        </p:nvGrpSpPr>
        <p:grpSpPr>
          <a:xfrm>
            <a:off x="3253398" y="539501"/>
            <a:ext cx="2637223" cy="735888"/>
            <a:chOff x="2376749" y="674875"/>
            <a:chExt cx="4394639" cy="908504"/>
          </a:xfrm>
        </p:grpSpPr>
        <p:sp>
          <p:nvSpPr>
            <p:cNvPr id="1455" name="Google Shape;1455;p35"/>
            <p:cNvSpPr/>
            <p:nvPr/>
          </p:nvSpPr>
          <p:spPr>
            <a:xfrm>
              <a:off x="2457892" y="714233"/>
              <a:ext cx="4283788" cy="751860"/>
            </a:xfrm>
            <a:custGeom>
              <a:avLst/>
              <a:gdLst/>
              <a:ahLst/>
              <a:cxnLst/>
              <a:rect l="l" t="t" r="r" b="b"/>
              <a:pathLst>
                <a:path w="5711717" h="1002480" extrusionOk="0">
                  <a:moveTo>
                    <a:pt x="5705684" y="182270"/>
                  </a:moveTo>
                  <a:cubicBezTo>
                    <a:pt x="5707329" y="141592"/>
                    <a:pt x="5705709" y="102584"/>
                    <a:pt x="5696724" y="70167"/>
                  </a:cubicBezTo>
                  <a:cubicBezTo>
                    <a:pt x="5677274" y="0"/>
                    <a:pt x="5602058" y="53232"/>
                    <a:pt x="5566860" y="58153"/>
                  </a:cubicBezTo>
                  <a:cubicBezTo>
                    <a:pt x="5534894" y="56508"/>
                    <a:pt x="5502605" y="47790"/>
                    <a:pt x="5470645" y="46907"/>
                  </a:cubicBezTo>
                  <a:cubicBezTo>
                    <a:pt x="5425306" y="45650"/>
                    <a:pt x="5379904" y="47555"/>
                    <a:pt x="5334565" y="47751"/>
                  </a:cubicBezTo>
                  <a:cubicBezTo>
                    <a:pt x="5245671" y="48139"/>
                    <a:pt x="5157768" y="52419"/>
                    <a:pt x="5069814" y="59296"/>
                  </a:cubicBezTo>
                  <a:cubicBezTo>
                    <a:pt x="5007165" y="59112"/>
                    <a:pt x="4944586" y="58718"/>
                    <a:pt x="4882000" y="58426"/>
                  </a:cubicBezTo>
                  <a:cubicBezTo>
                    <a:pt x="4879549" y="51822"/>
                    <a:pt x="4871669" y="46640"/>
                    <a:pt x="4865293" y="44608"/>
                  </a:cubicBezTo>
                  <a:cubicBezTo>
                    <a:pt x="4863274" y="43961"/>
                    <a:pt x="4872990" y="48082"/>
                    <a:pt x="4855508" y="47485"/>
                  </a:cubicBezTo>
                  <a:lnTo>
                    <a:pt x="4855508" y="51771"/>
                  </a:lnTo>
                  <a:lnTo>
                    <a:pt x="4862106" y="51771"/>
                  </a:lnTo>
                  <a:cubicBezTo>
                    <a:pt x="4783766" y="25063"/>
                    <a:pt x="4699025" y="37807"/>
                    <a:pt x="4619764" y="40462"/>
                  </a:cubicBezTo>
                  <a:cubicBezTo>
                    <a:pt x="4528400" y="43516"/>
                    <a:pt x="4436967" y="50565"/>
                    <a:pt x="4345889" y="62071"/>
                  </a:cubicBezTo>
                  <a:cubicBezTo>
                    <a:pt x="4345590" y="62109"/>
                    <a:pt x="4345285" y="61042"/>
                    <a:pt x="4344981" y="61080"/>
                  </a:cubicBezTo>
                  <a:cubicBezTo>
                    <a:pt x="4304919" y="63392"/>
                    <a:pt x="4265047" y="67456"/>
                    <a:pt x="4225594" y="75666"/>
                  </a:cubicBezTo>
                  <a:cubicBezTo>
                    <a:pt x="4024515" y="72269"/>
                    <a:pt x="1123746" y="88017"/>
                    <a:pt x="922762" y="96253"/>
                  </a:cubicBezTo>
                  <a:cubicBezTo>
                    <a:pt x="898728" y="97237"/>
                    <a:pt x="874687" y="105187"/>
                    <a:pt x="850646" y="105187"/>
                  </a:cubicBezTo>
                  <a:lnTo>
                    <a:pt x="849896" y="105187"/>
                  </a:lnTo>
                  <a:cubicBezTo>
                    <a:pt x="760818" y="105187"/>
                    <a:pt x="671328" y="105949"/>
                    <a:pt x="582091" y="108978"/>
                  </a:cubicBezTo>
                  <a:cubicBezTo>
                    <a:pt x="488003" y="112172"/>
                    <a:pt x="394715" y="102285"/>
                    <a:pt x="300856" y="96221"/>
                  </a:cubicBezTo>
                  <a:cubicBezTo>
                    <a:pt x="266147" y="93979"/>
                    <a:pt x="232790" y="85998"/>
                    <a:pt x="197789" y="86779"/>
                  </a:cubicBezTo>
                  <a:cubicBezTo>
                    <a:pt x="164134" y="87534"/>
                    <a:pt x="132645" y="75349"/>
                    <a:pt x="102063" y="98952"/>
                  </a:cubicBezTo>
                  <a:cubicBezTo>
                    <a:pt x="99885" y="100634"/>
                    <a:pt x="98101" y="102368"/>
                    <a:pt x="96500" y="104514"/>
                  </a:cubicBezTo>
                  <a:cubicBezTo>
                    <a:pt x="73101" y="112826"/>
                    <a:pt x="50628" y="126333"/>
                    <a:pt x="33489" y="148202"/>
                  </a:cubicBezTo>
                  <a:cubicBezTo>
                    <a:pt x="0" y="190950"/>
                    <a:pt x="7937" y="260800"/>
                    <a:pt x="13468" y="320052"/>
                  </a:cubicBezTo>
                  <a:cubicBezTo>
                    <a:pt x="31730" y="515619"/>
                    <a:pt x="33089" y="714209"/>
                    <a:pt x="46761" y="909764"/>
                  </a:cubicBezTo>
                  <a:cubicBezTo>
                    <a:pt x="47631" y="922210"/>
                    <a:pt x="57289" y="934561"/>
                    <a:pt x="65430" y="933894"/>
                  </a:cubicBezTo>
                  <a:cubicBezTo>
                    <a:pt x="243617" y="919346"/>
                    <a:pt x="423792" y="978217"/>
                    <a:pt x="603167" y="960316"/>
                  </a:cubicBezTo>
                  <a:cubicBezTo>
                    <a:pt x="606164" y="960018"/>
                    <a:pt x="609168" y="959986"/>
                    <a:pt x="612165" y="959745"/>
                  </a:cubicBezTo>
                  <a:cubicBezTo>
                    <a:pt x="662165" y="963917"/>
                    <a:pt x="712247" y="965403"/>
                    <a:pt x="761218" y="964107"/>
                  </a:cubicBezTo>
                  <a:cubicBezTo>
                    <a:pt x="800773" y="967720"/>
                    <a:pt x="840346" y="971670"/>
                    <a:pt x="879900" y="972286"/>
                  </a:cubicBezTo>
                  <a:cubicBezTo>
                    <a:pt x="986047" y="973931"/>
                    <a:pt x="1093565" y="962640"/>
                    <a:pt x="1199419" y="974813"/>
                  </a:cubicBezTo>
                  <a:cubicBezTo>
                    <a:pt x="1270990" y="983043"/>
                    <a:pt x="4042162" y="981614"/>
                    <a:pt x="4113764" y="976407"/>
                  </a:cubicBezTo>
                  <a:cubicBezTo>
                    <a:pt x="4117200" y="981132"/>
                    <a:pt x="4121873" y="984230"/>
                    <a:pt x="4128001" y="984332"/>
                  </a:cubicBezTo>
                  <a:cubicBezTo>
                    <a:pt x="4196473" y="985418"/>
                    <a:pt x="4264139" y="1002480"/>
                    <a:pt x="4332674" y="1001668"/>
                  </a:cubicBezTo>
                  <a:cubicBezTo>
                    <a:pt x="4400950" y="1000861"/>
                    <a:pt x="4469180" y="983335"/>
                    <a:pt x="4536852" y="971384"/>
                  </a:cubicBezTo>
                  <a:cubicBezTo>
                    <a:pt x="4550067" y="969048"/>
                    <a:pt x="4563332" y="966165"/>
                    <a:pt x="4576622" y="963079"/>
                  </a:cubicBezTo>
                  <a:cubicBezTo>
                    <a:pt x="4590929" y="962539"/>
                    <a:pt x="4605235" y="961974"/>
                    <a:pt x="4619542" y="961586"/>
                  </a:cubicBezTo>
                  <a:cubicBezTo>
                    <a:pt x="4790293" y="956938"/>
                    <a:pt x="4961039" y="955516"/>
                    <a:pt x="5131765" y="947172"/>
                  </a:cubicBezTo>
                  <a:cubicBezTo>
                    <a:pt x="5208111" y="943438"/>
                    <a:pt x="5284635" y="940295"/>
                    <a:pt x="5360962" y="935316"/>
                  </a:cubicBezTo>
                  <a:cubicBezTo>
                    <a:pt x="5443499" y="929938"/>
                    <a:pt x="5524036" y="912209"/>
                    <a:pt x="5606821" y="923626"/>
                  </a:cubicBezTo>
                  <a:cubicBezTo>
                    <a:pt x="5666676" y="931881"/>
                    <a:pt x="5656764" y="841171"/>
                    <a:pt x="5662352" y="778903"/>
                  </a:cubicBezTo>
                  <a:cubicBezTo>
                    <a:pt x="5674556" y="642905"/>
                    <a:pt x="5681865" y="507485"/>
                    <a:pt x="5689155" y="370662"/>
                  </a:cubicBezTo>
                  <a:cubicBezTo>
                    <a:pt x="5689307" y="367842"/>
                    <a:pt x="5689536" y="364864"/>
                    <a:pt x="5689727" y="361962"/>
                  </a:cubicBezTo>
                  <a:cubicBezTo>
                    <a:pt x="5690590" y="355873"/>
                    <a:pt x="5691333" y="349777"/>
                    <a:pt x="5692286" y="343693"/>
                  </a:cubicBezTo>
                  <a:cubicBezTo>
                    <a:pt x="5700401" y="291357"/>
                    <a:pt x="5711717" y="236708"/>
                    <a:pt x="5705684" y="18227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56" name="Google Shape;1456;p35"/>
            <p:cNvSpPr/>
            <p:nvPr/>
          </p:nvSpPr>
          <p:spPr>
            <a:xfrm>
              <a:off x="2376749" y="674875"/>
              <a:ext cx="4394639" cy="908504"/>
            </a:xfrm>
            <a:custGeom>
              <a:avLst/>
              <a:gdLst/>
              <a:ahLst/>
              <a:cxnLst/>
              <a:rect l="l" t="t" r="r" b="b"/>
              <a:pathLst>
                <a:path w="5859519" h="1211338" extrusionOk="0">
                  <a:moveTo>
                    <a:pt x="5834011" y="85953"/>
                  </a:moveTo>
                  <a:cubicBezTo>
                    <a:pt x="5811570" y="0"/>
                    <a:pt x="5750267" y="29584"/>
                    <a:pt x="5704566" y="39217"/>
                  </a:cubicBezTo>
                  <a:cubicBezTo>
                    <a:pt x="5613222" y="58470"/>
                    <a:pt x="5514714" y="50831"/>
                    <a:pt x="5422652" y="50831"/>
                  </a:cubicBezTo>
                  <a:lnTo>
                    <a:pt x="5117115" y="50831"/>
                  </a:lnTo>
                  <a:cubicBezTo>
                    <a:pt x="5026793" y="50831"/>
                    <a:pt x="4936439" y="41757"/>
                    <a:pt x="4846123" y="43218"/>
                  </a:cubicBezTo>
                  <a:cubicBezTo>
                    <a:pt x="4749723" y="44773"/>
                    <a:pt x="4654581" y="61677"/>
                    <a:pt x="4558455" y="69977"/>
                  </a:cubicBezTo>
                  <a:cubicBezTo>
                    <a:pt x="4457820" y="78670"/>
                    <a:pt x="4356842" y="79184"/>
                    <a:pt x="4255846" y="81000"/>
                  </a:cubicBezTo>
                  <a:cubicBezTo>
                    <a:pt x="4253306" y="73431"/>
                    <a:pt x="4248334" y="66852"/>
                    <a:pt x="4240745" y="66421"/>
                  </a:cubicBezTo>
                  <a:cubicBezTo>
                    <a:pt x="4055935" y="55835"/>
                    <a:pt x="1173448" y="72923"/>
                    <a:pt x="988466" y="72821"/>
                  </a:cubicBezTo>
                  <a:cubicBezTo>
                    <a:pt x="896912" y="72771"/>
                    <a:pt x="805357" y="72472"/>
                    <a:pt x="713803" y="72440"/>
                  </a:cubicBezTo>
                  <a:cubicBezTo>
                    <a:pt x="628611" y="72409"/>
                    <a:pt x="541089" y="61163"/>
                    <a:pt x="456260" y="72161"/>
                  </a:cubicBezTo>
                  <a:cubicBezTo>
                    <a:pt x="414559" y="77571"/>
                    <a:pt x="377126" y="91173"/>
                    <a:pt x="334505" y="88385"/>
                  </a:cubicBezTo>
                  <a:cubicBezTo>
                    <a:pt x="311556" y="86880"/>
                    <a:pt x="289496" y="88042"/>
                    <a:pt x="267404" y="91255"/>
                  </a:cubicBezTo>
                  <a:cubicBezTo>
                    <a:pt x="261086" y="87744"/>
                    <a:pt x="254730" y="84302"/>
                    <a:pt x="248221" y="81229"/>
                  </a:cubicBezTo>
                  <a:cubicBezTo>
                    <a:pt x="240525" y="77590"/>
                    <a:pt x="236112" y="87953"/>
                    <a:pt x="237477" y="96958"/>
                  </a:cubicBezTo>
                  <a:cubicBezTo>
                    <a:pt x="233121" y="97986"/>
                    <a:pt x="228796" y="98818"/>
                    <a:pt x="224389" y="100025"/>
                  </a:cubicBezTo>
                  <a:cubicBezTo>
                    <a:pt x="164007" y="116547"/>
                    <a:pt x="121996" y="143427"/>
                    <a:pt x="97961" y="229488"/>
                  </a:cubicBezTo>
                  <a:cubicBezTo>
                    <a:pt x="88531" y="222516"/>
                    <a:pt x="77755" y="218954"/>
                    <a:pt x="64985" y="216998"/>
                  </a:cubicBezTo>
                  <a:cubicBezTo>
                    <a:pt x="45154" y="213963"/>
                    <a:pt x="19723" y="224440"/>
                    <a:pt x="9785" y="253307"/>
                  </a:cubicBezTo>
                  <a:cubicBezTo>
                    <a:pt x="0" y="281711"/>
                    <a:pt x="4394" y="302107"/>
                    <a:pt x="9512" y="327755"/>
                  </a:cubicBezTo>
                  <a:cubicBezTo>
                    <a:pt x="4705" y="365112"/>
                    <a:pt x="7410" y="406679"/>
                    <a:pt x="6692" y="443280"/>
                  </a:cubicBezTo>
                  <a:cubicBezTo>
                    <a:pt x="5784" y="490213"/>
                    <a:pt x="11893" y="536549"/>
                    <a:pt x="22383" y="580288"/>
                  </a:cubicBezTo>
                  <a:cubicBezTo>
                    <a:pt x="18034" y="684828"/>
                    <a:pt x="32562" y="787952"/>
                    <a:pt x="31489" y="891895"/>
                  </a:cubicBezTo>
                  <a:cubicBezTo>
                    <a:pt x="30899" y="948861"/>
                    <a:pt x="27216" y="1053776"/>
                    <a:pt x="54006" y="1099185"/>
                  </a:cubicBezTo>
                  <a:cubicBezTo>
                    <a:pt x="91928" y="1163466"/>
                    <a:pt x="163309" y="1138650"/>
                    <a:pt x="213563" y="1145184"/>
                  </a:cubicBezTo>
                  <a:cubicBezTo>
                    <a:pt x="282308" y="1154118"/>
                    <a:pt x="349402" y="1150721"/>
                    <a:pt x="418122" y="1164856"/>
                  </a:cubicBezTo>
                  <a:cubicBezTo>
                    <a:pt x="492277" y="1180109"/>
                    <a:pt x="566877" y="1182452"/>
                    <a:pt x="641007" y="1197089"/>
                  </a:cubicBezTo>
                  <a:cubicBezTo>
                    <a:pt x="713111" y="1211338"/>
                    <a:pt x="787908" y="1203845"/>
                    <a:pt x="860418" y="1202124"/>
                  </a:cubicBezTo>
                  <a:cubicBezTo>
                    <a:pt x="944264" y="1200137"/>
                    <a:pt x="1028026" y="1199984"/>
                    <a:pt x="1111840" y="1195292"/>
                  </a:cubicBezTo>
                  <a:cubicBezTo>
                    <a:pt x="1189139" y="1190961"/>
                    <a:pt x="1266380" y="1185087"/>
                    <a:pt x="1343717" y="1182350"/>
                  </a:cubicBezTo>
                  <a:cubicBezTo>
                    <a:pt x="1427765" y="1179372"/>
                    <a:pt x="4211085" y="1188472"/>
                    <a:pt x="4294936" y="1178001"/>
                  </a:cubicBezTo>
                  <a:cubicBezTo>
                    <a:pt x="4365567" y="1169174"/>
                    <a:pt x="4436427" y="1184363"/>
                    <a:pt x="4507141" y="1184897"/>
                  </a:cubicBezTo>
                  <a:cubicBezTo>
                    <a:pt x="4587754" y="1185506"/>
                    <a:pt x="4668272" y="1193647"/>
                    <a:pt x="4748891" y="1194542"/>
                  </a:cubicBezTo>
                  <a:cubicBezTo>
                    <a:pt x="4900047" y="1196219"/>
                    <a:pt x="5050548" y="1188421"/>
                    <a:pt x="5201678" y="1194638"/>
                  </a:cubicBezTo>
                  <a:cubicBezTo>
                    <a:pt x="5281301" y="1197914"/>
                    <a:pt x="5361006" y="1186243"/>
                    <a:pt x="5440667" y="1184967"/>
                  </a:cubicBezTo>
                  <a:cubicBezTo>
                    <a:pt x="5470366" y="1184490"/>
                    <a:pt x="5498236" y="1196905"/>
                    <a:pt x="5527719" y="1194460"/>
                  </a:cubicBezTo>
                  <a:cubicBezTo>
                    <a:pt x="5564720" y="1191399"/>
                    <a:pt x="5601322" y="1183722"/>
                    <a:pt x="5638190" y="1179144"/>
                  </a:cubicBezTo>
                  <a:cubicBezTo>
                    <a:pt x="5694140" y="1172197"/>
                    <a:pt x="5711710" y="1096575"/>
                    <a:pt x="5695695" y="1042803"/>
                  </a:cubicBezTo>
                  <a:cubicBezTo>
                    <a:pt x="5724601" y="1042676"/>
                    <a:pt x="5752058" y="1049775"/>
                    <a:pt x="5777909" y="1023112"/>
                  </a:cubicBezTo>
                  <a:cubicBezTo>
                    <a:pt x="5814364" y="985513"/>
                    <a:pt x="5811234" y="903719"/>
                    <a:pt x="5810249" y="845172"/>
                  </a:cubicBezTo>
                  <a:cubicBezTo>
                    <a:pt x="5807760" y="697306"/>
                    <a:pt x="5828284" y="550564"/>
                    <a:pt x="5840482" y="404558"/>
                  </a:cubicBezTo>
                  <a:cubicBezTo>
                    <a:pt x="5848978" y="302869"/>
                    <a:pt x="5859519" y="183673"/>
                    <a:pt x="5834011" y="85953"/>
                  </a:cubicBezTo>
                  <a:close/>
                  <a:moveTo>
                    <a:pt x="5787936" y="400405"/>
                  </a:moveTo>
                  <a:cubicBezTo>
                    <a:pt x="5776995" y="547693"/>
                    <a:pt x="5757354" y="692150"/>
                    <a:pt x="5757697" y="841025"/>
                  </a:cubicBezTo>
                  <a:cubicBezTo>
                    <a:pt x="5757811" y="887615"/>
                    <a:pt x="5768492" y="960100"/>
                    <a:pt x="5725591" y="965085"/>
                  </a:cubicBezTo>
                  <a:cubicBezTo>
                    <a:pt x="5689428" y="969289"/>
                    <a:pt x="5654522" y="967765"/>
                    <a:pt x="5618194" y="974756"/>
                  </a:cubicBezTo>
                  <a:cubicBezTo>
                    <a:pt x="5517553" y="994111"/>
                    <a:pt x="5411406" y="977753"/>
                    <a:pt x="5310149" y="977150"/>
                  </a:cubicBezTo>
                  <a:cubicBezTo>
                    <a:pt x="5122989" y="976039"/>
                    <a:pt x="4937023" y="997559"/>
                    <a:pt x="4749723" y="996080"/>
                  </a:cubicBezTo>
                  <a:cubicBezTo>
                    <a:pt x="4670837" y="995451"/>
                    <a:pt x="4593189" y="1015047"/>
                    <a:pt x="4514462" y="1017536"/>
                  </a:cubicBezTo>
                  <a:cubicBezTo>
                    <a:pt x="4503902" y="1017866"/>
                    <a:pt x="4493329" y="1017835"/>
                    <a:pt x="4482763" y="1017955"/>
                  </a:cubicBezTo>
                  <a:cubicBezTo>
                    <a:pt x="4413491" y="1015371"/>
                    <a:pt x="4344238" y="1014107"/>
                    <a:pt x="4275042" y="1017244"/>
                  </a:cubicBezTo>
                  <a:cubicBezTo>
                    <a:pt x="4194543" y="1018114"/>
                    <a:pt x="1416126" y="1006557"/>
                    <a:pt x="1335887" y="998251"/>
                  </a:cubicBezTo>
                  <a:cubicBezTo>
                    <a:pt x="1251712" y="989545"/>
                    <a:pt x="1166247" y="994791"/>
                    <a:pt x="1081938" y="996003"/>
                  </a:cubicBezTo>
                  <a:cubicBezTo>
                    <a:pt x="914063" y="998423"/>
                    <a:pt x="744480" y="1013231"/>
                    <a:pt x="576808" y="999426"/>
                  </a:cubicBezTo>
                  <a:cubicBezTo>
                    <a:pt x="496849" y="992841"/>
                    <a:pt x="417836" y="985005"/>
                    <a:pt x="337661" y="983551"/>
                  </a:cubicBezTo>
                  <a:cubicBezTo>
                    <a:pt x="332886" y="983462"/>
                    <a:pt x="328269" y="982897"/>
                    <a:pt x="323570" y="982599"/>
                  </a:cubicBezTo>
                  <a:cubicBezTo>
                    <a:pt x="322243" y="982497"/>
                    <a:pt x="320909" y="982414"/>
                    <a:pt x="319576" y="982332"/>
                  </a:cubicBezTo>
                  <a:cubicBezTo>
                    <a:pt x="284200" y="979627"/>
                    <a:pt x="250583" y="971784"/>
                    <a:pt x="214985" y="964469"/>
                  </a:cubicBezTo>
                  <a:cubicBezTo>
                    <a:pt x="201155" y="961631"/>
                    <a:pt x="190392" y="960018"/>
                    <a:pt x="176790" y="962482"/>
                  </a:cubicBezTo>
                  <a:cubicBezTo>
                    <a:pt x="152825" y="966819"/>
                    <a:pt x="159727" y="956633"/>
                    <a:pt x="159867" y="922756"/>
                  </a:cubicBezTo>
                  <a:cubicBezTo>
                    <a:pt x="160223" y="837406"/>
                    <a:pt x="164718" y="756240"/>
                    <a:pt x="159543" y="670286"/>
                  </a:cubicBezTo>
                  <a:cubicBezTo>
                    <a:pt x="153085" y="563289"/>
                    <a:pt x="134315" y="460019"/>
                    <a:pt x="135826" y="351986"/>
                  </a:cubicBezTo>
                  <a:cubicBezTo>
                    <a:pt x="136505" y="303739"/>
                    <a:pt x="142366" y="250990"/>
                    <a:pt x="164268" y="214185"/>
                  </a:cubicBezTo>
                  <a:cubicBezTo>
                    <a:pt x="191071" y="169144"/>
                    <a:pt x="275081" y="167493"/>
                    <a:pt x="310102" y="167341"/>
                  </a:cubicBezTo>
                  <a:cubicBezTo>
                    <a:pt x="318312" y="167309"/>
                    <a:pt x="326453" y="167576"/>
                    <a:pt x="334556" y="167894"/>
                  </a:cubicBezTo>
                  <a:cubicBezTo>
                    <a:pt x="371570" y="175113"/>
                    <a:pt x="407174" y="169170"/>
                    <a:pt x="444557" y="166928"/>
                  </a:cubicBezTo>
                  <a:cubicBezTo>
                    <a:pt x="539311" y="161239"/>
                    <a:pt x="636816" y="184365"/>
                    <a:pt x="732275" y="182937"/>
                  </a:cubicBezTo>
                  <a:cubicBezTo>
                    <a:pt x="823525" y="181571"/>
                    <a:pt x="913231" y="162718"/>
                    <a:pt x="1004874" y="165354"/>
                  </a:cubicBezTo>
                  <a:cubicBezTo>
                    <a:pt x="1105090" y="168243"/>
                    <a:pt x="1205236" y="166020"/>
                    <a:pt x="1305439" y="162420"/>
                  </a:cubicBezTo>
                  <a:cubicBezTo>
                    <a:pt x="1496225" y="155568"/>
                    <a:pt x="4387595" y="159219"/>
                    <a:pt x="4578115" y="143383"/>
                  </a:cubicBezTo>
                  <a:cubicBezTo>
                    <a:pt x="4666780" y="136017"/>
                    <a:pt x="4754492" y="112039"/>
                    <a:pt x="4843418" y="109766"/>
                  </a:cubicBezTo>
                  <a:cubicBezTo>
                    <a:pt x="4941519" y="107257"/>
                    <a:pt x="5039785" y="104247"/>
                    <a:pt x="5137905" y="104247"/>
                  </a:cubicBezTo>
                  <a:lnTo>
                    <a:pt x="5419934" y="104247"/>
                  </a:lnTo>
                  <a:cubicBezTo>
                    <a:pt x="5511634" y="104247"/>
                    <a:pt x="5605748" y="119424"/>
                    <a:pt x="5697143" y="106889"/>
                  </a:cubicBezTo>
                  <a:cubicBezTo>
                    <a:pt x="5716295" y="104260"/>
                    <a:pt x="5734761" y="103257"/>
                    <a:pt x="5753633" y="97662"/>
                  </a:cubicBezTo>
                  <a:cubicBezTo>
                    <a:pt x="5795308" y="85305"/>
                    <a:pt x="5794127" y="160502"/>
                    <a:pt x="5795321" y="194970"/>
                  </a:cubicBezTo>
                  <a:cubicBezTo>
                    <a:pt x="5797677" y="262947"/>
                    <a:pt x="5792939" y="332968"/>
                    <a:pt x="5787936" y="4004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457" name="Google Shape;1457;p35"/>
          <p:cNvSpPr txBox="1">
            <a:spLocks noGrp="1"/>
          </p:cNvSpPr>
          <p:nvPr>
            <p:ph type="body" idx="1"/>
          </p:nvPr>
        </p:nvSpPr>
        <p:spPr>
          <a:xfrm>
            <a:off x="714450" y="1462300"/>
            <a:ext cx="4634700" cy="28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84480"/>
              </a:buClr>
              <a:buFont typeface="Arial"/>
              <a:buNone/>
            </a:pPr>
            <a:r>
              <a:rPr lang="en-US" sz="2000" dirty="0" smtClean="0"/>
              <a:t>Kevin (Presenter)</a:t>
            </a:r>
            <a:r>
              <a:rPr lang="en-US" dirty="0" smtClean="0"/>
              <a:t> </a:t>
            </a:r>
          </a:p>
          <a:p>
            <a:pPr marL="0" lvl="0" indent="0" algn="l" rtl="0">
              <a:spcBef>
                <a:spcPts val="0"/>
              </a:spcBef>
              <a:spcAft>
                <a:spcPts val="0"/>
              </a:spcAft>
              <a:buClr>
                <a:srgbClr val="184480"/>
              </a:buClr>
              <a:buFont typeface="Arial"/>
              <a:buNone/>
            </a:pPr>
            <a:r>
              <a:rPr lang="en-US" dirty="0" smtClean="0"/>
              <a:t>– Criminology Consultant</a:t>
            </a:r>
          </a:p>
          <a:p>
            <a:pPr marL="0" lvl="0" indent="0" algn="l" rtl="0">
              <a:spcBef>
                <a:spcPts val="0"/>
              </a:spcBef>
              <a:spcAft>
                <a:spcPts val="0"/>
              </a:spcAft>
              <a:buClr>
                <a:srgbClr val="184480"/>
              </a:buClr>
              <a:buFont typeface="Arial"/>
              <a:buNone/>
            </a:pPr>
            <a:endParaRPr lang="en-US" dirty="0" smtClean="0"/>
          </a:p>
          <a:p>
            <a:pPr marL="0" lvl="0" indent="0" algn="l" rtl="0">
              <a:spcBef>
                <a:spcPts val="0"/>
              </a:spcBef>
              <a:spcAft>
                <a:spcPts val="0"/>
              </a:spcAft>
              <a:buClr>
                <a:srgbClr val="184480"/>
              </a:buClr>
              <a:buFont typeface="Arial"/>
              <a:buNone/>
            </a:pPr>
            <a:r>
              <a:rPr lang="en-US" sz="2000" dirty="0" smtClean="0"/>
              <a:t>Audience</a:t>
            </a:r>
          </a:p>
          <a:p>
            <a:pPr marL="0" lvl="0" indent="0" algn="l" rtl="0">
              <a:spcBef>
                <a:spcPts val="0"/>
              </a:spcBef>
              <a:spcAft>
                <a:spcPts val="0"/>
              </a:spcAft>
              <a:buClr>
                <a:srgbClr val="184480"/>
              </a:buClr>
              <a:buFont typeface="Arial"/>
              <a:buNone/>
            </a:pPr>
            <a:r>
              <a:rPr lang="en-US" dirty="0" smtClean="0"/>
              <a:t>- The Boston Police Department</a:t>
            </a:r>
          </a:p>
          <a:p>
            <a:pPr marL="0" lvl="0" indent="0" algn="l" rtl="0">
              <a:spcBef>
                <a:spcPts val="0"/>
              </a:spcBef>
              <a:spcAft>
                <a:spcPts val="0"/>
              </a:spcAft>
              <a:buClr>
                <a:srgbClr val="184480"/>
              </a:buClr>
              <a:buFont typeface="Arial"/>
              <a:buNone/>
            </a:pPr>
            <a:endParaRPr lang="en-US" dirty="0"/>
          </a:p>
          <a:p>
            <a:pPr marL="0" lvl="0" indent="0" algn="l" rtl="0">
              <a:spcBef>
                <a:spcPts val="0"/>
              </a:spcBef>
              <a:spcAft>
                <a:spcPts val="0"/>
              </a:spcAft>
              <a:buClr>
                <a:srgbClr val="184480"/>
              </a:buClr>
              <a:buFont typeface="Arial"/>
              <a:buNone/>
            </a:pPr>
            <a:r>
              <a:rPr lang="en-US" sz="1800" dirty="0" smtClean="0"/>
              <a:t>Audience’s Client (System Implementer)</a:t>
            </a:r>
          </a:p>
          <a:p>
            <a:pPr marL="0" lvl="0" indent="0" algn="l" rtl="0">
              <a:spcBef>
                <a:spcPts val="0"/>
              </a:spcBef>
              <a:spcAft>
                <a:spcPts val="0"/>
              </a:spcAft>
              <a:buClr>
                <a:srgbClr val="184480"/>
              </a:buClr>
              <a:buFont typeface="Arial"/>
              <a:buNone/>
            </a:pPr>
            <a:r>
              <a:rPr lang="en-US" sz="2000" dirty="0" smtClean="0"/>
              <a:t>- </a:t>
            </a:r>
            <a:r>
              <a:rPr lang="en-US" dirty="0" smtClean="0"/>
              <a:t> </a:t>
            </a:r>
            <a:r>
              <a:rPr lang="en-US" dirty="0" smtClean="0"/>
              <a:t>Police Dispatc</a:t>
            </a:r>
            <a:r>
              <a:rPr lang="en-US" dirty="0" smtClean="0"/>
              <a:t>h Manager or authorized staff </a:t>
            </a:r>
            <a:r>
              <a:rPr lang="en-US" dirty="0" smtClean="0"/>
              <a:t>under </a:t>
            </a:r>
            <a:r>
              <a:rPr lang="en-US" dirty="0" smtClean="0"/>
              <a:t>Boston Police </a:t>
            </a:r>
            <a:r>
              <a:rPr lang="en-US" dirty="0" smtClean="0"/>
              <a:t>Department responsible for field officer management</a:t>
            </a:r>
            <a:endParaRPr lang="en-US" dirty="0" smtClean="0"/>
          </a:p>
          <a:p>
            <a:pPr marL="0" lvl="0" indent="0" algn="l" rtl="0">
              <a:spcBef>
                <a:spcPts val="0"/>
              </a:spcBef>
              <a:spcAft>
                <a:spcPts val="0"/>
              </a:spcAft>
              <a:buClr>
                <a:srgbClr val="184480"/>
              </a:buClr>
              <a:buFont typeface="Arial"/>
              <a:buNone/>
            </a:pPr>
            <a:endParaRPr dirty="0"/>
          </a:p>
        </p:txBody>
      </p:sp>
      <p:sp>
        <p:nvSpPr>
          <p:cNvPr id="1458" name="Google Shape;1458;p35"/>
          <p:cNvSpPr txBox="1">
            <a:spLocks noGrp="1"/>
          </p:cNvSpPr>
          <p:nvPr>
            <p:ph type="title"/>
          </p:nvPr>
        </p:nvSpPr>
        <p:spPr>
          <a:xfrm>
            <a:off x="714450" y="756075"/>
            <a:ext cx="7715100" cy="3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OUR POSITION</a:t>
            </a:r>
            <a:endParaRPr dirty="0"/>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7440" y="2194292"/>
            <a:ext cx="632636" cy="720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162" y="2194293"/>
            <a:ext cx="614633" cy="720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1462"/>
        <p:cNvGrpSpPr/>
        <p:nvPr/>
      </p:nvGrpSpPr>
      <p:grpSpPr>
        <a:xfrm>
          <a:off x="0" y="0"/>
          <a:ext cx="0" cy="0"/>
          <a:chOff x="0" y="0"/>
          <a:chExt cx="0" cy="0"/>
        </a:xfrm>
      </p:grpSpPr>
      <p:pic>
        <p:nvPicPr>
          <p:cNvPr id="4" name="Picture 3"/>
          <p:cNvPicPr>
            <a:picLocks noChangeAspect="1"/>
          </p:cNvPicPr>
          <p:nvPr/>
        </p:nvPicPr>
        <p:blipFill>
          <a:blip r:embed="rId3">
            <a:clrChange>
              <a:clrFrom>
                <a:srgbClr val="A8DAF3"/>
              </a:clrFrom>
              <a:clrTo>
                <a:srgbClr val="A8DAF3">
                  <a:alpha val="0"/>
                </a:srgbClr>
              </a:clrTo>
            </a:clrChange>
            <a:extLst>
              <a:ext uri="{28A0092B-C50C-407E-A947-70E740481C1C}">
                <a14:useLocalDpi xmlns:a14="http://schemas.microsoft.com/office/drawing/2010/main" val="0"/>
              </a:ext>
            </a:extLst>
          </a:blip>
          <a:stretch>
            <a:fillRect/>
          </a:stretch>
        </p:blipFill>
        <p:spPr>
          <a:xfrm>
            <a:off x="4233916" y="347308"/>
            <a:ext cx="3168233" cy="3168233"/>
          </a:xfrm>
          <a:prstGeom prst="rect">
            <a:avLst/>
          </a:prstGeom>
        </p:spPr>
      </p:pic>
      <p:sp>
        <p:nvSpPr>
          <p:cNvPr id="1469" name="Google Shape;1469;p36"/>
          <p:cNvSpPr txBox="1">
            <a:spLocks noGrp="1"/>
          </p:cNvSpPr>
          <p:nvPr>
            <p:ph type="subTitle" idx="1"/>
          </p:nvPr>
        </p:nvSpPr>
        <p:spPr>
          <a:xfrm>
            <a:off x="1032625" y="3213647"/>
            <a:ext cx="38541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Preliminary analysis of the data</a:t>
            </a:r>
            <a:endParaRPr dirty="0"/>
          </a:p>
        </p:txBody>
      </p:sp>
      <p:grpSp>
        <p:nvGrpSpPr>
          <p:cNvPr id="1463" name="Google Shape;1463;p36"/>
          <p:cNvGrpSpPr/>
          <p:nvPr/>
        </p:nvGrpSpPr>
        <p:grpSpPr>
          <a:xfrm>
            <a:off x="714448" y="1702233"/>
            <a:ext cx="4081301" cy="1529102"/>
            <a:chOff x="714448" y="1092633"/>
            <a:chExt cx="4081301" cy="1529102"/>
          </a:xfrm>
        </p:grpSpPr>
        <p:sp>
          <p:nvSpPr>
            <p:cNvPr id="1464" name="Google Shape;1464;p36"/>
            <p:cNvSpPr/>
            <p:nvPr/>
          </p:nvSpPr>
          <p:spPr>
            <a:xfrm>
              <a:off x="3639025" y="1240875"/>
              <a:ext cx="9966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1465;p36"/>
            <p:cNvGrpSpPr/>
            <p:nvPr/>
          </p:nvGrpSpPr>
          <p:grpSpPr>
            <a:xfrm>
              <a:off x="714448" y="1092633"/>
              <a:ext cx="4081301" cy="1529102"/>
              <a:chOff x="2376749" y="674875"/>
              <a:chExt cx="4394639" cy="908504"/>
            </a:xfrm>
          </p:grpSpPr>
          <p:sp>
            <p:nvSpPr>
              <p:cNvPr id="1466" name="Google Shape;1466;p36"/>
              <p:cNvSpPr/>
              <p:nvPr/>
            </p:nvSpPr>
            <p:spPr>
              <a:xfrm>
                <a:off x="2457892" y="714233"/>
                <a:ext cx="4283788" cy="751860"/>
              </a:xfrm>
              <a:custGeom>
                <a:avLst/>
                <a:gdLst/>
                <a:ahLst/>
                <a:cxnLst/>
                <a:rect l="l" t="t" r="r" b="b"/>
                <a:pathLst>
                  <a:path w="5711717" h="1002480" extrusionOk="0">
                    <a:moveTo>
                      <a:pt x="5705684" y="182270"/>
                    </a:moveTo>
                    <a:cubicBezTo>
                      <a:pt x="5707329" y="141592"/>
                      <a:pt x="5705709" y="102584"/>
                      <a:pt x="5696724" y="70167"/>
                    </a:cubicBezTo>
                    <a:cubicBezTo>
                      <a:pt x="5677274" y="0"/>
                      <a:pt x="5602058" y="53232"/>
                      <a:pt x="5566860" y="58153"/>
                    </a:cubicBezTo>
                    <a:cubicBezTo>
                      <a:pt x="5534894" y="56508"/>
                      <a:pt x="5502605" y="47790"/>
                      <a:pt x="5470645" y="46907"/>
                    </a:cubicBezTo>
                    <a:cubicBezTo>
                      <a:pt x="5425306" y="45650"/>
                      <a:pt x="5379904" y="47555"/>
                      <a:pt x="5334565" y="47751"/>
                    </a:cubicBezTo>
                    <a:cubicBezTo>
                      <a:pt x="5245671" y="48139"/>
                      <a:pt x="5157768" y="52419"/>
                      <a:pt x="5069814" y="59296"/>
                    </a:cubicBezTo>
                    <a:cubicBezTo>
                      <a:pt x="5007165" y="59112"/>
                      <a:pt x="4944586" y="58718"/>
                      <a:pt x="4882000" y="58426"/>
                    </a:cubicBezTo>
                    <a:cubicBezTo>
                      <a:pt x="4879549" y="51822"/>
                      <a:pt x="4871669" y="46640"/>
                      <a:pt x="4865293" y="44608"/>
                    </a:cubicBezTo>
                    <a:cubicBezTo>
                      <a:pt x="4863274" y="43961"/>
                      <a:pt x="4872990" y="48082"/>
                      <a:pt x="4855508" y="47485"/>
                    </a:cubicBezTo>
                    <a:lnTo>
                      <a:pt x="4855508" y="51771"/>
                    </a:lnTo>
                    <a:lnTo>
                      <a:pt x="4862106" y="51771"/>
                    </a:lnTo>
                    <a:cubicBezTo>
                      <a:pt x="4783766" y="25063"/>
                      <a:pt x="4699025" y="37807"/>
                      <a:pt x="4619764" y="40462"/>
                    </a:cubicBezTo>
                    <a:cubicBezTo>
                      <a:pt x="4528400" y="43516"/>
                      <a:pt x="4436967" y="50565"/>
                      <a:pt x="4345889" y="62071"/>
                    </a:cubicBezTo>
                    <a:cubicBezTo>
                      <a:pt x="4345590" y="62109"/>
                      <a:pt x="4345285" y="61042"/>
                      <a:pt x="4344981" y="61080"/>
                    </a:cubicBezTo>
                    <a:cubicBezTo>
                      <a:pt x="4304919" y="63392"/>
                      <a:pt x="4265047" y="67456"/>
                      <a:pt x="4225594" y="75666"/>
                    </a:cubicBezTo>
                    <a:cubicBezTo>
                      <a:pt x="4024515" y="72269"/>
                      <a:pt x="1123746" y="88017"/>
                      <a:pt x="922762" y="96253"/>
                    </a:cubicBezTo>
                    <a:cubicBezTo>
                      <a:pt x="898728" y="97237"/>
                      <a:pt x="874687" y="105187"/>
                      <a:pt x="850646" y="105187"/>
                    </a:cubicBezTo>
                    <a:lnTo>
                      <a:pt x="849896" y="105187"/>
                    </a:lnTo>
                    <a:cubicBezTo>
                      <a:pt x="760818" y="105187"/>
                      <a:pt x="671328" y="105949"/>
                      <a:pt x="582091" y="108978"/>
                    </a:cubicBezTo>
                    <a:cubicBezTo>
                      <a:pt x="488003" y="112172"/>
                      <a:pt x="394715" y="102285"/>
                      <a:pt x="300856" y="96221"/>
                    </a:cubicBezTo>
                    <a:cubicBezTo>
                      <a:pt x="266147" y="93979"/>
                      <a:pt x="232790" y="85998"/>
                      <a:pt x="197789" y="86779"/>
                    </a:cubicBezTo>
                    <a:cubicBezTo>
                      <a:pt x="164134" y="87534"/>
                      <a:pt x="132645" y="75349"/>
                      <a:pt x="102063" y="98952"/>
                    </a:cubicBezTo>
                    <a:cubicBezTo>
                      <a:pt x="99885" y="100634"/>
                      <a:pt x="98101" y="102368"/>
                      <a:pt x="96500" y="104514"/>
                    </a:cubicBezTo>
                    <a:cubicBezTo>
                      <a:pt x="73101" y="112826"/>
                      <a:pt x="50628" y="126333"/>
                      <a:pt x="33489" y="148202"/>
                    </a:cubicBezTo>
                    <a:cubicBezTo>
                      <a:pt x="0" y="190950"/>
                      <a:pt x="7937" y="260800"/>
                      <a:pt x="13468" y="320052"/>
                    </a:cubicBezTo>
                    <a:cubicBezTo>
                      <a:pt x="31730" y="515619"/>
                      <a:pt x="33089" y="714209"/>
                      <a:pt x="46761" y="909764"/>
                    </a:cubicBezTo>
                    <a:cubicBezTo>
                      <a:pt x="47631" y="922210"/>
                      <a:pt x="57289" y="934561"/>
                      <a:pt x="65430" y="933894"/>
                    </a:cubicBezTo>
                    <a:cubicBezTo>
                      <a:pt x="243617" y="919346"/>
                      <a:pt x="423792" y="978217"/>
                      <a:pt x="603167" y="960316"/>
                    </a:cubicBezTo>
                    <a:cubicBezTo>
                      <a:pt x="606164" y="960018"/>
                      <a:pt x="609168" y="959986"/>
                      <a:pt x="612165" y="959745"/>
                    </a:cubicBezTo>
                    <a:cubicBezTo>
                      <a:pt x="662165" y="963917"/>
                      <a:pt x="712247" y="965403"/>
                      <a:pt x="761218" y="964107"/>
                    </a:cubicBezTo>
                    <a:cubicBezTo>
                      <a:pt x="800773" y="967720"/>
                      <a:pt x="840346" y="971670"/>
                      <a:pt x="879900" y="972286"/>
                    </a:cubicBezTo>
                    <a:cubicBezTo>
                      <a:pt x="986047" y="973931"/>
                      <a:pt x="1093565" y="962640"/>
                      <a:pt x="1199419" y="974813"/>
                    </a:cubicBezTo>
                    <a:cubicBezTo>
                      <a:pt x="1270990" y="983043"/>
                      <a:pt x="4042162" y="981614"/>
                      <a:pt x="4113764" y="976407"/>
                    </a:cubicBezTo>
                    <a:cubicBezTo>
                      <a:pt x="4117200" y="981132"/>
                      <a:pt x="4121873" y="984230"/>
                      <a:pt x="4128001" y="984332"/>
                    </a:cubicBezTo>
                    <a:cubicBezTo>
                      <a:pt x="4196473" y="985418"/>
                      <a:pt x="4264139" y="1002480"/>
                      <a:pt x="4332674" y="1001668"/>
                    </a:cubicBezTo>
                    <a:cubicBezTo>
                      <a:pt x="4400950" y="1000861"/>
                      <a:pt x="4469180" y="983335"/>
                      <a:pt x="4536852" y="971384"/>
                    </a:cubicBezTo>
                    <a:cubicBezTo>
                      <a:pt x="4550067" y="969048"/>
                      <a:pt x="4563332" y="966165"/>
                      <a:pt x="4576622" y="963079"/>
                    </a:cubicBezTo>
                    <a:cubicBezTo>
                      <a:pt x="4590929" y="962539"/>
                      <a:pt x="4605235" y="961974"/>
                      <a:pt x="4619542" y="961586"/>
                    </a:cubicBezTo>
                    <a:cubicBezTo>
                      <a:pt x="4790293" y="956938"/>
                      <a:pt x="4961039" y="955516"/>
                      <a:pt x="5131765" y="947172"/>
                    </a:cubicBezTo>
                    <a:cubicBezTo>
                      <a:pt x="5208111" y="943438"/>
                      <a:pt x="5284635" y="940295"/>
                      <a:pt x="5360962" y="935316"/>
                    </a:cubicBezTo>
                    <a:cubicBezTo>
                      <a:pt x="5443499" y="929938"/>
                      <a:pt x="5524036" y="912209"/>
                      <a:pt x="5606821" y="923626"/>
                    </a:cubicBezTo>
                    <a:cubicBezTo>
                      <a:pt x="5666676" y="931881"/>
                      <a:pt x="5656764" y="841171"/>
                      <a:pt x="5662352" y="778903"/>
                    </a:cubicBezTo>
                    <a:cubicBezTo>
                      <a:pt x="5674556" y="642905"/>
                      <a:pt x="5681865" y="507485"/>
                      <a:pt x="5689155" y="370662"/>
                    </a:cubicBezTo>
                    <a:cubicBezTo>
                      <a:pt x="5689307" y="367842"/>
                      <a:pt x="5689536" y="364864"/>
                      <a:pt x="5689727" y="361962"/>
                    </a:cubicBezTo>
                    <a:cubicBezTo>
                      <a:pt x="5690590" y="355873"/>
                      <a:pt x="5691333" y="349777"/>
                      <a:pt x="5692286" y="343693"/>
                    </a:cubicBezTo>
                    <a:cubicBezTo>
                      <a:pt x="5700401" y="291357"/>
                      <a:pt x="5711717" y="236708"/>
                      <a:pt x="5705684" y="18227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67" name="Google Shape;1467;p36"/>
              <p:cNvSpPr/>
              <p:nvPr/>
            </p:nvSpPr>
            <p:spPr>
              <a:xfrm>
                <a:off x="2376749" y="674875"/>
                <a:ext cx="4394639" cy="908504"/>
              </a:xfrm>
              <a:custGeom>
                <a:avLst/>
                <a:gdLst/>
                <a:ahLst/>
                <a:cxnLst/>
                <a:rect l="l" t="t" r="r" b="b"/>
                <a:pathLst>
                  <a:path w="5859519" h="1211338" extrusionOk="0">
                    <a:moveTo>
                      <a:pt x="5834011" y="85953"/>
                    </a:moveTo>
                    <a:cubicBezTo>
                      <a:pt x="5811570" y="0"/>
                      <a:pt x="5750267" y="29584"/>
                      <a:pt x="5704566" y="39217"/>
                    </a:cubicBezTo>
                    <a:cubicBezTo>
                      <a:pt x="5613222" y="58470"/>
                      <a:pt x="5514714" y="50831"/>
                      <a:pt x="5422652" y="50831"/>
                    </a:cubicBezTo>
                    <a:lnTo>
                      <a:pt x="5117115" y="50831"/>
                    </a:lnTo>
                    <a:cubicBezTo>
                      <a:pt x="5026793" y="50831"/>
                      <a:pt x="4936439" y="41757"/>
                      <a:pt x="4846123" y="43218"/>
                    </a:cubicBezTo>
                    <a:cubicBezTo>
                      <a:pt x="4749723" y="44773"/>
                      <a:pt x="4654581" y="61677"/>
                      <a:pt x="4558455" y="69977"/>
                    </a:cubicBezTo>
                    <a:cubicBezTo>
                      <a:pt x="4457820" y="78670"/>
                      <a:pt x="4356842" y="79184"/>
                      <a:pt x="4255846" y="81000"/>
                    </a:cubicBezTo>
                    <a:cubicBezTo>
                      <a:pt x="4253306" y="73431"/>
                      <a:pt x="4248334" y="66852"/>
                      <a:pt x="4240745" y="66421"/>
                    </a:cubicBezTo>
                    <a:cubicBezTo>
                      <a:pt x="4055935" y="55835"/>
                      <a:pt x="1173448" y="72923"/>
                      <a:pt x="988466" y="72821"/>
                    </a:cubicBezTo>
                    <a:cubicBezTo>
                      <a:pt x="896912" y="72771"/>
                      <a:pt x="805357" y="72472"/>
                      <a:pt x="713803" y="72440"/>
                    </a:cubicBezTo>
                    <a:cubicBezTo>
                      <a:pt x="628611" y="72409"/>
                      <a:pt x="541089" y="61163"/>
                      <a:pt x="456260" y="72161"/>
                    </a:cubicBezTo>
                    <a:cubicBezTo>
                      <a:pt x="414559" y="77571"/>
                      <a:pt x="377126" y="91173"/>
                      <a:pt x="334505" y="88385"/>
                    </a:cubicBezTo>
                    <a:cubicBezTo>
                      <a:pt x="311556" y="86880"/>
                      <a:pt x="289496" y="88042"/>
                      <a:pt x="267404" y="91255"/>
                    </a:cubicBezTo>
                    <a:cubicBezTo>
                      <a:pt x="261086" y="87744"/>
                      <a:pt x="254730" y="84302"/>
                      <a:pt x="248221" y="81229"/>
                    </a:cubicBezTo>
                    <a:cubicBezTo>
                      <a:pt x="240525" y="77590"/>
                      <a:pt x="236112" y="87953"/>
                      <a:pt x="237477" y="96958"/>
                    </a:cubicBezTo>
                    <a:cubicBezTo>
                      <a:pt x="233121" y="97986"/>
                      <a:pt x="228796" y="98818"/>
                      <a:pt x="224389" y="100025"/>
                    </a:cubicBezTo>
                    <a:cubicBezTo>
                      <a:pt x="164007" y="116547"/>
                      <a:pt x="121996" y="143427"/>
                      <a:pt x="97961" y="229488"/>
                    </a:cubicBezTo>
                    <a:cubicBezTo>
                      <a:pt x="88531" y="222516"/>
                      <a:pt x="77755" y="218954"/>
                      <a:pt x="64985" y="216998"/>
                    </a:cubicBezTo>
                    <a:cubicBezTo>
                      <a:pt x="45154" y="213963"/>
                      <a:pt x="19723" y="224440"/>
                      <a:pt x="9785" y="253307"/>
                    </a:cubicBezTo>
                    <a:cubicBezTo>
                      <a:pt x="0" y="281711"/>
                      <a:pt x="4394" y="302107"/>
                      <a:pt x="9512" y="327755"/>
                    </a:cubicBezTo>
                    <a:cubicBezTo>
                      <a:pt x="4705" y="365112"/>
                      <a:pt x="7410" y="406679"/>
                      <a:pt x="6692" y="443280"/>
                    </a:cubicBezTo>
                    <a:cubicBezTo>
                      <a:pt x="5784" y="490213"/>
                      <a:pt x="11893" y="536549"/>
                      <a:pt x="22383" y="580288"/>
                    </a:cubicBezTo>
                    <a:cubicBezTo>
                      <a:pt x="18034" y="684828"/>
                      <a:pt x="32562" y="787952"/>
                      <a:pt x="31489" y="891895"/>
                    </a:cubicBezTo>
                    <a:cubicBezTo>
                      <a:pt x="30899" y="948861"/>
                      <a:pt x="27216" y="1053776"/>
                      <a:pt x="54006" y="1099185"/>
                    </a:cubicBezTo>
                    <a:cubicBezTo>
                      <a:pt x="91928" y="1163466"/>
                      <a:pt x="163309" y="1138650"/>
                      <a:pt x="213563" y="1145184"/>
                    </a:cubicBezTo>
                    <a:cubicBezTo>
                      <a:pt x="282308" y="1154118"/>
                      <a:pt x="349402" y="1150721"/>
                      <a:pt x="418122" y="1164856"/>
                    </a:cubicBezTo>
                    <a:cubicBezTo>
                      <a:pt x="492277" y="1180109"/>
                      <a:pt x="566877" y="1182452"/>
                      <a:pt x="641007" y="1197089"/>
                    </a:cubicBezTo>
                    <a:cubicBezTo>
                      <a:pt x="713111" y="1211338"/>
                      <a:pt x="787908" y="1203845"/>
                      <a:pt x="860418" y="1202124"/>
                    </a:cubicBezTo>
                    <a:cubicBezTo>
                      <a:pt x="944264" y="1200137"/>
                      <a:pt x="1028026" y="1199984"/>
                      <a:pt x="1111840" y="1195292"/>
                    </a:cubicBezTo>
                    <a:cubicBezTo>
                      <a:pt x="1189139" y="1190961"/>
                      <a:pt x="1266380" y="1185087"/>
                      <a:pt x="1343717" y="1182350"/>
                    </a:cubicBezTo>
                    <a:cubicBezTo>
                      <a:pt x="1427765" y="1179372"/>
                      <a:pt x="4211085" y="1188472"/>
                      <a:pt x="4294936" y="1178001"/>
                    </a:cubicBezTo>
                    <a:cubicBezTo>
                      <a:pt x="4365567" y="1169174"/>
                      <a:pt x="4436427" y="1184363"/>
                      <a:pt x="4507141" y="1184897"/>
                    </a:cubicBezTo>
                    <a:cubicBezTo>
                      <a:pt x="4587754" y="1185506"/>
                      <a:pt x="4668272" y="1193647"/>
                      <a:pt x="4748891" y="1194542"/>
                    </a:cubicBezTo>
                    <a:cubicBezTo>
                      <a:pt x="4900047" y="1196219"/>
                      <a:pt x="5050548" y="1188421"/>
                      <a:pt x="5201678" y="1194638"/>
                    </a:cubicBezTo>
                    <a:cubicBezTo>
                      <a:pt x="5281301" y="1197914"/>
                      <a:pt x="5361006" y="1186243"/>
                      <a:pt x="5440667" y="1184967"/>
                    </a:cubicBezTo>
                    <a:cubicBezTo>
                      <a:pt x="5470366" y="1184490"/>
                      <a:pt x="5498236" y="1196905"/>
                      <a:pt x="5527719" y="1194460"/>
                    </a:cubicBezTo>
                    <a:cubicBezTo>
                      <a:pt x="5564720" y="1191399"/>
                      <a:pt x="5601322" y="1183722"/>
                      <a:pt x="5638190" y="1179144"/>
                    </a:cubicBezTo>
                    <a:cubicBezTo>
                      <a:pt x="5694140" y="1172197"/>
                      <a:pt x="5711710" y="1096575"/>
                      <a:pt x="5695695" y="1042803"/>
                    </a:cubicBezTo>
                    <a:cubicBezTo>
                      <a:pt x="5724601" y="1042676"/>
                      <a:pt x="5752058" y="1049775"/>
                      <a:pt x="5777909" y="1023112"/>
                    </a:cubicBezTo>
                    <a:cubicBezTo>
                      <a:pt x="5814364" y="985513"/>
                      <a:pt x="5811234" y="903719"/>
                      <a:pt x="5810249" y="845172"/>
                    </a:cubicBezTo>
                    <a:cubicBezTo>
                      <a:pt x="5807760" y="697306"/>
                      <a:pt x="5828284" y="550564"/>
                      <a:pt x="5840482" y="404558"/>
                    </a:cubicBezTo>
                    <a:cubicBezTo>
                      <a:pt x="5848978" y="302869"/>
                      <a:pt x="5859519" y="183673"/>
                      <a:pt x="5834011" y="85953"/>
                    </a:cubicBezTo>
                    <a:close/>
                    <a:moveTo>
                      <a:pt x="5787936" y="400405"/>
                    </a:moveTo>
                    <a:cubicBezTo>
                      <a:pt x="5776995" y="547693"/>
                      <a:pt x="5757354" y="692150"/>
                      <a:pt x="5757697" y="841025"/>
                    </a:cubicBezTo>
                    <a:cubicBezTo>
                      <a:pt x="5757811" y="887615"/>
                      <a:pt x="5768492" y="960100"/>
                      <a:pt x="5725591" y="965085"/>
                    </a:cubicBezTo>
                    <a:cubicBezTo>
                      <a:pt x="5689428" y="969289"/>
                      <a:pt x="5654522" y="967765"/>
                      <a:pt x="5618194" y="974756"/>
                    </a:cubicBezTo>
                    <a:cubicBezTo>
                      <a:pt x="5517553" y="994111"/>
                      <a:pt x="5411406" y="977753"/>
                      <a:pt x="5310149" y="977150"/>
                    </a:cubicBezTo>
                    <a:cubicBezTo>
                      <a:pt x="5122989" y="976039"/>
                      <a:pt x="4937023" y="997559"/>
                      <a:pt x="4749723" y="996080"/>
                    </a:cubicBezTo>
                    <a:cubicBezTo>
                      <a:pt x="4670837" y="995451"/>
                      <a:pt x="4593189" y="1015047"/>
                      <a:pt x="4514462" y="1017536"/>
                    </a:cubicBezTo>
                    <a:cubicBezTo>
                      <a:pt x="4503902" y="1017866"/>
                      <a:pt x="4493329" y="1017835"/>
                      <a:pt x="4482763" y="1017955"/>
                    </a:cubicBezTo>
                    <a:cubicBezTo>
                      <a:pt x="4413491" y="1015371"/>
                      <a:pt x="4344238" y="1014107"/>
                      <a:pt x="4275042" y="1017244"/>
                    </a:cubicBezTo>
                    <a:cubicBezTo>
                      <a:pt x="4194543" y="1018114"/>
                      <a:pt x="1416126" y="1006557"/>
                      <a:pt x="1335887" y="998251"/>
                    </a:cubicBezTo>
                    <a:cubicBezTo>
                      <a:pt x="1251712" y="989545"/>
                      <a:pt x="1166247" y="994791"/>
                      <a:pt x="1081938" y="996003"/>
                    </a:cubicBezTo>
                    <a:cubicBezTo>
                      <a:pt x="914063" y="998423"/>
                      <a:pt x="744480" y="1013231"/>
                      <a:pt x="576808" y="999426"/>
                    </a:cubicBezTo>
                    <a:cubicBezTo>
                      <a:pt x="496849" y="992841"/>
                      <a:pt x="417836" y="985005"/>
                      <a:pt x="337661" y="983551"/>
                    </a:cubicBezTo>
                    <a:cubicBezTo>
                      <a:pt x="332886" y="983462"/>
                      <a:pt x="328269" y="982897"/>
                      <a:pt x="323570" y="982599"/>
                    </a:cubicBezTo>
                    <a:cubicBezTo>
                      <a:pt x="322243" y="982497"/>
                      <a:pt x="320909" y="982414"/>
                      <a:pt x="319576" y="982332"/>
                    </a:cubicBezTo>
                    <a:cubicBezTo>
                      <a:pt x="284200" y="979627"/>
                      <a:pt x="250583" y="971784"/>
                      <a:pt x="214985" y="964469"/>
                    </a:cubicBezTo>
                    <a:cubicBezTo>
                      <a:pt x="201155" y="961631"/>
                      <a:pt x="190392" y="960018"/>
                      <a:pt x="176790" y="962482"/>
                    </a:cubicBezTo>
                    <a:cubicBezTo>
                      <a:pt x="152825" y="966819"/>
                      <a:pt x="159727" y="956633"/>
                      <a:pt x="159867" y="922756"/>
                    </a:cubicBezTo>
                    <a:cubicBezTo>
                      <a:pt x="160223" y="837406"/>
                      <a:pt x="164718" y="756240"/>
                      <a:pt x="159543" y="670286"/>
                    </a:cubicBezTo>
                    <a:cubicBezTo>
                      <a:pt x="153085" y="563289"/>
                      <a:pt x="134315" y="460019"/>
                      <a:pt x="135826" y="351986"/>
                    </a:cubicBezTo>
                    <a:cubicBezTo>
                      <a:pt x="136505" y="303739"/>
                      <a:pt x="142366" y="250990"/>
                      <a:pt x="164268" y="214185"/>
                    </a:cubicBezTo>
                    <a:cubicBezTo>
                      <a:pt x="191071" y="169144"/>
                      <a:pt x="275081" y="167493"/>
                      <a:pt x="310102" y="167341"/>
                    </a:cubicBezTo>
                    <a:cubicBezTo>
                      <a:pt x="318312" y="167309"/>
                      <a:pt x="326453" y="167576"/>
                      <a:pt x="334556" y="167894"/>
                    </a:cubicBezTo>
                    <a:cubicBezTo>
                      <a:pt x="371570" y="175113"/>
                      <a:pt x="407174" y="169170"/>
                      <a:pt x="444557" y="166928"/>
                    </a:cubicBezTo>
                    <a:cubicBezTo>
                      <a:pt x="539311" y="161239"/>
                      <a:pt x="636816" y="184365"/>
                      <a:pt x="732275" y="182937"/>
                    </a:cubicBezTo>
                    <a:cubicBezTo>
                      <a:pt x="823525" y="181571"/>
                      <a:pt x="913231" y="162718"/>
                      <a:pt x="1004874" y="165354"/>
                    </a:cubicBezTo>
                    <a:cubicBezTo>
                      <a:pt x="1105090" y="168243"/>
                      <a:pt x="1205236" y="166020"/>
                      <a:pt x="1305439" y="162420"/>
                    </a:cubicBezTo>
                    <a:cubicBezTo>
                      <a:pt x="1496225" y="155568"/>
                      <a:pt x="4387595" y="159219"/>
                      <a:pt x="4578115" y="143383"/>
                    </a:cubicBezTo>
                    <a:cubicBezTo>
                      <a:pt x="4666780" y="136017"/>
                      <a:pt x="4754492" y="112039"/>
                      <a:pt x="4843418" y="109766"/>
                    </a:cubicBezTo>
                    <a:cubicBezTo>
                      <a:pt x="4941519" y="107257"/>
                      <a:pt x="5039785" y="104247"/>
                      <a:pt x="5137905" y="104247"/>
                    </a:cubicBezTo>
                    <a:lnTo>
                      <a:pt x="5419934" y="104247"/>
                    </a:lnTo>
                    <a:cubicBezTo>
                      <a:pt x="5511634" y="104247"/>
                      <a:pt x="5605748" y="119424"/>
                      <a:pt x="5697143" y="106889"/>
                    </a:cubicBezTo>
                    <a:cubicBezTo>
                      <a:pt x="5716295" y="104260"/>
                      <a:pt x="5734761" y="103257"/>
                      <a:pt x="5753633" y="97662"/>
                    </a:cubicBezTo>
                    <a:cubicBezTo>
                      <a:pt x="5795308" y="85305"/>
                      <a:pt x="5794127" y="160502"/>
                      <a:pt x="5795321" y="194970"/>
                    </a:cubicBezTo>
                    <a:cubicBezTo>
                      <a:pt x="5797677" y="262947"/>
                      <a:pt x="5792939" y="332968"/>
                      <a:pt x="5787936" y="40040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grpSp>
      <p:sp>
        <p:nvSpPr>
          <p:cNvPr id="1468" name="Google Shape;1468;p36"/>
          <p:cNvSpPr txBox="1">
            <a:spLocks noGrp="1"/>
          </p:cNvSpPr>
          <p:nvPr>
            <p:ph type="title"/>
          </p:nvPr>
        </p:nvSpPr>
        <p:spPr>
          <a:xfrm>
            <a:off x="1032625" y="1931425"/>
            <a:ext cx="3854100" cy="10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smtClean="0"/>
              <a:t>DATA PROFILING</a:t>
            </a:r>
            <a:endParaRPr sz="4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solidFill>
                  <a:schemeClr val="bg1"/>
                </a:solidFill>
              </a:rPr>
              <a:t>HOW FAR SHOULD WE GO ?</a:t>
            </a:r>
            <a:endParaRPr lang="en-US" sz="3600" dirty="0">
              <a:solidFill>
                <a:schemeClr val="bg1"/>
              </a:solidFill>
            </a:endParaRPr>
          </a:p>
        </p:txBody>
      </p:sp>
      <p:graphicFrame>
        <p:nvGraphicFramePr>
          <p:cNvPr id="8" name="Content Placeholder 3"/>
          <p:cNvGraphicFramePr>
            <a:graphicFrameLocks/>
          </p:cNvGraphicFramePr>
          <p:nvPr>
            <p:extLst>
              <p:ext uri="{D42A27DB-BD31-4B8C-83A1-F6EECF244321}">
                <p14:modId xmlns:p14="http://schemas.microsoft.com/office/powerpoint/2010/main" val="901737367"/>
              </p:ext>
            </p:extLst>
          </p:nvPr>
        </p:nvGraphicFramePr>
        <p:xfrm>
          <a:off x="884795" y="1777594"/>
          <a:ext cx="7379208" cy="2149984"/>
        </p:xfrm>
        <a:graphic>
          <a:graphicData uri="http://schemas.openxmlformats.org/drawingml/2006/table">
            <a:tbl>
              <a:tblPr firstRow="1" bandRow="1">
                <a:tableStyleId>{5940675A-B579-460E-94D1-54222C63F5DA}</a:tableStyleId>
              </a:tblPr>
              <a:tblGrid>
                <a:gridCol w="3689604"/>
                <a:gridCol w="3689604"/>
              </a:tblGrid>
              <a:tr h="1021755">
                <a:tc>
                  <a:txBody>
                    <a:bodyPr/>
                    <a:lstStyle/>
                    <a:p>
                      <a:pPr algn="l"/>
                      <a:r>
                        <a:rPr lang="en-US" sz="2000" dirty="0" smtClean="0">
                          <a:solidFill>
                            <a:schemeClr val="bg1"/>
                          </a:solidFill>
                        </a:rPr>
                        <a:t>             Source: </a:t>
                      </a:r>
                    </a:p>
                    <a:p>
                      <a:pPr algn="ctr"/>
                      <a:r>
                        <a:rPr lang="en-US" sz="1200" i="1" dirty="0" smtClean="0">
                          <a:solidFill>
                            <a:schemeClr val="bg1"/>
                          </a:solidFill>
                          <a:hlinkClick r:id="rId2"/>
                        </a:rPr>
                        <a:t>https://www.kaggle.com/datasets/AnalyzeBoston/crimes-in-boston</a:t>
                      </a:r>
                      <a:r>
                        <a:rPr lang="en-US" sz="1200" i="1" baseline="0" dirty="0" smtClean="0">
                          <a:solidFill>
                            <a:schemeClr val="bg1"/>
                          </a:solidFill>
                        </a:rPr>
                        <a:t> </a:t>
                      </a:r>
                    </a:p>
                    <a:p>
                      <a:pPr algn="ctr"/>
                      <a:r>
                        <a:rPr lang="en-US" sz="1200" baseline="0" dirty="0" smtClean="0">
                          <a:solidFill>
                            <a:schemeClr val="bg1"/>
                          </a:solidFill>
                        </a:rPr>
                        <a:t>by Analyze Boston</a:t>
                      </a:r>
                      <a:endParaRPr lang="en-US" sz="1200" dirty="0" smtClean="0">
                        <a:solidFill>
                          <a:schemeClr val="bg1"/>
                        </a:solidFill>
                      </a:endParaRPr>
                    </a:p>
                  </a:txBody>
                  <a:tcPr marL="69417" marR="69417" marT="34709" marB="34709" anchor="ctr">
                    <a:noFill/>
                  </a:tcPr>
                </a:tc>
                <a:tc>
                  <a:txBody>
                    <a:bodyPr/>
                    <a:lstStyle/>
                    <a:p>
                      <a:pPr algn="ctr"/>
                      <a:r>
                        <a:rPr lang="en-US" sz="2000" dirty="0" smtClean="0">
                          <a:solidFill>
                            <a:schemeClr val="bg1"/>
                          </a:solidFill>
                        </a:rPr>
                        <a:t>Location</a:t>
                      </a:r>
                    </a:p>
                    <a:p>
                      <a:pPr algn="ctr"/>
                      <a:r>
                        <a:rPr lang="en-US" sz="1400" baseline="0" dirty="0" smtClean="0">
                          <a:solidFill>
                            <a:schemeClr val="bg1"/>
                          </a:solidFill>
                        </a:rPr>
                        <a:t>Boston, Massachusetts, United States of America</a:t>
                      </a:r>
                    </a:p>
                  </a:txBody>
                  <a:tcPr marL="69417" marR="69417" marT="34709" marB="34709" anchor="ctr"/>
                </a:tc>
              </a:tr>
              <a:tr h="1128229">
                <a:tc>
                  <a:txBody>
                    <a:bodyPr/>
                    <a:lstStyle/>
                    <a:p>
                      <a:pPr algn="ctr"/>
                      <a:r>
                        <a:rPr lang="en-US" sz="2000" dirty="0" smtClean="0">
                          <a:solidFill>
                            <a:schemeClr val="bg1"/>
                          </a:solidFill>
                        </a:rPr>
                        <a:t>Tim</a:t>
                      </a:r>
                      <a:r>
                        <a:rPr lang="en-US" sz="2000" baseline="0" dirty="0" smtClean="0">
                          <a:solidFill>
                            <a:schemeClr val="bg1"/>
                          </a:solidFill>
                        </a:rPr>
                        <a:t>e Span</a:t>
                      </a:r>
                      <a:endParaRPr lang="en-US" sz="2000" dirty="0" smtClean="0">
                        <a:solidFill>
                          <a:schemeClr val="bg1"/>
                        </a:solidFill>
                      </a:endParaRPr>
                    </a:p>
                    <a:p>
                      <a:pPr algn="ctr"/>
                      <a:r>
                        <a:rPr lang="en-US" sz="1400" dirty="0" smtClean="0">
                          <a:solidFill>
                            <a:schemeClr val="bg1"/>
                          </a:solidFill>
                        </a:rPr>
                        <a:t>14 June 2015 – 3</a:t>
                      </a:r>
                      <a:r>
                        <a:rPr lang="en-US" sz="1400" baseline="0" dirty="0" smtClean="0">
                          <a:solidFill>
                            <a:schemeClr val="bg1"/>
                          </a:solidFill>
                        </a:rPr>
                        <a:t> September 2018</a:t>
                      </a:r>
                      <a:endParaRPr lang="en-US" sz="1400" dirty="0">
                        <a:solidFill>
                          <a:schemeClr val="bg1"/>
                        </a:solidFill>
                      </a:endParaRPr>
                    </a:p>
                  </a:txBody>
                  <a:tcPr marL="69417" marR="69417" marT="34709" marB="34709" anchor="ctr"/>
                </a:tc>
                <a:tc>
                  <a:txBody>
                    <a:bodyPr/>
                    <a:lstStyle/>
                    <a:p>
                      <a:pPr algn="ctr"/>
                      <a:r>
                        <a:rPr lang="en-US" sz="2000" dirty="0" smtClean="0">
                          <a:solidFill>
                            <a:schemeClr val="bg1"/>
                          </a:solidFill>
                        </a:rPr>
                        <a:t>System</a:t>
                      </a:r>
                      <a:endParaRPr lang="en-US" sz="1800" dirty="0" smtClean="0">
                        <a:solidFill>
                          <a:schemeClr val="bg1"/>
                        </a:solidFill>
                      </a:endParaRPr>
                    </a:p>
                    <a:p>
                      <a:pPr algn="ctr"/>
                      <a:r>
                        <a:rPr lang="en-US" sz="1400" baseline="0" dirty="0" smtClean="0">
                          <a:solidFill>
                            <a:schemeClr val="bg1"/>
                          </a:solidFill>
                        </a:rPr>
                        <a:t>New Crime Incident Report System</a:t>
                      </a:r>
                    </a:p>
                    <a:p>
                      <a:pPr algn="ctr"/>
                      <a:r>
                        <a:rPr lang="en-US" sz="1400" baseline="0" dirty="0" smtClean="0">
                          <a:solidFill>
                            <a:schemeClr val="bg1"/>
                          </a:solidFill>
                        </a:rPr>
                        <a:t>(focused on when &amp; where incident occur)</a:t>
                      </a:r>
                      <a:endParaRPr lang="en-US" sz="1000" dirty="0">
                        <a:solidFill>
                          <a:schemeClr val="bg1"/>
                        </a:solidFill>
                      </a:endParaRPr>
                    </a:p>
                  </a:txBody>
                  <a:tcPr marL="69417" marR="69417" marT="34709" marB="34709" anchor="ct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705" y="1891190"/>
            <a:ext cx="773061" cy="298578"/>
          </a:xfrm>
          <a:prstGeom prst="rect">
            <a:avLst/>
          </a:prstGeom>
        </p:spPr>
      </p:pic>
    </p:spTree>
    <p:extLst>
      <p:ext uri="{BB962C8B-B14F-4D97-AF65-F5344CB8AC3E}">
        <p14:creationId xmlns:p14="http://schemas.microsoft.com/office/powerpoint/2010/main" val="2702506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solidFill>
                  <a:schemeClr val="bg1"/>
                </a:solidFill>
              </a:rPr>
              <a:t>WHAT DO WE GOT ?</a:t>
            </a:r>
            <a:endParaRPr lang="en-US" sz="3600" dirty="0">
              <a:solidFill>
                <a:schemeClr val="bg1"/>
              </a:solidFill>
            </a:endParaRPr>
          </a:p>
        </p:txBody>
      </p:sp>
      <p:graphicFrame>
        <p:nvGraphicFramePr>
          <p:cNvPr id="8" name="Content Placeholder 3"/>
          <p:cNvGraphicFramePr>
            <a:graphicFrameLocks/>
          </p:cNvGraphicFramePr>
          <p:nvPr>
            <p:extLst>
              <p:ext uri="{D42A27DB-BD31-4B8C-83A1-F6EECF244321}">
                <p14:modId xmlns:p14="http://schemas.microsoft.com/office/powerpoint/2010/main" val="1251780769"/>
              </p:ext>
            </p:extLst>
          </p:nvPr>
        </p:nvGraphicFramePr>
        <p:xfrm>
          <a:off x="884795" y="2048772"/>
          <a:ext cx="7379208" cy="1878806"/>
        </p:xfrm>
        <a:graphic>
          <a:graphicData uri="http://schemas.openxmlformats.org/drawingml/2006/table">
            <a:tbl>
              <a:tblPr firstRow="1" bandRow="1">
                <a:tableStyleId>{5940675A-B579-460E-94D1-54222C63F5DA}</a:tableStyleId>
              </a:tblPr>
              <a:tblGrid>
                <a:gridCol w="3689604"/>
                <a:gridCol w="3689604"/>
              </a:tblGrid>
              <a:tr h="892881">
                <a:tc>
                  <a:txBody>
                    <a:bodyPr/>
                    <a:lstStyle/>
                    <a:p>
                      <a:pPr algn="ctr"/>
                      <a:r>
                        <a:rPr lang="en-US" sz="1800" dirty="0" smtClean="0">
                          <a:solidFill>
                            <a:schemeClr val="bg1"/>
                          </a:solidFill>
                        </a:rPr>
                        <a:t>INCIDENT</a:t>
                      </a:r>
                      <a:r>
                        <a:rPr lang="en-US" sz="1800" baseline="0" dirty="0" smtClean="0">
                          <a:solidFill>
                            <a:schemeClr val="bg1"/>
                          </a:solidFill>
                        </a:rPr>
                        <a:t> NUMBER</a:t>
                      </a:r>
                    </a:p>
                    <a:p>
                      <a:pPr algn="ctr"/>
                      <a:r>
                        <a:rPr lang="en-US" sz="1400" baseline="0" dirty="0" smtClean="0">
                          <a:solidFill>
                            <a:schemeClr val="bg1"/>
                          </a:solidFill>
                        </a:rPr>
                        <a:t>(Primary Key)</a:t>
                      </a:r>
                      <a:endParaRPr lang="en-US" sz="1200" dirty="0">
                        <a:solidFill>
                          <a:schemeClr val="bg1"/>
                        </a:solidFill>
                      </a:endParaRPr>
                    </a:p>
                  </a:txBody>
                  <a:tcPr marL="69417" marR="69417" marT="34709" marB="34709" anchor="ctr">
                    <a:solidFill>
                      <a:srgbClr val="00B050"/>
                    </a:solidFill>
                  </a:tcPr>
                </a:tc>
                <a:tc>
                  <a:txBody>
                    <a:bodyPr/>
                    <a:lstStyle/>
                    <a:p>
                      <a:pPr algn="ctr"/>
                      <a:r>
                        <a:rPr lang="en-US" sz="1800" dirty="0" smtClean="0">
                          <a:solidFill>
                            <a:schemeClr val="bg1"/>
                          </a:solidFill>
                        </a:rPr>
                        <a:t>Offense</a:t>
                      </a:r>
                      <a:r>
                        <a:rPr lang="en-US" sz="1800" baseline="0" dirty="0" smtClean="0">
                          <a:solidFill>
                            <a:schemeClr val="bg1"/>
                          </a:solidFill>
                        </a:rPr>
                        <a:t> Code</a:t>
                      </a:r>
                    </a:p>
                    <a:p>
                      <a:pPr algn="ctr"/>
                      <a:r>
                        <a:rPr lang="en-US" sz="1400" baseline="0" dirty="0" smtClean="0">
                          <a:solidFill>
                            <a:schemeClr val="bg1"/>
                          </a:solidFill>
                        </a:rPr>
                        <a:t>Code, Name, Group and Descriptions</a:t>
                      </a:r>
                      <a:endParaRPr lang="en-US" sz="1800" baseline="0" dirty="0" smtClean="0">
                        <a:solidFill>
                          <a:schemeClr val="bg1"/>
                        </a:solidFill>
                      </a:endParaRPr>
                    </a:p>
                  </a:txBody>
                  <a:tcPr marL="69417" marR="69417" marT="34709" marB="34709" anchor="ctr"/>
                </a:tc>
              </a:tr>
              <a:tr h="985925">
                <a:tc>
                  <a:txBody>
                    <a:bodyPr/>
                    <a:lstStyle/>
                    <a:p>
                      <a:pPr algn="ctr"/>
                      <a:r>
                        <a:rPr lang="en-US" sz="1800" dirty="0" smtClean="0">
                          <a:solidFill>
                            <a:schemeClr val="bg1"/>
                          </a:solidFill>
                        </a:rPr>
                        <a:t>Crime Location</a:t>
                      </a:r>
                    </a:p>
                    <a:p>
                      <a:pPr algn="ctr"/>
                      <a:r>
                        <a:rPr lang="en-US" sz="1400" dirty="0" smtClean="0">
                          <a:solidFill>
                            <a:schemeClr val="bg1"/>
                          </a:solidFill>
                        </a:rPr>
                        <a:t>District, Reporting</a:t>
                      </a:r>
                      <a:r>
                        <a:rPr lang="en-US" sz="1400" baseline="0" dirty="0" smtClean="0">
                          <a:solidFill>
                            <a:schemeClr val="bg1"/>
                          </a:solidFill>
                        </a:rPr>
                        <a:t> Area, </a:t>
                      </a:r>
                      <a:r>
                        <a:rPr lang="en-US" sz="1400" baseline="0" dirty="0" smtClean="0">
                          <a:solidFill>
                            <a:srgbClr val="FFFF00"/>
                          </a:solidFill>
                        </a:rPr>
                        <a:t>Street Name</a:t>
                      </a:r>
                      <a:r>
                        <a:rPr lang="en-US" sz="1400" baseline="0" dirty="0" smtClean="0">
                          <a:solidFill>
                            <a:schemeClr val="bg1"/>
                          </a:solidFill>
                        </a:rPr>
                        <a:t>, Coordinates</a:t>
                      </a:r>
                      <a:endParaRPr lang="en-US" sz="1400" dirty="0">
                        <a:solidFill>
                          <a:schemeClr val="bg1"/>
                        </a:solidFill>
                      </a:endParaRPr>
                    </a:p>
                  </a:txBody>
                  <a:tcPr marL="69417" marR="69417" marT="34709" marB="34709" anchor="ctr"/>
                </a:tc>
                <a:tc>
                  <a:txBody>
                    <a:bodyPr/>
                    <a:lstStyle/>
                    <a:p>
                      <a:pPr algn="ctr"/>
                      <a:r>
                        <a:rPr lang="en-US" sz="1800" dirty="0" smtClean="0">
                          <a:solidFill>
                            <a:schemeClr val="bg1"/>
                          </a:solidFill>
                        </a:rPr>
                        <a:t>Crime Details</a:t>
                      </a:r>
                    </a:p>
                    <a:p>
                      <a:pPr algn="ctr"/>
                      <a:r>
                        <a:rPr lang="en-US" sz="1400" baseline="0" dirty="0" smtClean="0">
                          <a:solidFill>
                            <a:schemeClr val="bg1"/>
                          </a:solidFill>
                        </a:rPr>
                        <a:t>Time (Date and Time), </a:t>
                      </a:r>
                      <a:r>
                        <a:rPr lang="en-US" sz="1400" dirty="0" smtClean="0">
                          <a:solidFill>
                            <a:schemeClr val="bg1"/>
                          </a:solidFill>
                        </a:rPr>
                        <a:t>Shooting (Y/N),</a:t>
                      </a:r>
                      <a:r>
                        <a:rPr lang="en-US" sz="1400" baseline="0" dirty="0" smtClean="0">
                          <a:solidFill>
                            <a:schemeClr val="bg1"/>
                          </a:solidFill>
                        </a:rPr>
                        <a:t> UCR category</a:t>
                      </a:r>
                      <a:endParaRPr lang="en-US" sz="1400" dirty="0">
                        <a:solidFill>
                          <a:schemeClr val="bg1"/>
                        </a:solidFill>
                      </a:endParaRPr>
                    </a:p>
                  </a:txBody>
                  <a:tcPr marL="69417" marR="69417" marT="34709" marB="34709"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40439626"/>
              </p:ext>
            </p:extLst>
          </p:nvPr>
        </p:nvGraphicFramePr>
        <p:xfrm>
          <a:off x="5369570" y="1592163"/>
          <a:ext cx="2887462" cy="370840"/>
        </p:xfrm>
        <a:graphic>
          <a:graphicData uri="http://schemas.openxmlformats.org/drawingml/2006/table">
            <a:tbl>
              <a:tblPr firstRow="1" bandRow="1">
                <a:tableStyleId>{5940675A-B579-460E-94D1-54222C63F5DA}</a:tableStyleId>
              </a:tblPr>
              <a:tblGrid>
                <a:gridCol w="2887462"/>
              </a:tblGrid>
              <a:tr h="370840">
                <a:tc>
                  <a:txBody>
                    <a:bodyPr/>
                    <a:lstStyle/>
                    <a:p>
                      <a:pPr algn="ctr"/>
                      <a:r>
                        <a:rPr lang="en-US" dirty="0" smtClean="0"/>
                        <a:t>Unutilized Data</a:t>
                      </a:r>
                      <a:r>
                        <a:rPr lang="en-US" baseline="0" dirty="0" smtClean="0"/>
                        <a:t> : </a:t>
                      </a:r>
                      <a:r>
                        <a:rPr lang="en-US" baseline="0" dirty="0" smtClean="0"/>
                        <a:t>Street Name</a:t>
                      </a:r>
                      <a:endParaRPr lang="en-US" dirty="0"/>
                    </a:p>
                  </a:txBody>
                  <a:tcPr>
                    <a:solidFill>
                      <a:srgbClr val="FFC000"/>
                    </a:solidFill>
                  </a:tcPr>
                </a:tc>
              </a:tr>
            </a:tbl>
          </a:graphicData>
        </a:graphic>
      </p:graphicFrame>
    </p:spTree>
    <p:extLst>
      <p:ext uri="{BB962C8B-B14F-4D97-AF65-F5344CB8AC3E}">
        <p14:creationId xmlns:p14="http://schemas.microsoft.com/office/powerpoint/2010/main" val="3021038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5" name="Google Shape;1475;p37"/>
          <p:cNvGrpSpPr/>
          <p:nvPr/>
        </p:nvGrpSpPr>
        <p:grpSpPr>
          <a:xfrm>
            <a:off x="4131703" y="703489"/>
            <a:ext cx="4409714" cy="1427647"/>
            <a:chOff x="430663" y="2100488"/>
            <a:chExt cx="3807714" cy="2115659"/>
          </a:xfrm>
        </p:grpSpPr>
        <p:sp>
          <p:nvSpPr>
            <p:cNvPr id="1476" name="Google Shape;1476;p37"/>
            <p:cNvSpPr/>
            <p:nvPr/>
          </p:nvSpPr>
          <p:spPr>
            <a:xfrm>
              <a:off x="561034" y="2133631"/>
              <a:ext cx="3629611" cy="1983752"/>
            </a:xfrm>
            <a:custGeom>
              <a:avLst/>
              <a:gdLst/>
              <a:ahLst/>
              <a:cxnLst/>
              <a:rect l="l" t="t" r="r" b="b"/>
              <a:pathLst>
                <a:path w="4839481" h="2645003" extrusionOk="0">
                  <a:moveTo>
                    <a:pt x="4829790" y="153492"/>
                  </a:moveTo>
                  <a:cubicBezTo>
                    <a:pt x="4832426" y="119233"/>
                    <a:pt x="4829829" y="86391"/>
                    <a:pt x="4815395" y="59093"/>
                  </a:cubicBezTo>
                  <a:cubicBezTo>
                    <a:pt x="4784153" y="0"/>
                    <a:pt x="4663293" y="44831"/>
                    <a:pt x="4606747" y="48971"/>
                  </a:cubicBezTo>
                  <a:cubicBezTo>
                    <a:pt x="4555394" y="47586"/>
                    <a:pt x="4503502" y="40246"/>
                    <a:pt x="4452162" y="39503"/>
                  </a:cubicBezTo>
                  <a:cubicBezTo>
                    <a:pt x="4379309" y="38442"/>
                    <a:pt x="4306373" y="40049"/>
                    <a:pt x="4233519" y="40214"/>
                  </a:cubicBezTo>
                  <a:cubicBezTo>
                    <a:pt x="4090695" y="40544"/>
                    <a:pt x="3949471" y="44145"/>
                    <a:pt x="3808164" y="49936"/>
                  </a:cubicBezTo>
                  <a:cubicBezTo>
                    <a:pt x="3707517" y="49784"/>
                    <a:pt x="3606965" y="49447"/>
                    <a:pt x="3506419" y="49199"/>
                  </a:cubicBezTo>
                  <a:cubicBezTo>
                    <a:pt x="3502475" y="43637"/>
                    <a:pt x="3489813" y="39281"/>
                    <a:pt x="3479571" y="37566"/>
                  </a:cubicBezTo>
                  <a:cubicBezTo>
                    <a:pt x="3476320" y="37020"/>
                    <a:pt x="3491928" y="40487"/>
                    <a:pt x="3463855" y="39985"/>
                  </a:cubicBezTo>
                  <a:lnTo>
                    <a:pt x="3463855" y="43599"/>
                  </a:lnTo>
                  <a:lnTo>
                    <a:pt x="3474453" y="43599"/>
                  </a:lnTo>
                  <a:cubicBezTo>
                    <a:pt x="3348589" y="21107"/>
                    <a:pt x="3212433" y="31845"/>
                    <a:pt x="3085090" y="34074"/>
                  </a:cubicBezTo>
                  <a:cubicBezTo>
                    <a:pt x="2938284" y="36652"/>
                    <a:pt x="2791390" y="42583"/>
                    <a:pt x="2645067" y="52273"/>
                  </a:cubicBezTo>
                  <a:cubicBezTo>
                    <a:pt x="2644578" y="52298"/>
                    <a:pt x="2644089" y="51409"/>
                    <a:pt x="2643606" y="51441"/>
                  </a:cubicBezTo>
                  <a:cubicBezTo>
                    <a:pt x="2579236" y="53384"/>
                    <a:pt x="2515171" y="56807"/>
                    <a:pt x="2451792" y="63722"/>
                  </a:cubicBezTo>
                  <a:cubicBezTo>
                    <a:pt x="2128729" y="60864"/>
                    <a:pt x="1805470" y="74123"/>
                    <a:pt x="1482566" y="81057"/>
                  </a:cubicBezTo>
                  <a:cubicBezTo>
                    <a:pt x="1443945" y="81889"/>
                    <a:pt x="1405324" y="88582"/>
                    <a:pt x="1366697" y="88582"/>
                  </a:cubicBezTo>
                  <a:lnTo>
                    <a:pt x="1365491" y="88582"/>
                  </a:lnTo>
                  <a:cubicBezTo>
                    <a:pt x="1222381" y="88582"/>
                    <a:pt x="1078604" y="89223"/>
                    <a:pt x="935221" y="91770"/>
                  </a:cubicBezTo>
                  <a:cubicBezTo>
                    <a:pt x="784059" y="94462"/>
                    <a:pt x="634168" y="86144"/>
                    <a:pt x="483362" y="81032"/>
                  </a:cubicBezTo>
                  <a:cubicBezTo>
                    <a:pt x="427609" y="79146"/>
                    <a:pt x="374021" y="72421"/>
                    <a:pt x="317779" y="73082"/>
                  </a:cubicBezTo>
                  <a:cubicBezTo>
                    <a:pt x="263715" y="73717"/>
                    <a:pt x="213118" y="63449"/>
                    <a:pt x="163982" y="83331"/>
                  </a:cubicBezTo>
                  <a:cubicBezTo>
                    <a:pt x="160483" y="84747"/>
                    <a:pt x="157619" y="86207"/>
                    <a:pt x="155041" y="88011"/>
                  </a:cubicBezTo>
                  <a:cubicBezTo>
                    <a:pt x="117436" y="95015"/>
                    <a:pt x="81343" y="106387"/>
                    <a:pt x="53809" y="124802"/>
                  </a:cubicBezTo>
                  <a:cubicBezTo>
                    <a:pt x="0" y="160801"/>
                    <a:pt x="12744" y="219627"/>
                    <a:pt x="21640" y="269519"/>
                  </a:cubicBezTo>
                  <a:cubicBezTo>
                    <a:pt x="50984" y="434206"/>
                    <a:pt x="53162" y="2402243"/>
                    <a:pt x="75126" y="2566924"/>
                  </a:cubicBezTo>
                  <a:cubicBezTo>
                    <a:pt x="76530" y="2577407"/>
                    <a:pt x="92043" y="2587802"/>
                    <a:pt x="105124" y="2587250"/>
                  </a:cubicBezTo>
                  <a:cubicBezTo>
                    <a:pt x="391407" y="2574994"/>
                    <a:pt x="680885" y="2624569"/>
                    <a:pt x="969086" y="2609494"/>
                  </a:cubicBezTo>
                  <a:cubicBezTo>
                    <a:pt x="973899" y="2609240"/>
                    <a:pt x="978725" y="2609215"/>
                    <a:pt x="983545" y="2609011"/>
                  </a:cubicBezTo>
                  <a:cubicBezTo>
                    <a:pt x="1063872" y="2612529"/>
                    <a:pt x="1144339" y="2613774"/>
                    <a:pt x="1223016" y="2612682"/>
                  </a:cubicBezTo>
                  <a:cubicBezTo>
                    <a:pt x="1286567" y="2615736"/>
                    <a:pt x="1350149" y="2619051"/>
                    <a:pt x="1413694" y="2619571"/>
                  </a:cubicBezTo>
                  <a:cubicBezTo>
                    <a:pt x="1584242" y="2620956"/>
                    <a:pt x="1756987" y="2611450"/>
                    <a:pt x="1927053" y="2621699"/>
                  </a:cubicBezTo>
                  <a:cubicBezTo>
                    <a:pt x="2042039" y="2628633"/>
                    <a:pt x="2157082" y="2627433"/>
                    <a:pt x="2272118" y="2623038"/>
                  </a:cubicBezTo>
                  <a:cubicBezTo>
                    <a:pt x="2277630" y="2627020"/>
                    <a:pt x="2285149" y="2629636"/>
                    <a:pt x="2294985" y="2629719"/>
                  </a:cubicBezTo>
                  <a:cubicBezTo>
                    <a:pt x="2405011" y="2630633"/>
                    <a:pt x="2513730" y="2645003"/>
                    <a:pt x="2623832" y="2644317"/>
                  </a:cubicBezTo>
                  <a:cubicBezTo>
                    <a:pt x="2733535" y="2643632"/>
                    <a:pt x="2843161" y="2628880"/>
                    <a:pt x="2951880" y="2618816"/>
                  </a:cubicBezTo>
                  <a:cubicBezTo>
                    <a:pt x="2973095" y="2616854"/>
                    <a:pt x="2994418" y="2614422"/>
                    <a:pt x="3015773" y="2611824"/>
                  </a:cubicBezTo>
                  <a:cubicBezTo>
                    <a:pt x="3038754" y="2611361"/>
                    <a:pt x="3061741" y="2610885"/>
                    <a:pt x="3084728" y="2610561"/>
                  </a:cubicBezTo>
                  <a:cubicBezTo>
                    <a:pt x="3359067" y="2606649"/>
                    <a:pt x="3633400" y="2605449"/>
                    <a:pt x="3907694" y="2598420"/>
                  </a:cubicBezTo>
                  <a:cubicBezTo>
                    <a:pt x="4030357" y="2595283"/>
                    <a:pt x="4153312" y="2592635"/>
                    <a:pt x="4275931" y="2588444"/>
                  </a:cubicBezTo>
                  <a:cubicBezTo>
                    <a:pt x="4408544" y="2583910"/>
                    <a:pt x="4537938" y="2568987"/>
                    <a:pt x="4670945" y="2578595"/>
                  </a:cubicBezTo>
                  <a:cubicBezTo>
                    <a:pt x="4767116" y="2585548"/>
                    <a:pt x="4751184" y="2509164"/>
                    <a:pt x="4760163" y="2456726"/>
                  </a:cubicBezTo>
                  <a:cubicBezTo>
                    <a:pt x="4779772" y="2342203"/>
                    <a:pt x="4791519" y="427361"/>
                    <a:pt x="4803228" y="312134"/>
                  </a:cubicBezTo>
                  <a:cubicBezTo>
                    <a:pt x="4803470" y="309759"/>
                    <a:pt x="4803844" y="307257"/>
                    <a:pt x="4804156" y="304812"/>
                  </a:cubicBezTo>
                  <a:cubicBezTo>
                    <a:pt x="4805533" y="299681"/>
                    <a:pt x="4806740" y="294551"/>
                    <a:pt x="4808251" y="289426"/>
                  </a:cubicBezTo>
                  <a:cubicBezTo>
                    <a:pt x="4821294" y="245357"/>
                    <a:pt x="4839481" y="199339"/>
                    <a:pt x="4829790" y="15349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sp>
          <p:nvSpPr>
            <p:cNvPr id="1477" name="Google Shape;1477;p37"/>
            <p:cNvSpPr/>
            <p:nvPr/>
          </p:nvSpPr>
          <p:spPr>
            <a:xfrm>
              <a:off x="430663" y="2100488"/>
              <a:ext cx="3807714" cy="2115659"/>
            </a:xfrm>
            <a:custGeom>
              <a:avLst/>
              <a:gdLst/>
              <a:ahLst/>
              <a:cxnLst/>
              <a:rect l="l" t="t" r="r" b="b"/>
              <a:pathLst>
                <a:path w="5076952" h="2820879" extrusionOk="0">
                  <a:moveTo>
                    <a:pt x="5035969" y="72383"/>
                  </a:moveTo>
                  <a:cubicBezTo>
                    <a:pt x="4999913" y="0"/>
                    <a:pt x="4901425" y="24911"/>
                    <a:pt x="4827987" y="33032"/>
                  </a:cubicBezTo>
                  <a:cubicBezTo>
                    <a:pt x="4681245" y="49237"/>
                    <a:pt x="4522965" y="42811"/>
                    <a:pt x="4375048" y="42811"/>
                  </a:cubicBezTo>
                  <a:lnTo>
                    <a:pt x="3884161" y="42811"/>
                  </a:lnTo>
                  <a:cubicBezTo>
                    <a:pt x="3739045" y="42811"/>
                    <a:pt x="3593877" y="35159"/>
                    <a:pt x="3448767" y="36391"/>
                  </a:cubicBezTo>
                  <a:cubicBezTo>
                    <a:pt x="3293878" y="37706"/>
                    <a:pt x="3141021" y="51943"/>
                    <a:pt x="2986582" y="58934"/>
                  </a:cubicBezTo>
                  <a:cubicBezTo>
                    <a:pt x="2824905" y="66249"/>
                    <a:pt x="2662662" y="66681"/>
                    <a:pt x="2500382" y="68211"/>
                  </a:cubicBezTo>
                  <a:cubicBezTo>
                    <a:pt x="2496318" y="61842"/>
                    <a:pt x="2488323" y="56299"/>
                    <a:pt x="2476131" y="55930"/>
                  </a:cubicBezTo>
                  <a:cubicBezTo>
                    <a:pt x="2179205" y="47021"/>
                    <a:pt x="1885327" y="61410"/>
                    <a:pt x="1588122" y="61328"/>
                  </a:cubicBezTo>
                  <a:cubicBezTo>
                    <a:pt x="1441030" y="61283"/>
                    <a:pt x="1293933" y="61036"/>
                    <a:pt x="1146841" y="61004"/>
                  </a:cubicBezTo>
                  <a:cubicBezTo>
                    <a:pt x="1009967" y="60979"/>
                    <a:pt x="869346" y="51504"/>
                    <a:pt x="733056" y="60775"/>
                  </a:cubicBezTo>
                  <a:cubicBezTo>
                    <a:pt x="666057" y="65322"/>
                    <a:pt x="605917" y="76777"/>
                    <a:pt x="537444" y="74428"/>
                  </a:cubicBezTo>
                  <a:cubicBezTo>
                    <a:pt x="500570" y="73164"/>
                    <a:pt x="465124" y="74136"/>
                    <a:pt x="429628" y="76847"/>
                  </a:cubicBezTo>
                  <a:cubicBezTo>
                    <a:pt x="419474" y="73894"/>
                    <a:pt x="409263" y="70993"/>
                    <a:pt x="398811" y="68408"/>
                  </a:cubicBezTo>
                  <a:cubicBezTo>
                    <a:pt x="386441" y="65341"/>
                    <a:pt x="379355" y="74066"/>
                    <a:pt x="381552" y="81654"/>
                  </a:cubicBezTo>
                  <a:cubicBezTo>
                    <a:pt x="374535" y="82524"/>
                    <a:pt x="367588" y="83216"/>
                    <a:pt x="360514" y="84232"/>
                  </a:cubicBezTo>
                  <a:cubicBezTo>
                    <a:pt x="263499" y="98145"/>
                    <a:pt x="195999" y="120783"/>
                    <a:pt x="157397" y="193255"/>
                  </a:cubicBezTo>
                  <a:cubicBezTo>
                    <a:pt x="142240" y="187388"/>
                    <a:pt x="124929" y="184391"/>
                    <a:pt x="104413" y="182740"/>
                  </a:cubicBezTo>
                  <a:cubicBezTo>
                    <a:pt x="72548" y="180181"/>
                    <a:pt x="31692" y="189001"/>
                    <a:pt x="15716" y="213309"/>
                  </a:cubicBezTo>
                  <a:cubicBezTo>
                    <a:pt x="0" y="237236"/>
                    <a:pt x="7061" y="254406"/>
                    <a:pt x="15284" y="276002"/>
                  </a:cubicBezTo>
                  <a:cubicBezTo>
                    <a:pt x="7562" y="307460"/>
                    <a:pt x="11906" y="342468"/>
                    <a:pt x="10763" y="373291"/>
                  </a:cubicBezTo>
                  <a:cubicBezTo>
                    <a:pt x="9296" y="412813"/>
                    <a:pt x="19113" y="451834"/>
                    <a:pt x="35966" y="488664"/>
                  </a:cubicBezTo>
                  <a:cubicBezTo>
                    <a:pt x="28981" y="576700"/>
                    <a:pt x="52317" y="2464346"/>
                    <a:pt x="50596" y="2551880"/>
                  </a:cubicBezTo>
                  <a:cubicBezTo>
                    <a:pt x="49644" y="2599848"/>
                    <a:pt x="43726" y="2688196"/>
                    <a:pt x="86772" y="2726436"/>
                  </a:cubicBezTo>
                  <a:cubicBezTo>
                    <a:pt x="147707" y="2780569"/>
                    <a:pt x="262382" y="2759671"/>
                    <a:pt x="343128" y="2765171"/>
                  </a:cubicBezTo>
                  <a:cubicBezTo>
                    <a:pt x="453567" y="2772695"/>
                    <a:pt x="561371" y="2769838"/>
                    <a:pt x="671785" y="2781738"/>
                  </a:cubicBezTo>
                  <a:cubicBezTo>
                    <a:pt x="790917" y="2794577"/>
                    <a:pt x="910780" y="2796559"/>
                    <a:pt x="1029881" y="2808884"/>
                  </a:cubicBezTo>
                  <a:cubicBezTo>
                    <a:pt x="1145730" y="2820879"/>
                    <a:pt x="1265897" y="2814574"/>
                    <a:pt x="1382395" y="2813126"/>
                  </a:cubicBezTo>
                  <a:cubicBezTo>
                    <a:pt x="1517103" y="2811449"/>
                    <a:pt x="1651692" y="2811322"/>
                    <a:pt x="1786356" y="2807366"/>
                  </a:cubicBezTo>
                  <a:cubicBezTo>
                    <a:pt x="1910543" y="2803721"/>
                    <a:pt x="2034647" y="2798775"/>
                    <a:pt x="2158892" y="2796470"/>
                  </a:cubicBezTo>
                  <a:cubicBezTo>
                    <a:pt x="2293937" y="2793968"/>
                    <a:pt x="2428481" y="2801632"/>
                    <a:pt x="2563196" y="2792812"/>
                  </a:cubicBezTo>
                  <a:cubicBezTo>
                    <a:pt x="2676683" y="2785376"/>
                    <a:pt x="2790532" y="2798171"/>
                    <a:pt x="2904140" y="2798616"/>
                  </a:cubicBezTo>
                  <a:cubicBezTo>
                    <a:pt x="3033661" y="2799124"/>
                    <a:pt x="3163023" y="2805988"/>
                    <a:pt x="3292557" y="2806738"/>
                  </a:cubicBezTo>
                  <a:cubicBezTo>
                    <a:pt x="3535406" y="2808154"/>
                    <a:pt x="3777208" y="2801581"/>
                    <a:pt x="4020026" y="2806820"/>
                  </a:cubicBezTo>
                  <a:cubicBezTo>
                    <a:pt x="4147953" y="2809582"/>
                    <a:pt x="4276007" y="2799753"/>
                    <a:pt x="4403998" y="2798673"/>
                  </a:cubicBezTo>
                  <a:cubicBezTo>
                    <a:pt x="4451711" y="2798273"/>
                    <a:pt x="4496492" y="2808725"/>
                    <a:pt x="4543856" y="2806674"/>
                  </a:cubicBezTo>
                  <a:cubicBezTo>
                    <a:pt x="4603299" y="2804090"/>
                    <a:pt x="4662119" y="2797632"/>
                    <a:pt x="4721352" y="2793771"/>
                  </a:cubicBezTo>
                  <a:cubicBezTo>
                    <a:pt x="4811242" y="2787916"/>
                    <a:pt x="4839474" y="2724238"/>
                    <a:pt x="4813744" y="2678957"/>
                  </a:cubicBezTo>
                  <a:cubicBezTo>
                    <a:pt x="4860188" y="2678849"/>
                    <a:pt x="4904301" y="2684830"/>
                    <a:pt x="4945837" y="2662377"/>
                  </a:cubicBezTo>
                  <a:cubicBezTo>
                    <a:pt x="5004403" y="2630716"/>
                    <a:pt x="4999374" y="2561837"/>
                    <a:pt x="4997786" y="2512529"/>
                  </a:cubicBezTo>
                  <a:cubicBezTo>
                    <a:pt x="4993792" y="2388012"/>
                    <a:pt x="5026761" y="463638"/>
                    <a:pt x="5046364" y="340683"/>
                  </a:cubicBezTo>
                  <a:cubicBezTo>
                    <a:pt x="5060016" y="255047"/>
                    <a:pt x="5076952" y="154679"/>
                    <a:pt x="5035969" y="72383"/>
                  </a:cubicBezTo>
                  <a:close/>
                  <a:moveTo>
                    <a:pt x="4961934" y="337185"/>
                  </a:moveTo>
                  <a:cubicBezTo>
                    <a:pt x="4944364" y="461219"/>
                    <a:pt x="4912804" y="2383669"/>
                    <a:pt x="4913363" y="2509037"/>
                  </a:cubicBezTo>
                  <a:cubicBezTo>
                    <a:pt x="4913534" y="2548274"/>
                    <a:pt x="4930705" y="2609310"/>
                    <a:pt x="4861775" y="2613513"/>
                  </a:cubicBezTo>
                  <a:cubicBezTo>
                    <a:pt x="4803679" y="2617050"/>
                    <a:pt x="4747590" y="2615768"/>
                    <a:pt x="4689214" y="2621654"/>
                  </a:cubicBezTo>
                  <a:cubicBezTo>
                    <a:pt x="4527524" y="2637955"/>
                    <a:pt x="4356982" y="2624175"/>
                    <a:pt x="4194295" y="2623673"/>
                  </a:cubicBezTo>
                  <a:cubicBezTo>
                    <a:pt x="3893597" y="2622740"/>
                    <a:pt x="3594817" y="2640857"/>
                    <a:pt x="3293878" y="2639612"/>
                  </a:cubicBezTo>
                  <a:cubicBezTo>
                    <a:pt x="3167145" y="2639085"/>
                    <a:pt x="3042392" y="2655589"/>
                    <a:pt x="2915907" y="2657678"/>
                  </a:cubicBezTo>
                  <a:cubicBezTo>
                    <a:pt x="2898933" y="2657957"/>
                    <a:pt x="2881953" y="2657938"/>
                    <a:pt x="2864980" y="2658033"/>
                  </a:cubicBezTo>
                  <a:cubicBezTo>
                    <a:pt x="2753671" y="2655862"/>
                    <a:pt x="2642412" y="2654801"/>
                    <a:pt x="2531237" y="2657436"/>
                  </a:cubicBezTo>
                  <a:cubicBezTo>
                    <a:pt x="2401912" y="2658167"/>
                    <a:pt x="2275236" y="2648438"/>
                    <a:pt x="2146312" y="2641441"/>
                  </a:cubicBezTo>
                  <a:cubicBezTo>
                    <a:pt x="2011070" y="2634113"/>
                    <a:pt x="1873758" y="2638526"/>
                    <a:pt x="1738312" y="2639548"/>
                  </a:cubicBezTo>
                  <a:cubicBezTo>
                    <a:pt x="1468589" y="2641587"/>
                    <a:pt x="1196124" y="2654052"/>
                    <a:pt x="926731" y="2642425"/>
                  </a:cubicBezTo>
                  <a:cubicBezTo>
                    <a:pt x="798264" y="2636881"/>
                    <a:pt x="671328" y="2630284"/>
                    <a:pt x="542512" y="2629058"/>
                  </a:cubicBezTo>
                  <a:cubicBezTo>
                    <a:pt x="534828" y="2628988"/>
                    <a:pt x="527418" y="2628512"/>
                    <a:pt x="519861" y="2628258"/>
                  </a:cubicBezTo>
                  <a:cubicBezTo>
                    <a:pt x="517728" y="2628176"/>
                    <a:pt x="515588" y="2628099"/>
                    <a:pt x="513454" y="2628036"/>
                  </a:cubicBezTo>
                  <a:cubicBezTo>
                    <a:pt x="456609" y="2625750"/>
                    <a:pt x="402596" y="2619152"/>
                    <a:pt x="345414" y="2612993"/>
                  </a:cubicBezTo>
                  <a:cubicBezTo>
                    <a:pt x="323195" y="2610605"/>
                    <a:pt x="305898" y="2609246"/>
                    <a:pt x="284048" y="2611323"/>
                  </a:cubicBezTo>
                  <a:cubicBezTo>
                    <a:pt x="245541" y="2614974"/>
                    <a:pt x="256628" y="2606389"/>
                    <a:pt x="256857" y="2577865"/>
                  </a:cubicBezTo>
                  <a:cubicBezTo>
                    <a:pt x="257429" y="2505995"/>
                    <a:pt x="264655" y="636835"/>
                    <a:pt x="256324" y="564457"/>
                  </a:cubicBezTo>
                  <a:cubicBezTo>
                    <a:pt x="245960" y="474351"/>
                    <a:pt x="215804" y="387388"/>
                    <a:pt x="218230" y="296411"/>
                  </a:cubicBezTo>
                  <a:cubicBezTo>
                    <a:pt x="219316" y="255784"/>
                    <a:pt x="228727" y="211359"/>
                    <a:pt x="263925" y="180371"/>
                  </a:cubicBezTo>
                  <a:cubicBezTo>
                    <a:pt x="306990" y="142443"/>
                    <a:pt x="441960" y="141046"/>
                    <a:pt x="498227" y="140925"/>
                  </a:cubicBezTo>
                  <a:cubicBezTo>
                    <a:pt x="511422" y="140893"/>
                    <a:pt x="524497" y="141116"/>
                    <a:pt x="537521" y="141389"/>
                  </a:cubicBezTo>
                  <a:cubicBezTo>
                    <a:pt x="596988" y="147472"/>
                    <a:pt x="654196" y="142462"/>
                    <a:pt x="714260" y="140569"/>
                  </a:cubicBezTo>
                  <a:cubicBezTo>
                    <a:pt x="866495" y="135782"/>
                    <a:pt x="1023150" y="155257"/>
                    <a:pt x="1176515" y="154050"/>
                  </a:cubicBezTo>
                  <a:cubicBezTo>
                    <a:pt x="1323130" y="152901"/>
                    <a:pt x="1467256" y="137026"/>
                    <a:pt x="1614487" y="139249"/>
                  </a:cubicBezTo>
                  <a:cubicBezTo>
                    <a:pt x="1775504" y="141681"/>
                    <a:pt x="1936407" y="139814"/>
                    <a:pt x="2097392" y="136779"/>
                  </a:cubicBezTo>
                  <a:cubicBezTo>
                    <a:pt x="2403919" y="131006"/>
                    <a:pt x="2712065" y="134086"/>
                    <a:pt x="3018167" y="120745"/>
                  </a:cubicBezTo>
                  <a:cubicBezTo>
                    <a:pt x="3160629" y="114541"/>
                    <a:pt x="3301549" y="94354"/>
                    <a:pt x="3444417" y="92436"/>
                  </a:cubicBezTo>
                  <a:cubicBezTo>
                    <a:pt x="3602037" y="90328"/>
                    <a:pt x="3759917" y="87795"/>
                    <a:pt x="3917556" y="87795"/>
                  </a:cubicBezTo>
                  <a:lnTo>
                    <a:pt x="4370685" y="87795"/>
                  </a:lnTo>
                  <a:cubicBezTo>
                    <a:pt x="4518025" y="87795"/>
                    <a:pt x="4669218" y="100564"/>
                    <a:pt x="4816068" y="90011"/>
                  </a:cubicBezTo>
                  <a:cubicBezTo>
                    <a:pt x="4846834" y="87807"/>
                    <a:pt x="4876501" y="86956"/>
                    <a:pt x="4906822" y="82245"/>
                  </a:cubicBezTo>
                  <a:cubicBezTo>
                    <a:pt x="4973783" y="71843"/>
                    <a:pt x="4971884" y="135166"/>
                    <a:pt x="4973802" y="164185"/>
                  </a:cubicBezTo>
                  <a:cubicBezTo>
                    <a:pt x="4977587" y="221430"/>
                    <a:pt x="4969986" y="280403"/>
                    <a:pt x="4961934" y="337185"/>
                  </a:cubicBezTo>
                  <a:close/>
                </a:path>
              </a:pathLst>
            </a:custGeom>
            <a:solidFill>
              <a:srgbClr val="0A0B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p>
          </p:txBody>
        </p:sp>
      </p:grpSp>
      <p:sp>
        <p:nvSpPr>
          <p:cNvPr id="1478" name="Google Shape;1478;p37"/>
          <p:cNvSpPr txBox="1">
            <a:spLocks noGrp="1"/>
          </p:cNvSpPr>
          <p:nvPr>
            <p:ph type="title"/>
          </p:nvPr>
        </p:nvSpPr>
        <p:spPr>
          <a:xfrm>
            <a:off x="4406060" y="875988"/>
            <a:ext cx="3861000" cy="10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PROBLEM STATEMENT</a:t>
            </a:r>
            <a:endParaRPr dirty="0"/>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24" y="875988"/>
            <a:ext cx="4571946" cy="457194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714450" y="1345075"/>
            <a:ext cx="4508603" cy="3272700"/>
          </a:xfrm>
        </p:spPr>
        <p:txBody>
          <a:bodyPr/>
          <a:lstStyle/>
          <a:p>
            <a:pPr>
              <a:buFontTx/>
              <a:buChar char="-"/>
            </a:pPr>
            <a:r>
              <a:rPr lang="en-GB" sz="1400" dirty="0" smtClean="0"/>
              <a:t>FBI: US saw </a:t>
            </a:r>
            <a:r>
              <a:rPr lang="en-GB" sz="1400" dirty="0"/>
              <a:t>about </a:t>
            </a:r>
            <a:r>
              <a:rPr lang="en-GB" sz="1400" b="1" u="sng" dirty="0">
                <a:solidFill>
                  <a:srgbClr val="FFFF00"/>
                </a:solidFill>
              </a:rPr>
              <a:t>25 percent more homicides </a:t>
            </a:r>
            <a:r>
              <a:rPr lang="en-GB" sz="1400" dirty="0"/>
              <a:t>in 2020 than in </a:t>
            </a:r>
            <a:r>
              <a:rPr lang="en-GB" sz="1400" dirty="0" smtClean="0"/>
              <a:t>2019 (</a:t>
            </a:r>
            <a:r>
              <a:rPr lang="en-GB" sz="1400" dirty="0" err="1" smtClean="0"/>
              <a:t>WashingtonPost</a:t>
            </a:r>
            <a:r>
              <a:rPr lang="en-GB" sz="1400" dirty="0" smtClean="0"/>
              <a:t>)</a:t>
            </a:r>
          </a:p>
          <a:p>
            <a:pPr marL="114300" indent="0">
              <a:buNone/>
            </a:pPr>
            <a:endParaRPr lang="en-GB" sz="1000" dirty="0"/>
          </a:p>
          <a:p>
            <a:pPr>
              <a:buFontTx/>
              <a:buChar char="-"/>
            </a:pPr>
            <a:r>
              <a:rPr lang="en-US" sz="1400" dirty="0" smtClean="0"/>
              <a:t>Homicides in </a:t>
            </a:r>
            <a:r>
              <a:rPr lang="en-US" sz="1400" b="1" dirty="0" smtClean="0">
                <a:solidFill>
                  <a:srgbClr val="92D050"/>
                </a:solidFill>
              </a:rPr>
              <a:t>Boston</a:t>
            </a:r>
            <a:r>
              <a:rPr lang="en-GB" sz="1400" dirty="0"/>
              <a:t> </a:t>
            </a:r>
            <a:r>
              <a:rPr lang="en-GB" sz="1400" dirty="0" smtClean="0"/>
              <a:t>almost </a:t>
            </a:r>
            <a:r>
              <a:rPr lang="en-GB" sz="1400" b="1" dirty="0" smtClean="0">
                <a:solidFill>
                  <a:srgbClr val="92D050"/>
                </a:solidFill>
              </a:rPr>
              <a:t>doubled</a:t>
            </a:r>
            <a:r>
              <a:rPr lang="en-GB" sz="1400" dirty="0" smtClean="0">
                <a:solidFill>
                  <a:srgbClr val="92D050"/>
                </a:solidFill>
              </a:rPr>
              <a:t> </a:t>
            </a:r>
            <a:r>
              <a:rPr lang="en-GB" sz="1400" dirty="0" smtClean="0"/>
              <a:t>from 37 in 2019 to 57 cases in 2020 (Boston.com)</a:t>
            </a:r>
          </a:p>
          <a:p>
            <a:pPr marL="114300" indent="0">
              <a:buNone/>
            </a:pPr>
            <a:endParaRPr lang="en-GB" sz="1000" dirty="0" smtClean="0"/>
          </a:p>
          <a:p>
            <a:pPr>
              <a:buFontTx/>
              <a:buChar char="-"/>
            </a:pPr>
            <a:r>
              <a:rPr lang="en-GB" sz="1400" dirty="0" smtClean="0"/>
              <a:t>Police </a:t>
            </a:r>
            <a:r>
              <a:rPr lang="en-GB" sz="1400" dirty="0"/>
              <a:t>officers create </a:t>
            </a:r>
            <a:r>
              <a:rPr lang="en-GB" sz="1400" b="1" u="sng" dirty="0">
                <a:solidFill>
                  <a:srgbClr val="FFC000"/>
                </a:solidFill>
              </a:rPr>
              <a:t>guardianship </a:t>
            </a:r>
            <a:r>
              <a:rPr lang="en-GB" sz="1400" dirty="0"/>
              <a:t>by reminding individuals of the rule of </a:t>
            </a:r>
            <a:r>
              <a:rPr lang="en-GB" sz="1400" dirty="0" smtClean="0"/>
              <a:t>law… </a:t>
            </a:r>
            <a:r>
              <a:rPr lang="en-GB" sz="1400" dirty="0"/>
              <a:t>So, the </a:t>
            </a:r>
            <a:r>
              <a:rPr lang="en-GB" sz="1400" b="1" u="sng" dirty="0">
                <a:solidFill>
                  <a:srgbClr val="FFC000"/>
                </a:solidFill>
              </a:rPr>
              <a:t>physical presence or absence </a:t>
            </a:r>
            <a:r>
              <a:rPr lang="en-GB" sz="1400" dirty="0"/>
              <a:t>of police in time and space </a:t>
            </a:r>
            <a:r>
              <a:rPr lang="en-GB" sz="1400" b="1" u="sng" dirty="0">
                <a:solidFill>
                  <a:srgbClr val="FFC000"/>
                </a:solidFill>
              </a:rPr>
              <a:t>influences </a:t>
            </a:r>
            <a:r>
              <a:rPr lang="en-GB" sz="1400" dirty="0"/>
              <a:t>individual offenders in their </a:t>
            </a:r>
            <a:r>
              <a:rPr lang="en-GB" sz="1400" b="1" u="sng" dirty="0">
                <a:solidFill>
                  <a:srgbClr val="FFC000"/>
                </a:solidFill>
              </a:rPr>
              <a:t>decision</a:t>
            </a:r>
            <a:r>
              <a:rPr lang="en-GB" sz="1400" dirty="0"/>
              <a:t> to commit crime </a:t>
            </a:r>
            <a:r>
              <a:rPr lang="en-GB" sz="1200" i="1" dirty="0" smtClean="0"/>
              <a:t>(“Analysing </a:t>
            </a:r>
            <a:r>
              <a:rPr lang="en-GB" sz="1200" i="1" dirty="0"/>
              <a:t>the Police Patrol Routing </a:t>
            </a:r>
            <a:r>
              <a:rPr lang="en-GB" sz="1200" i="1" dirty="0" smtClean="0"/>
              <a:t>Problem: A Review” by </a:t>
            </a:r>
            <a:r>
              <a:rPr lang="en-GB" sz="1200" i="1" dirty="0" err="1" smtClean="0"/>
              <a:t>Dewinter</a:t>
            </a:r>
            <a:r>
              <a:rPr lang="en-GB" sz="1200" i="1" dirty="0" smtClean="0"/>
              <a:t>, M., et al. (2020))</a:t>
            </a:r>
            <a:endParaRPr lang="en-US" sz="1400" b="1" i="1" dirty="0">
              <a:solidFill>
                <a:srgbClr val="00B050"/>
              </a:solidFill>
            </a:endParaRPr>
          </a:p>
        </p:txBody>
      </p:sp>
      <p:sp>
        <p:nvSpPr>
          <p:cNvPr id="3" name="Title 2"/>
          <p:cNvSpPr>
            <a:spLocks noGrp="1"/>
          </p:cNvSpPr>
          <p:nvPr>
            <p:ph type="title"/>
          </p:nvPr>
        </p:nvSpPr>
        <p:spPr/>
        <p:txBody>
          <a:bodyPr/>
          <a:lstStyle/>
          <a:p>
            <a:r>
              <a:rPr lang="en-US" dirty="0" smtClean="0">
                <a:solidFill>
                  <a:schemeClr val="bg1"/>
                </a:solidFill>
              </a:rPr>
              <a:t>THE BIG PICTURE</a:t>
            </a:r>
            <a:endParaRPr lang="en-US"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715" y="1715439"/>
            <a:ext cx="3457928" cy="2531972"/>
          </a:xfrm>
          <a:prstGeom prst="rect">
            <a:avLst/>
          </a:prstGeom>
        </p:spPr>
      </p:pic>
    </p:spTree>
    <p:extLst>
      <p:ext uri="{BB962C8B-B14F-4D97-AF65-F5344CB8AC3E}">
        <p14:creationId xmlns:p14="http://schemas.microsoft.com/office/powerpoint/2010/main" val="55329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AutoNum type="arabicPeriod"/>
            </a:pPr>
            <a:r>
              <a:rPr lang="en-US" sz="1800" dirty="0" smtClean="0"/>
              <a:t>Which </a:t>
            </a:r>
            <a:r>
              <a:rPr lang="en-US" sz="1800" dirty="0" smtClean="0">
                <a:solidFill>
                  <a:srgbClr val="FFFF00"/>
                </a:solidFill>
              </a:rPr>
              <a:t>police’s actions </a:t>
            </a:r>
            <a:r>
              <a:rPr lang="en-US" sz="1800" dirty="0" smtClean="0"/>
              <a:t>were the most taken for incidents in Boston?</a:t>
            </a:r>
          </a:p>
          <a:p>
            <a:pPr>
              <a:buAutoNum type="arabicPeriod"/>
            </a:pPr>
            <a:r>
              <a:rPr lang="en-US" sz="1800" dirty="0" smtClean="0"/>
              <a:t>How’s the </a:t>
            </a:r>
            <a:r>
              <a:rPr lang="en-US" sz="1800" dirty="0" smtClean="0">
                <a:solidFill>
                  <a:srgbClr val="FFFF00"/>
                </a:solidFill>
              </a:rPr>
              <a:t>trend</a:t>
            </a:r>
            <a:r>
              <a:rPr lang="en-US" sz="1800" dirty="0" smtClean="0"/>
              <a:t> of number of police actions taken by year?</a:t>
            </a:r>
          </a:p>
          <a:p>
            <a:pPr>
              <a:buAutoNum type="arabicPeriod"/>
            </a:pPr>
            <a:r>
              <a:rPr lang="en-US" sz="1800" dirty="0" smtClean="0"/>
              <a:t>Was there any </a:t>
            </a:r>
            <a:r>
              <a:rPr lang="en-US" sz="1800" dirty="0" smtClean="0">
                <a:solidFill>
                  <a:srgbClr val="FFFF00"/>
                </a:solidFill>
              </a:rPr>
              <a:t>tendency </a:t>
            </a:r>
            <a:r>
              <a:rPr lang="en-US" sz="1800" dirty="0" smtClean="0"/>
              <a:t>of police being </a:t>
            </a:r>
            <a:r>
              <a:rPr lang="en-US" sz="1800" dirty="0" smtClean="0">
                <a:solidFill>
                  <a:srgbClr val="FFFF00"/>
                </a:solidFill>
              </a:rPr>
              <a:t>busier on weekends</a:t>
            </a:r>
            <a:r>
              <a:rPr lang="en-US" sz="1800" dirty="0" smtClean="0"/>
              <a:t>?</a:t>
            </a:r>
          </a:p>
          <a:p>
            <a:pPr>
              <a:buAutoNum type="arabicPeriod"/>
            </a:pPr>
            <a:r>
              <a:rPr lang="en-US" sz="1800" dirty="0" smtClean="0"/>
              <a:t>Which police’s actions were the most taken </a:t>
            </a:r>
            <a:r>
              <a:rPr lang="en-US" sz="1800" dirty="0" smtClean="0">
                <a:solidFill>
                  <a:srgbClr val="FFFF00"/>
                </a:solidFill>
              </a:rPr>
              <a:t>by each of Uniform Crime Reporting (UCR)</a:t>
            </a:r>
            <a:r>
              <a:rPr lang="en-US" sz="1800" dirty="0" smtClean="0"/>
              <a:t> part?</a:t>
            </a:r>
          </a:p>
          <a:p>
            <a:pPr>
              <a:buAutoNum type="arabicPeriod"/>
            </a:pPr>
            <a:r>
              <a:rPr lang="en-US" sz="1800" dirty="0" smtClean="0"/>
              <a:t>During what time the </a:t>
            </a:r>
            <a:r>
              <a:rPr lang="en-US" sz="1800" dirty="0" smtClean="0">
                <a:solidFill>
                  <a:srgbClr val="FFFF00"/>
                </a:solidFill>
              </a:rPr>
              <a:t>police were the busiest</a:t>
            </a:r>
            <a:r>
              <a:rPr lang="en-US" sz="1800" dirty="0" smtClean="0"/>
              <a:t>?</a:t>
            </a:r>
          </a:p>
          <a:p>
            <a:pPr>
              <a:buAutoNum type="arabicPeriod"/>
            </a:pPr>
            <a:r>
              <a:rPr lang="en-US" sz="1800" dirty="0" smtClean="0"/>
              <a:t>Which </a:t>
            </a:r>
            <a:r>
              <a:rPr lang="en-US" sz="1800" dirty="0" smtClean="0">
                <a:solidFill>
                  <a:srgbClr val="FFFF00"/>
                </a:solidFill>
              </a:rPr>
              <a:t>districts</a:t>
            </a:r>
            <a:r>
              <a:rPr lang="en-US" sz="1800" dirty="0" smtClean="0"/>
              <a:t> need police’s assistance the most and where were the </a:t>
            </a:r>
            <a:r>
              <a:rPr lang="en-US" sz="1800" dirty="0" smtClean="0">
                <a:solidFill>
                  <a:srgbClr val="FF0000"/>
                </a:solidFill>
              </a:rPr>
              <a:t>hot-spots</a:t>
            </a:r>
            <a:r>
              <a:rPr lang="en-US" sz="1800" dirty="0" smtClean="0"/>
              <a:t> for crime action in the city of Boston?</a:t>
            </a:r>
            <a:endParaRPr lang="en-US" sz="1800" dirty="0"/>
          </a:p>
        </p:txBody>
      </p:sp>
      <p:sp>
        <p:nvSpPr>
          <p:cNvPr id="3" name="Title 2"/>
          <p:cNvSpPr>
            <a:spLocks noGrp="1"/>
          </p:cNvSpPr>
          <p:nvPr>
            <p:ph type="title"/>
          </p:nvPr>
        </p:nvSpPr>
        <p:spPr/>
        <p:txBody>
          <a:bodyPr/>
          <a:lstStyle/>
          <a:p>
            <a:r>
              <a:rPr lang="en-US" dirty="0" smtClean="0">
                <a:solidFill>
                  <a:schemeClr val="bg1"/>
                </a:solidFill>
              </a:rPr>
              <a:t>FOLLOW-UP QUESTIONS</a:t>
            </a:r>
            <a:endParaRPr lang="en-US" dirty="0">
              <a:solidFill>
                <a:schemeClr val="bg1"/>
              </a:solidFill>
            </a:endParaRPr>
          </a:p>
        </p:txBody>
      </p:sp>
    </p:spTree>
    <p:extLst>
      <p:ext uri="{BB962C8B-B14F-4D97-AF65-F5344CB8AC3E}">
        <p14:creationId xmlns:p14="http://schemas.microsoft.com/office/powerpoint/2010/main" val="2120310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tective Consulting by Slidesgo">
  <a:themeElements>
    <a:clrScheme name="Simple Light">
      <a:dk1>
        <a:srgbClr val="000000"/>
      </a:dk1>
      <a:lt1>
        <a:srgbClr val="FFFFFF"/>
      </a:lt1>
      <a:dk2>
        <a:srgbClr val="0B5494"/>
      </a:dk2>
      <a:lt2>
        <a:srgbClr val="E29B42"/>
      </a:lt2>
      <a:accent1>
        <a:srgbClr val="000000"/>
      </a:accent1>
      <a:accent2>
        <a:srgbClr val="FFFFFF"/>
      </a:accent2>
      <a:accent3>
        <a:srgbClr val="0B5494"/>
      </a:accent3>
      <a:accent4>
        <a:srgbClr val="E29B42"/>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1816</TotalTime>
  <Words>1470</Words>
  <Application>Microsoft Office PowerPoint</Application>
  <PresentationFormat>On-screen Show (16:9)</PresentationFormat>
  <Paragraphs>282</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Bangers</vt:lpstr>
      <vt:lpstr>Montserrat</vt:lpstr>
      <vt:lpstr>Poppins</vt:lpstr>
      <vt:lpstr>Montserrat SemiBold</vt:lpstr>
      <vt:lpstr>Raleway</vt:lpstr>
      <vt:lpstr>Detective Consulting by Slidesgo</vt:lpstr>
      <vt:lpstr>CRIME IN BOSTON</vt:lpstr>
      <vt:lpstr>TABLE OF CONTENTS</vt:lpstr>
      <vt:lpstr>OUR POSITION</vt:lpstr>
      <vt:lpstr>DATA PROFILING</vt:lpstr>
      <vt:lpstr>HOW FAR SHOULD WE GO ?</vt:lpstr>
      <vt:lpstr>WHAT DO WE GOT ?</vt:lpstr>
      <vt:lpstr>PROBLEM STATEMENT</vt:lpstr>
      <vt:lpstr>THE BIG PICTURE</vt:lpstr>
      <vt:lpstr>FOLLOW-UP QUESTIONS</vt:lpstr>
      <vt:lpstr>INSIGHT EXTRACTION</vt:lpstr>
      <vt:lpstr>1. ACTIONS TAKEN BY POLICE</vt:lpstr>
      <vt:lpstr>1. ACTIONS TAKEN BY POLICE</vt:lpstr>
      <vt:lpstr>2. TREND</vt:lpstr>
      <vt:lpstr>2. TREND</vt:lpstr>
      <vt:lpstr>3. BUSY ON WEEKENDS  ”Do homicide rates increase during weekends and national holidays?” By Baird, Alison, et al. (2019) </vt:lpstr>
      <vt:lpstr>3. BUSY ON WEEKENDS  ”Do homicide rates increase during weekends and national holidays?” By Baird, Alison, et al. (2019) </vt:lpstr>
      <vt:lpstr>3. BUSY ON WEEKENDS</vt:lpstr>
      <vt:lpstr>4. Uniform crime reporting (UCR)</vt:lpstr>
      <vt:lpstr>4. Uniform crime reporting (UCR)</vt:lpstr>
      <vt:lpstr>4. Uniform crime reporting (UCR)</vt:lpstr>
      <vt:lpstr>5. Busy hours in weekdays, simple assault happen in daylight while serious crime happen on night (the sleep judge)</vt:lpstr>
      <vt:lpstr>5. Busy hours</vt:lpstr>
      <vt:lpstr>6. Boston’s hot-spots</vt:lpstr>
      <vt:lpstr>6. Boston’s hot-spots</vt:lpstr>
      <vt:lpstr>6. Boston’s hot-spots</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BOSTON</dc:title>
  <dc:creator>Kevin</dc:creator>
  <cp:lastModifiedBy>Kevin</cp:lastModifiedBy>
  <cp:revision>35</cp:revision>
  <dcterms:modified xsi:type="dcterms:W3CDTF">2022-07-03T07:03:16Z</dcterms:modified>
</cp:coreProperties>
</file>